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314" r:id="rId2"/>
    <p:sldId id="406" r:id="rId3"/>
    <p:sldId id="315" r:id="rId4"/>
    <p:sldId id="380" r:id="rId5"/>
    <p:sldId id="408" r:id="rId6"/>
    <p:sldId id="409" r:id="rId7"/>
    <p:sldId id="41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1" r:id="rId17"/>
    <p:sldId id="400" r:id="rId18"/>
    <p:sldId id="412" r:id="rId19"/>
    <p:sldId id="390" r:id="rId20"/>
    <p:sldId id="377" r:id="rId21"/>
  </p:sldIdLst>
  <p:sldSz cx="9144000" cy="6858000" type="screen4x3"/>
  <p:notesSz cx="6783388" cy="9926638"/>
  <p:embeddedFontLst>
    <p:embeddedFont>
      <p:font typeface="Franklin Gothic Demi Cond" panose="020B0706030402020204" pitchFamily="34" charset="0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mja Wind" initials="FW" lastIdx="2" clrIdx="0">
    <p:extLst>
      <p:ext uri="{19B8F6BF-5375-455C-9EA6-DF929625EA0E}">
        <p15:presenceInfo xmlns:p15="http://schemas.microsoft.com/office/powerpoint/2012/main" userId="S-1-5-21-473302192-1078410854-1050887974-8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73"/>
    <a:srgbClr val="000000"/>
    <a:srgbClr val="948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242D1-834E-E1D0-E2ED-F5AA880E8F63}" v="175" dt="2026-03-11T07:40:29.430"/>
    <p1510:client id="{CB4EDF67-76F2-4C12-98F0-17932A4903D7}" v="84" dt="2026-03-11T12:26:22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55" autoAdjust="0"/>
  </p:normalViewPr>
  <p:slideViewPr>
    <p:cSldViewPr snapToGrid="0">
      <p:cViewPr varScale="1">
        <p:scale>
          <a:sx n="132" d="100"/>
          <a:sy n="132" d="100"/>
        </p:scale>
        <p:origin x="26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ja Wind" userId="34134c8e-d791-4cca-b1bc-ed443f04b3c6" providerId="ADAL" clId="{8B5E649E-DD2F-4AAE-BEB2-60076255F119}"/>
    <pc:docChg chg="undo custSel addSld delSld modSld sldOrd">
      <pc:chgData name="Femja Wind" userId="34134c8e-d791-4cca-b1bc-ed443f04b3c6" providerId="ADAL" clId="{8B5E649E-DD2F-4AAE-BEB2-60076255F119}" dt="2026-03-11T15:22:34.819" v="1999" actId="6549"/>
      <pc:docMkLst>
        <pc:docMk/>
      </pc:docMkLst>
      <pc:sldChg chg="modSp mod">
        <pc:chgData name="Femja Wind" userId="34134c8e-d791-4cca-b1bc-ed443f04b3c6" providerId="ADAL" clId="{8B5E649E-DD2F-4AAE-BEB2-60076255F119}" dt="2026-02-25T08:23:17.221" v="280" actId="1076"/>
        <pc:sldMkLst>
          <pc:docMk/>
          <pc:sldMk cId="379102480" sldId="314"/>
        </pc:sldMkLst>
        <pc:spChg chg="mod">
          <ac:chgData name="Femja Wind" userId="34134c8e-d791-4cca-b1bc-ed443f04b3c6" providerId="ADAL" clId="{8B5E649E-DD2F-4AAE-BEB2-60076255F119}" dt="2026-02-25T08:23:09.940" v="279" actId="20577"/>
          <ac:spMkLst>
            <pc:docMk/>
            <pc:sldMk cId="379102480" sldId="314"/>
            <ac:spMk id="2" creationId="{024AA212-8B1F-6134-3AED-614F433EF588}"/>
          </ac:spMkLst>
        </pc:spChg>
        <pc:spChg chg="mod">
          <ac:chgData name="Femja Wind" userId="34134c8e-d791-4cca-b1bc-ed443f04b3c6" providerId="ADAL" clId="{8B5E649E-DD2F-4AAE-BEB2-60076255F119}" dt="2026-02-25T08:23:17.221" v="280" actId="1076"/>
          <ac:spMkLst>
            <pc:docMk/>
            <pc:sldMk cId="379102480" sldId="314"/>
            <ac:spMk id="3" creationId="{FD53BE23-DA09-35DC-0436-9C0445325E8B}"/>
          </ac:spMkLst>
        </pc:spChg>
      </pc:sldChg>
      <pc:sldChg chg="modSp mod ord">
        <pc:chgData name="Femja Wind" userId="34134c8e-d791-4cca-b1bc-ed443f04b3c6" providerId="ADAL" clId="{8B5E649E-DD2F-4AAE-BEB2-60076255F119}" dt="2026-03-11T08:47:30.993" v="1947"/>
        <pc:sldMkLst>
          <pc:docMk/>
          <pc:sldMk cId="2176744377" sldId="315"/>
        </pc:sldMkLst>
        <pc:spChg chg="mod">
          <ac:chgData name="Femja Wind" userId="34134c8e-d791-4cca-b1bc-ed443f04b3c6" providerId="ADAL" clId="{8B5E649E-DD2F-4AAE-BEB2-60076255F119}" dt="2026-03-05T16:52:56.845" v="1149" actId="6549"/>
          <ac:spMkLst>
            <pc:docMk/>
            <pc:sldMk cId="2176744377" sldId="315"/>
            <ac:spMk id="2" creationId="{214A6312-8107-FA61-4549-306CB3D05124}"/>
          </ac:spMkLst>
        </pc:spChg>
        <pc:spChg chg="mod">
          <ac:chgData name="Femja Wind" userId="34134c8e-d791-4cca-b1bc-ed443f04b3c6" providerId="ADAL" clId="{8B5E649E-DD2F-4AAE-BEB2-60076255F119}" dt="2026-03-05T16:52:10.248" v="1121" actId="20577"/>
          <ac:spMkLst>
            <pc:docMk/>
            <pc:sldMk cId="2176744377" sldId="315"/>
            <ac:spMk id="3" creationId="{43B16E74-1143-A81C-B08F-0CF5A43DE5C5}"/>
          </ac:spMkLst>
        </pc:spChg>
        <pc:spChg chg="mod">
          <ac:chgData name="Femja Wind" userId="34134c8e-d791-4cca-b1bc-ed443f04b3c6" providerId="ADAL" clId="{8B5E649E-DD2F-4AAE-BEB2-60076255F119}" dt="2026-03-05T16:51:51.095" v="1109" actId="20577"/>
          <ac:spMkLst>
            <pc:docMk/>
            <pc:sldMk cId="2176744377" sldId="315"/>
            <ac:spMk id="4" creationId="{B70D7833-A6B4-FB84-95B4-34032CD688BA}"/>
          </ac:spMkLst>
        </pc:spChg>
      </pc:sldChg>
      <pc:sldChg chg="modSp add del mod ord">
        <pc:chgData name="Femja Wind" userId="34134c8e-d791-4cca-b1bc-ed443f04b3c6" providerId="ADAL" clId="{8B5E649E-DD2F-4AAE-BEB2-60076255F119}" dt="2026-03-11T08:43:54.540" v="1945" actId="47"/>
        <pc:sldMkLst>
          <pc:docMk/>
          <pc:sldMk cId="639792496" sldId="320"/>
        </pc:sldMkLst>
      </pc:sldChg>
      <pc:sldChg chg="delSp modSp mod">
        <pc:chgData name="Femja Wind" userId="34134c8e-d791-4cca-b1bc-ed443f04b3c6" providerId="ADAL" clId="{8B5E649E-DD2F-4AAE-BEB2-60076255F119}" dt="2026-03-11T08:55:41.682" v="1990" actId="478"/>
        <pc:sldMkLst>
          <pc:docMk/>
          <pc:sldMk cId="2127110354" sldId="377"/>
        </pc:sldMkLst>
        <pc:spChg chg="del">
          <ac:chgData name="Femja Wind" userId="34134c8e-d791-4cca-b1bc-ed443f04b3c6" providerId="ADAL" clId="{8B5E649E-DD2F-4AAE-BEB2-60076255F119}" dt="2026-03-11T08:55:41.682" v="1990" actId="478"/>
          <ac:spMkLst>
            <pc:docMk/>
            <pc:sldMk cId="2127110354" sldId="377"/>
            <ac:spMk id="3" creationId="{4E1B6904-2D2B-63F1-9495-4517FA88782B}"/>
          </ac:spMkLst>
        </pc:spChg>
        <pc:spChg chg="mod">
          <ac:chgData name="Femja Wind" userId="34134c8e-d791-4cca-b1bc-ed443f04b3c6" providerId="ADAL" clId="{8B5E649E-DD2F-4AAE-BEB2-60076255F119}" dt="2026-03-11T08:55:38.256" v="1989" actId="20577"/>
          <ac:spMkLst>
            <pc:docMk/>
            <pc:sldMk cId="2127110354" sldId="377"/>
            <ac:spMk id="5" creationId="{A40E2C83-865C-1B9E-6C15-228F99B6D58C}"/>
          </ac:spMkLst>
        </pc:spChg>
      </pc:sldChg>
      <pc:sldChg chg="addSp delSp modSp mod ord">
        <pc:chgData name="Femja Wind" userId="34134c8e-d791-4cca-b1bc-ed443f04b3c6" providerId="ADAL" clId="{8B5E649E-DD2F-4AAE-BEB2-60076255F119}" dt="2026-03-11T08:54:15.636" v="1951" actId="1076"/>
        <pc:sldMkLst>
          <pc:docMk/>
          <pc:sldMk cId="1958191633" sldId="380"/>
        </pc:sldMkLst>
        <pc:spChg chg="add del mod">
          <ac:chgData name="Femja Wind" userId="34134c8e-d791-4cca-b1bc-ed443f04b3c6" providerId="ADAL" clId="{8B5E649E-DD2F-4AAE-BEB2-60076255F119}" dt="2026-03-11T08:54:15.636" v="1951" actId="1076"/>
          <ac:spMkLst>
            <pc:docMk/>
            <pc:sldMk cId="1958191633" sldId="380"/>
            <ac:spMk id="3" creationId="{B927EA80-4B34-A7C2-B67C-04AD2EE19804}"/>
          </ac:spMkLst>
        </pc:spChg>
        <pc:spChg chg="add del mod">
          <ac:chgData name="Femja Wind" userId="34134c8e-d791-4cca-b1bc-ed443f04b3c6" providerId="ADAL" clId="{8B5E649E-DD2F-4AAE-BEB2-60076255F119}" dt="2026-03-11T08:54:00.065" v="1949" actId="478"/>
          <ac:spMkLst>
            <pc:docMk/>
            <pc:sldMk cId="1958191633" sldId="380"/>
            <ac:spMk id="4" creationId="{39E2C36C-DCF5-9581-BE2D-740A4610A41C}"/>
          </ac:spMkLst>
        </pc:spChg>
        <pc:spChg chg="mod">
          <ac:chgData name="Femja Wind" userId="34134c8e-d791-4cca-b1bc-ed443f04b3c6" providerId="ADAL" clId="{8B5E649E-DD2F-4AAE-BEB2-60076255F119}" dt="2026-03-11T08:41:31.669" v="1940" actId="20577"/>
          <ac:spMkLst>
            <pc:docMk/>
            <pc:sldMk cId="1958191633" sldId="380"/>
            <ac:spMk id="6" creationId="{81A434BD-3299-6466-2109-4BA1E6F78522}"/>
          </ac:spMkLst>
        </pc:spChg>
      </pc:sldChg>
      <pc:sldChg chg="addSp delSp modSp new mod">
        <pc:chgData name="Femja Wind" userId="34134c8e-d791-4cca-b1bc-ed443f04b3c6" providerId="ADAL" clId="{8B5E649E-DD2F-4AAE-BEB2-60076255F119}" dt="2026-02-25T08:39:59.892" v="302" actId="1076"/>
        <pc:sldMkLst>
          <pc:docMk/>
          <pc:sldMk cId="3769576321" sldId="390"/>
        </pc:sldMkLst>
        <pc:spChg chg="mod">
          <ac:chgData name="Femja Wind" userId="34134c8e-d791-4cca-b1bc-ed443f04b3c6" providerId="ADAL" clId="{8B5E649E-DD2F-4AAE-BEB2-60076255F119}" dt="2026-02-25T08:38:36.338" v="296" actId="14100"/>
          <ac:spMkLst>
            <pc:docMk/>
            <pc:sldMk cId="3769576321" sldId="390"/>
            <ac:spMk id="4" creationId="{B26323C0-33DA-8383-DA7F-9DB5A417B111}"/>
          </ac:spMkLst>
        </pc:spChg>
        <pc:spChg chg="add mod">
          <ac:chgData name="Femja Wind" userId="34134c8e-d791-4cca-b1bc-ed443f04b3c6" providerId="ADAL" clId="{8B5E649E-DD2F-4AAE-BEB2-60076255F119}" dt="2026-02-25T08:39:59.892" v="302" actId="1076"/>
          <ac:spMkLst>
            <pc:docMk/>
            <pc:sldMk cId="3769576321" sldId="390"/>
            <ac:spMk id="6" creationId="{EEC78079-5779-2D19-5EA6-14F03DD6DE5A}"/>
          </ac:spMkLst>
        </pc:spChg>
      </pc:sldChg>
      <pc:sldChg chg="add modNotesTx">
        <pc:chgData name="Femja Wind" userId="34134c8e-d791-4cca-b1bc-ed443f04b3c6" providerId="ADAL" clId="{8B5E649E-DD2F-4AAE-BEB2-60076255F119}" dt="2026-03-11T15:22:08.634" v="1992" actId="6549"/>
        <pc:sldMkLst>
          <pc:docMk/>
          <pc:sldMk cId="1326100776" sldId="392"/>
        </pc:sldMkLst>
      </pc:sldChg>
      <pc:sldChg chg="add modNotesTx">
        <pc:chgData name="Femja Wind" userId="34134c8e-d791-4cca-b1bc-ed443f04b3c6" providerId="ADAL" clId="{8B5E649E-DD2F-4AAE-BEB2-60076255F119}" dt="2026-03-11T15:22:13.100" v="1993" actId="6549"/>
        <pc:sldMkLst>
          <pc:docMk/>
          <pc:sldMk cId="3654368155" sldId="393"/>
        </pc:sldMkLst>
      </pc:sldChg>
      <pc:sldChg chg="add modNotesTx">
        <pc:chgData name="Femja Wind" userId="34134c8e-d791-4cca-b1bc-ed443f04b3c6" providerId="ADAL" clId="{8B5E649E-DD2F-4AAE-BEB2-60076255F119}" dt="2026-03-11T15:22:17.024" v="1994" actId="6549"/>
        <pc:sldMkLst>
          <pc:docMk/>
          <pc:sldMk cId="2114149141" sldId="394"/>
        </pc:sldMkLst>
      </pc:sldChg>
      <pc:sldChg chg="add modNotesTx">
        <pc:chgData name="Femja Wind" userId="34134c8e-d791-4cca-b1bc-ed443f04b3c6" providerId="ADAL" clId="{8B5E649E-DD2F-4AAE-BEB2-60076255F119}" dt="2026-03-11T15:22:20.995" v="1995" actId="6549"/>
        <pc:sldMkLst>
          <pc:docMk/>
          <pc:sldMk cId="2826427912" sldId="395"/>
        </pc:sldMkLst>
      </pc:sldChg>
      <pc:sldChg chg="add modNotesTx">
        <pc:chgData name="Femja Wind" userId="34134c8e-d791-4cca-b1bc-ed443f04b3c6" providerId="ADAL" clId="{8B5E649E-DD2F-4AAE-BEB2-60076255F119}" dt="2026-03-11T15:22:23.923" v="1996" actId="6549"/>
        <pc:sldMkLst>
          <pc:docMk/>
          <pc:sldMk cId="1933831013" sldId="396"/>
        </pc:sldMkLst>
      </pc:sldChg>
      <pc:sldChg chg="add modNotesTx">
        <pc:chgData name="Femja Wind" userId="34134c8e-d791-4cca-b1bc-ed443f04b3c6" providerId="ADAL" clId="{8B5E649E-DD2F-4AAE-BEB2-60076255F119}" dt="2026-03-11T15:22:27.217" v="1997" actId="6549"/>
        <pc:sldMkLst>
          <pc:docMk/>
          <pc:sldMk cId="3163762788" sldId="397"/>
        </pc:sldMkLst>
      </pc:sldChg>
      <pc:sldChg chg="add modNotesTx">
        <pc:chgData name="Femja Wind" userId="34134c8e-d791-4cca-b1bc-ed443f04b3c6" providerId="ADAL" clId="{8B5E649E-DD2F-4AAE-BEB2-60076255F119}" dt="2026-03-11T15:22:31.572" v="1998" actId="6549"/>
        <pc:sldMkLst>
          <pc:docMk/>
          <pc:sldMk cId="986041484" sldId="398"/>
        </pc:sldMkLst>
      </pc:sldChg>
      <pc:sldChg chg="add modNotesTx">
        <pc:chgData name="Femja Wind" userId="34134c8e-d791-4cca-b1bc-ed443f04b3c6" providerId="ADAL" clId="{8B5E649E-DD2F-4AAE-BEB2-60076255F119}" dt="2026-03-11T15:22:34.819" v="1999" actId="6549"/>
        <pc:sldMkLst>
          <pc:docMk/>
          <pc:sldMk cId="1336161305" sldId="399"/>
        </pc:sldMkLst>
      </pc:sldChg>
      <pc:sldChg chg="modSp add mod">
        <pc:chgData name="Femja Wind" userId="34134c8e-d791-4cca-b1bc-ed443f04b3c6" providerId="ADAL" clId="{8B5E649E-DD2F-4AAE-BEB2-60076255F119}" dt="2026-03-11T08:55:21.438" v="1967" actId="14100"/>
        <pc:sldMkLst>
          <pc:docMk/>
          <pc:sldMk cId="2007536889" sldId="400"/>
        </pc:sldMkLst>
        <pc:spChg chg="mod">
          <ac:chgData name="Femja Wind" userId="34134c8e-d791-4cca-b1bc-ed443f04b3c6" providerId="ADAL" clId="{8B5E649E-DD2F-4AAE-BEB2-60076255F119}" dt="2026-03-11T08:55:21.438" v="1967" actId="14100"/>
          <ac:spMkLst>
            <pc:docMk/>
            <pc:sldMk cId="2007536889" sldId="400"/>
            <ac:spMk id="4" creationId="{4253225E-D1E5-B01A-AA6F-91B12122D233}"/>
          </ac:spMkLst>
        </pc:spChg>
      </pc:sldChg>
      <pc:sldChg chg="modSp add mod">
        <pc:chgData name="Femja Wind" userId="34134c8e-d791-4cca-b1bc-ed443f04b3c6" providerId="ADAL" clId="{8B5E649E-DD2F-4AAE-BEB2-60076255F119}" dt="2026-03-04T09:20:42.179" v="328" actId="20577"/>
        <pc:sldMkLst>
          <pc:docMk/>
          <pc:sldMk cId="2046516651" sldId="401"/>
        </pc:sldMkLst>
        <pc:spChg chg="mod">
          <ac:chgData name="Femja Wind" userId="34134c8e-d791-4cca-b1bc-ed443f04b3c6" providerId="ADAL" clId="{8B5E649E-DD2F-4AAE-BEB2-60076255F119}" dt="2026-03-04T09:20:42.179" v="328" actId="20577"/>
          <ac:spMkLst>
            <pc:docMk/>
            <pc:sldMk cId="2046516651" sldId="401"/>
            <ac:spMk id="5" creationId="{5FFD1A5B-78CB-167C-1FB0-AEE7AEF311E4}"/>
          </ac:spMkLst>
        </pc:spChg>
      </pc:sldChg>
      <pc:sldChg chg="delSp modSp new add del mod ord">
        <pc:chgData name="Femja Wind" userId="34134c8e-d791-4cca-b1bc-ed443f04b3c6" providerId="ADAL" clId="{8B5E649E-DD2F-4AAE-BEB2-60076255F119}" dt="2026-03-11T08:38:51.493" v="1925" actId="47"/>
        <pc:sldMkLst>
          <pc:docMk/>
          <pc:sldMk cId="1957041094" sldId="403"/>
        </pc:sldMkLst>
      </pc:sldChg>
      <pc:sldChg chg="addSp delSp modSp new mod ord modClrScheme chgLayout">
        <pc:chgData name="Femja Wind" userId="34134c8e-d791-4cca-b1bc-ed443f04b3c6" providerId="ADAL" clId="{8B5E649E-DD2F-4AAE-BEB2-60076255F119}" dt="2026-03-11T12:26:22.624" v="1991" actId="2711"/>
        <pc:sldMkLst>
          <pc:docMk/>
          <pc:sldMk cId="809799903" sldId="406"/>
        </pc:sldMkLst>
        <pc:spChg chg="add mod">
          <ac:chgData name="Femja Wind" userId="34134c8e-d791-4cca-b1bc-ed443f04b3c6" providerId="ADAL" clId="{8B5E649E-DD2F-4AAE-BEB2-60076255F119}" dt="2026-03-05T12:51:44.385" v="438" actId="14100"/>
          <ac:spMkLst>
            <pc:docMk/>
            <pc:sldMk cId="809799903" sldId="406"/>
            <ac:spMk id="7" creationId="{BB717903-832A-A1C9-3FEE-A9990A96F77C}"/>
          </ac:spMkLst>
        </pc:spChg>
        <pc:spChg chg="add mod">
          <ac:chgData name="Femja Wind" userId="34134c8e-d791-4cca-b1bc-ed443f04b3c6" providerId="ADAL" clId="{8B5E649E-DD2F-4AAE-BEB2-60076255F119}" dt="2026-03-05T12:52:05.401" v="442" actId="1076"/>
          <ac:spMkLst>
            <pc:docMk/>
            <pc:sldMk cId="809799903" sldId="406"/>
            <ac:spMk id="12" creationId="{50FD5CD1-4191-36BE-CEA0-EE120353B596}"/>
          </ac:spMkLst>
        </pc:spChg>
        <pc:spChg chg="add">
          <ac:chgData name="Femja Wind" userId="34134c8e-d791-4cca-b1bc-ed443f04b3c6" providerId="ADAL" clId="{8B5E649E-DD2F-4AAE-BEB2-60076255F119}" dt="2026-03-05T14:48:40.459" v="468"/>
          <ac:spMkLst>
            <pc:docMk/>
            <pc:sldMk cId="809799903" sldId="406"/>
            <ac:spMk id="15" creationId="{606D254F-53AC-F469-ACA3-59E34E8C8936}"/>
          </ac:spMkLst>
        </pc:spChg>
        <pc:spChg chg="add mod">
          <ac:chgData name="Femja Wind" userId="34134c8e-d791-4cca-b1bc-ed443f04b3c6" providerId="ADAL" clId="{8B5E649E-DD2F-4AAE-BEB2-60076255F119}" dt="2026-03-05T14:48:50.201" v="472" actId="1076"/>
          <ac:spMkLst>
            <pc:docMk/>
            <pc:sldMk cId="809799903" sldId="406"/>
            <ac:spMk id="16" creationId="{67FEDC84-39C2-D8C5-EA0E-6369B5B697F0}"/>
          </ac:spMkLst>
        </pc:spChg>
        <pc:spChg chg="add mod ord">
          <ac:chgData name="Femja Wind" userId="34134c8e-d791-4cca-b1bc-ed443f04b3c6" providerId="ADAL" clId="{8B5E649E-DD2F-4AAE-BEB2-60076255F119}" dt="2026-03-05T14:53:05.791" v="598" actId="700"/>
          <ac:spMkLst>
            <pc:docMk/>
            <pc:sldMk cId="809799903" sldId="406"/>
            <ac:spMk id="18" creationId="{DA3D4F97-3F11-2301-E9B8-24E4F89396AC}"/>
          </ac:spMkLst>
        </pc:spChg>
        <pc:spChg chg="add mod">
          <ac:chgData name="Femja Wind" userId="34134c8e-d791-4cca-b1bc-ed443f04b3c6" providerId="ADAL" clId="{8B5E649E-DD2F-4AAE-BEB2-60076255F119}" dt="2026-03-11T12:26:22.624" v="1991" actId="2711"/>
          <ac:spMkLst>
            <pc:docMk/>
            <pc:sldMk cId="809799903" sldId="406"/>
            <ac:spMk id="24" creationId="{63FEDF98-D1A2-3716-D2D4-57ABFE4806F1}"/>
          </ac:spMkLst>
        </pc:spChg>
        <pc:picChg chg="add mod ord modCrop">
          <ac:chgData name="Femja Wind" userId="34134c8e-d791-4cca-b1bc-ed443f04b3c6" providerId="ADAL" clId="{8B5E649E-DD2F-4AAE-BEB2-60076255F119}" dt="2026-03-05T14:51:50.677" v="582" actId="167"/>
          <ac:picMkLst>
            <pc:docMk/>
            <pc:sldMk cId="809799903" sldId="406"/>
            <ac:picMk id="17" creationId="{6FC45243-3738-91DF-710A-1D36DC3E82DB}"/>
          </ac:picMkLst>
        </pc:picChg>
        <pc:picChg chg="add mod">
          <ac:chgData name="Femja Wind" userId="34134c8e-d791-4cca-b1bc-ed443f04b3c6" providerId="ADAL" clId="{8B5E649E-DD2F-4AAE-BEB2-60076255F119}" dt="2026-03-05T14:51:42.092" v="580" actId="14100"/>
          <ac:picMkLst>
            <pc:docMk/>
            <pc:sldMk cId="809799903" sldId="406"/>
            <ac:picMk id="2060" creationId="{13FD5EAC-606A-DCB4-9AAB-0B39EF4C2A6E}"/>
          </ac:picMkLst>
        </pc:picChg>
      </pc:sldChg>
      <pc:sldChg chg="addSp delSp modSp new mod">
        <pc:chgData name="Femja Wind" userId="34134c8e-d791-4cca-b1bc-ed443f04b3c6" providerId="ADAL" clId="{8B5E649E-DD2F-4AAE-BEB2-60076255F119}" dt="2026-03-05T16:36:24.586" v="746" actId="6549"/>
        <pc:sldMkLst>
          <pc:docMk/>
          <pc:sldMk cId="1444064880" sldId="408"/>
        </pc:sldMkLst>
        <pc:spChg chg="add mod">
          <ac:chgData name="Femja Wind" userId="34134c8e-d791-4cca-b1bc-ed443f04b3c6" providerId="ADAL" clId="{8B5E649E-DD2F-4AAE-BEB2-60076255F119}" dt="2026-03-05T16:35:42.836" v="671" actId="1076"/>
          <ac:spMkLst>
            <pc:docMk/>
            <pc:sldMk cId="1444064880" sldId="408"/>
            <ac:spMk id="8" creationId="{5996915A-D9A4-00C9-94F8-F03D075C03F0}"/>
          </ac:spMkLst>
        </pc:spChg>
        <pc:spChg chg="add mod">
          <ac:chgData name="Femja Wind" userId="34134c8e-d791-4cca-b1bc-ed443f04b3c6" providerId="ADAL" clId="{8B5E649E-DD2F-4AAE-BEB2-60076255F119}" dt="2026-03-05T16:36:24.586" v="746" actId="6549"/>
          <ac:spMkLst>
            <pc:docMk/>
            <pc:sldMk cId="1444064880" sldId="408"/>
            <ac:spMk id="10" creationId="{CC8487CD-F201-0BA6-56BD-E49B866BFEC3}"/>
          </ac:spMkLst>
        </pc:spChg>
        <pc:spChg chg="add mod">
          <ac:chgData name="Femja Wind" userId="34134c8e-d791-4cca-b1bc-ed443f04b3c6" providerId="ADAL" clId="{8B5E649E-DD2F-4AAE-BEB2-60076255F119}" dt="2026-03-05T16:35:20.952" v="669" actId="1076"/>
          <ac:spMkLst>
            <pc:docMk/>
            <pc:sldMk cId="1444064880" sldId="408"/>
            <ac:spMk id="11" creationId="{57C4A44C-9864-91E3-992B-18815D7C3CBF}"/>
          </ac:spMkLst>
        </pc:spChg>
        <pc:picChg chg="add mod">
          <ac:chgData name="Femja Wind" userId="34134c8e-d791-4cca-b1bc-ed443f04b3c6" providerId="ADAL" clId="{8B5E649E-DD2F-4AAE-BEB2-60076255F119}" dt="2026-03-05T16:33:43.457" v="636" actId="14100"/>
          <ac:picMkLst>
            <pc:docMk/>
            <pc:sldMk cId="1444064880" sldId="408"/>
            <ac:picMk id="3074" creationId="{FE30E4B8-6A13-4416-09D7-0EB5E1A92281}"/>
          </ac:picMkLst>
        </pc:picChg>
      </pc:sldChg>
      <pc:sldChg chg="addSp delSp modSp new mod modClrScheme chgLayout">
        <pc:chgData name="Femja Wind" userId="34134c8e-d791-4cca-b1bc-ed443f04b3c6" providerId="ADAL" clId="{8B5E649E-DD2F-4AAE-BEB2-60076255F119}" dt="2026-03-05T17:05:30.632" v="1466" actId="14100"/>
        <pc:sldMkLst>
          <pc:docMk/>
          <pc:sldMk cId="1549737870" sldId="409"/>
        </pc:sldMkLst>
        <pc:spChg chg="mod ord">
          <ac:chgData name="Femja Wind" userId="34134c8e-d791-4cca-b1bc-ed443f04b3c6" providerId="ADAL" clId="{8B5E649E-DD2F-4AAE-BEB2-60076255F119}" dt="2026-03-05T17:00:13.683" v="1417" actId="700"/>
          <ac:spMkLst>
            <pc:docMk/>
            <pc:sldMk cId="1549737870" sldId="409"/>
            <ac:spMk id="3" creationId="{BCD0A7A1-CBAD-2DDB-5301-2EFCE07982DC}"/>
          </ac:spMkLst>
        </pc:spChg>
        <pc:spChg chg="add mod">
          <ac:chgData name="Femja Wind" userId="34134c8e-d791-4cca-b1bc-ed443f04b3c6" providerId="ADAL" clId="{8B5E649E-DD2F-4AAE-BEB2-60076255F119}" dt="2026-03-05T17:05:07.173" v="1459" actId="20577"/>
          <ac:spMkLst>
            <pc:docMk/>
            <pc:sldMk cId="1549737870" sldId="409"/>
            <ac:spMk id="6" creationId="{FDB3B3DA-F8AC-691D-9925-89EF6613696F}"/>
          </ac:spMkLst>
        </pc:spChg>
        <pc:spChg chg="add mod">
          <ac:chgData name="Femja Wind" userId="34134c8e-d791-4cca-b1bc-ed443f04b3c6" providerId="ADAL" clId="{8B5E649E-DD2F-4AAE-BEB2-60076255F119}" dt="2026-03-05T17:05:30.632" v="1466" actId="14100"/>
          <ac:spMkLst>
            <pc:docMk/>
            <pc:sldMk cId="1549737870" sldId="409"/>
            <ac:spMk id="7" creationId="{34975FDB-4D7C-FA10-6096-761D9C976ACE}"/>
          </ac:spMkLst>
        </pc:spChg>
        <pc:picChg chg="add mod ord">
          <ac:chgData name="Femja Wind" userId="34134c8e-d791-4cca-b1bc-ed443f04b3c6" providerId="ADAL" clId="{8B5E649E-DD2F-4AAE-BEB2-60076255F119}" dt="2026-03-05T17:00:49.672" v="1425" actId="1076"/>
          <ac:picMkLst>
            <pc:docMk/>
            <pc:sldMk cId="1549737870" sldId="409"/>
            <ac:picMk id="5" creationId="{9119824D-7178-B64C-9A11-09359A084A4A}"/>
          </ac:picMkLst>
        </pc:picChg>
      </pc:sldChg>
      <pc:sldChg chg="addSp delSp modSp add mod">
        <pc:chgData name="Femja Wind" userId="34134c8e-d791-4cca-b1bc-ed443f04b3c6" providerId="ADAL" clId="{8B5E649E-DD2F-4AAE-BEB2-60076255F119}" dt="2026-03-05T17:06:13.944" v="1472" actId="478"/>
        <pc:sldMkLst>
          <pc:docMk/>
          <pc:sldMk cId="3215209438" sldId="411"/>
        </pc:sldMkLst>
        <pc:picChg chg="add mod">
          <ac:chgData name="Femja Wind" userId="34134c8e-d791-4cca-b1bc-ed443f04b3c6" providerId="ADAL" clId="{8B5E649E-DD2F-4AAE-BEB2-60076255F119}" dt="2026-03-05T17:06:11.413" v="1471" actId="14100"/>
          <ac:picMkLst>
            <pc:docMk/>
            <pc:sldMk cId="3215209438" sldId="411"/>
            <ac:picMk id="2" creationId="{AA21C802-9420-3765-8D0D-EFA15FA7EA93}"/>
          </ac:picMkLst>
        </pc:picChg>
      </pc:sldChg>
      <pc:sldChg chg="addSp delSp modSp new mod modClrScheme chgLayout">
        <pc:chgData name="Femja Wind" userId="34134c8e-d791-4cca-b1bc-ed443f04b3c6" providerId="ADAL" clId="{8B5E649E-DD2F-4AAE-BEB2-60076255F119}" dt="2026-03-11T08:30:11.490" v="1920" actId="20577"/>
        <pc:sldMkLst>
          <pc:docMk/>
          <pc:sldMk cId="1620706906" sldId="412"/>
        </pc:sldMkLst>
        <pc:spChg chg="add del mod ord">
          <ac:chgData name="Femja Wind" userId="34134c8e-d791-4cca-b1bc-ed443f04b3c6" providerId="ADAL" clId="{8B5E649E-DD2F-4AAE-BEB2-60076255F119}" dt="2026-03-11T08:30:11.490" v="1920" actId="20577"/>
          <ac:spMkLst>
            <pc:docMk/>
            <pc:sldMk cId="1620706906" sldId="412"/>
            <ac:spMk id="2" creationId="{2EBC2F24-DAAF-3B24-67BB-216C491EAA94}"/>
          </ac:spMkLst>
        </pc:spChg>
        <pc:spChg chg="mod ord">
          <ac:chgData name="Femja Wind" userId="34134c8e-d791-4cca-b1bc-ed443f04b3c6" providerId="ADAL" clId="{8B5E649E-DD2F-4AAE-BEB2-60076255F119}" dt="2026-03-11T08:27:04.186" v="1779" actId="14100"/>
          <ac:spMkLst>
            <pc:docMk/>
            <pc:sldMk cId="1620706906" sldId="412"/>
            <ac:spMk id="3" creationId="{958A8080-8EE6-04FE-E9FD-B6FA24C3BE5E}"/>
          </ac:spMkLst>
        </pc:spChg>
        <pc:spChg chg="mod ord">
          <ac:chgData name="Femja Wind" userId="34134c8e-d791-4cca-b1bc-ed443f04b3c6" providerId="ADAL" clId="{8B5E649E-DD2F-4AAE-BEB2-60076255F119}" dt="2026-03-11T08:26:43.210" v="1775" actId="700"/>
          <ac:spMkLst>
            <pc:docMk/>
            <pc:sldMk cId="1620706906" sldId="412"/>
            <ac:spMk id="4" creationId="{71CB7413-1203-B805-9E3F-405402DF2EBC}"/>
          </ac:spMkLst>
        </pc:spChg>
        <pc:picChg chg="add mod">
          <ac:chgData name="Femja Wind" userId="34134c8e-d791-4cca-b1bc-ed443f04b3c6" providerId="ADAL" clId="{8B5E649E-DD2F-4AAE-BEB2-60076255F119}" dt="2026-03-11T08:28:39.251" v="1805" actId="1076"/>
          <ac:picMkLst>
            <pc:docMk/>
            <pc:sldMk cId="1620706906" sldId="412"/>
            <ac:picMk id="6" creationId="{3B389EB4-B31C-69F1-FB97-26812655E0C2}"/>
          </ac:picMkLst>
        </pc:picChg>
      </pc:sldChg>
    </pc:docChg>
  </pc:docChgLst>
  <pc:docChgLst>
    <pc:chgData name="Sjoerd van Haaren" userId="S::1002435@zorggroepgroningen.nl::ede5601a-4232-4b1a-bbb5-3ec51e299dce" providerId="AD" clId="Web-{654242D1-834E-E1D0-E2ED-F5AA880E8F63}"/>
    <pc:docChg chg="modSld">
      <pc:chgData name="Sjoerd van Haaren" userId="S::1002435@zorggroepgroningen.nl::ede5601a-4232-4b1a-bbb5-3ec51e299dce" providerId="AD" clId="Web-{654242D1-834E-E1D0-E2ED-F5AA880E8F63}" dt="2026-03-11T07:40:29.430" v="174" actId="20577"/>
      <pc:docMkLst>
        <pc:docMk/>
      </pc:docMkLst>
      <pc:sldChg chg="modSp">
        <pc:chgData name="Sjoerd van Haaren" userId="S::1002435@zorggroepgroningen.nl::ede5601a-4232-4b1a-bbb5-3ec51e299dce" providerId="AD" clId="Web-{654242D1-834E-E1D0-E2ED-F5AA880E8F63}" dt="2026-03-11T07:39:31.115" v="165" actId="20577"/>
        <pc:sldMkLst>
          <pc:docMk/>
          <pc:sldMk cId="3654368155" sldId="393"/>
        </pc:sldMkLst>
        <pc:spChg chg="mod">
          <ac:chgData name="Sjoerd van Haaren" userId="S::1002435@zorggroepgroningen.nl::ede5601a-4232-4b1a-bbb5-3ec51e299dce" providerId="AD" clId="Web-{654242D1-834E-E1D0-E2ED-F5AA880E8F63}" dt="2026-03-11T07:39:31.115" v="165" actId="20577"/>
          <ac:spMkLst>
            <pc:docMk/>
            <pc:sldMk cId="3654368155" sldId="393"/>
            <ac:spMk id="4" creationId="{532F89DD-A8FC-AE4D-948F-5C88AF02B797}"/>
          </ac:spMkLst>
        </pc:spChg>
      </pc:sldChg>
      <pc:sldChg chg="modSp">
        <pc:chgData name="Sjoerd van Haaren" userId="S::1002435@zorggroepgroningen.nl::ede5601a-4232-4b1a-bbb5-3ec51e299dce" providerId="AD" clId="Web-{654242D1-834E-E1D0-E2ED-F5AA880E8F63}" dt="2026-03-11T07:39:55.351" v="166" actId="1076"/>
        <pc:sldMkLst>
          <pc:docMk/>
          <pc:sldMk cId="1933831013" sldId="396"/>
        </pc:sldMkLst>
        <pc:spChg chg="mod">
          <ac:chgData name="Sjoerd van Haaren" userId="S::1002435@zorggroepgroningen.nl::ede5601a-4232-4b1a-bbb5-3ec51e299dce" providerId="AD" clId="Web-{654242D1-834E-E1D0-E2ED-F5AA880E8F63}" dt="2026-03-11T07:39:55.351" v="166" actId="1076"/>
          <ac:spMkLst>
            <pc:docMk/>
            <pc:sldMk cId="1933831013" sldId="396"/>
            <ac:spMk id="4" creationId="{2A47FF3C-E358-2ACD-A5A5-4C3AEBF64DF1}"/>
          </ac:spMkLst>
        </pc:spChg>
      </pc:sldChg>
      <pc:sldChg chg="modSp">
        <pc:chgData name="Sjoerd van Haaren" userId="S::1002435@zorggroepgroningen.nl::ede5601a-4232-4b1a-bbb5-3ec51e299dce" providerId="AD" clId="Web-{654242D1-834E-E1D0-E2ED-F5AA880E8F63}" dt="2026-03-11T07:40:21.789" v="173" actId="20577"/>
        <pc:sldMkLst>
          <pc:docMk/>
          <pc:sldMk cId="986041484" sldId="398"/>
        </pc:sldMkLst>
        <pc:spChg chg="mod">
          <ac:chgData name="Sjoerd van Haaren" userId="S::1002435@zorggroepgroningen.nl::ede5601a-4232-4b1a-bbb5-3ec51e299dce" providerId="AD" clId="Web-{654242D1-834E-E1D0-E2ED-F5AA880E8F63}" dt="2026-03-11T07:40:21.789" v="173" actId="20577"/>
          <ac:spMkLst>
            <pc:docMk/>
            <pc:sldMk cId="986041484" sldId="398"/>
            <ac:spMk id="4" creationId="{BDB5F833-6724-DB51-E967-D5628D30E920}"/>
          </ac:spMkLst>
        </pc:spChg>
      </pc:sldChg>
      <pc:sldChg chg="modSp">
        <pc:chgData name="Sjoerd van Haaren" userId="S::1002435@zorggroepgroningen.nl::ede5601a-4232-4b1a-bbb5-3ec51e299dce" providerId="AD" clId="Web-{654242D1-834E-E1D0-E2ED-F5AA880E8F63}" dt="2026-03-11T07:40:29.430" v="174" actId="20577"/>
        <pc:sldMkLst>
          <pc:docMk/>
          <pc:sldMk cId="1336161305" sldId="399"/>
        </pc:sldMkLst>
        <pc:spChg chg="mod">
          <ac:chgData name="Sjoerd van Haaren" userId="S::1002435@zorggroepgroningen.nl::ede5601a-4232-4b1a-bbb5-3ec51e299dce" providerId="AD" clId="Web-{654242D1-834E-E1D0-E2ED-F5AA880E8F63}" dt="2026-03-11T07:40:29.430" v="174" actId="20577"/>
          <ac:spMkLst>
            <pc:docMk/>
            <pc:sldMk cId="1336161305" sldId="399"/>
            <ac:spMk id="4" creationId="{47F2AD10-7AAE-B804-2F69-1141987AC896}"/>
          </ac:spMkLst>
        </pc:spChg>
      </pc:sldChg>
    </pc:docChg>
  </pc:docChgLst>
  <pc:docChgLst>
    <pc:chgData name="Sjoerd van Haaren" userId="S::1002435@zorggroepgroningen.nl::ede5601a-4232-4b1a-bbb5-3ec51e299dce" providerId="AD" clId="Web-{231CAF80-BD8F-CD25-5561-C8A60EDA9778}"/>
    <pc:docChg chg="modSld">
      <pc:chgData name="Sjoerd van Haaren" userId="S::1002435@zorggroepgroningen.nl::ede5601a-4232-4b1a-bbb5-3ec51e299dce" providerId="AD" clId="Web-{231CAF80-BD8F-CD25-5561-C8A60EDA9778}" dt="2026-03-04T11:09:34.939" v="294" actId="20577"/>
      <pc:docMkLst>
        <pc:docMk/>
      </pc:docMkLst>
      <pc:sldChg chg="modSp">
        <pc:chgData name="Sjoerd van Haaren" userId="S::1002435@zorggroepgroningen.nl::ede5601a-4232-4b1a-bbb5-3ec51e299dce" providerId="AD" clId="Web-{231CAF80-BD8F-CD25-5561-C8A60EDA9778}" dt="2026-03-04T11:04:56.908" v="230" actId="20577"/>
        <pc:sldMkLst>
          <pc:docMk/>
          <pc:sldMk cId="2826427912" sldId="395"/>
        </pc:sldMkLst>
        <pc:spChg chg="mod">
          <ac:chgData name="Sjoerd van Haaren" userId="S::1002435@zorggroepgroningen.nl::ede5601a-4232-4b1a-bbb5-3ec51e299dce" providerId="AD" clId="Web-{231CAF80-BD8F-CD25-5561-C8A60EDA9778}" dt="2026-03-04T11:04:56.908" v="230" actId="20577"/>
          <ac:spMkLst>
            <pc:docMk/>
            <pc:sldMk cId="2826427912" sldId="395"/>
            <ac:spMk id="4" creationId="{F7BA5F97-469C-D5F1-29C3-EBCB0CBFFA5C}"/>
          </ac:spMkLst>
        </pc:spChg>
      </pc:sldChg>
      <pc:sldChg chg="modSp">
        <pc:chgData name="Sjoerd van Haaren" userId="S::1002435@zorggroepgroningen.nl::ede5601a-4232-4b1a-bbb5-3ec51e299dce" providerId="AD" clId="Web-{231CAF80-BD8F-CD25-5561-C8A60EDA9778}" dt="2026-03-04T11:09:34.939" v="294" actId="20577"/>
        <pc:sldMkLst>
          <pc:docMk/>
          <pc:sldMk cId="1933831013" sldId="396"/>
        </pc:sldMkLst>
        <pc:spChg chg="mod">
          <ac:chgData name="Sjoerd van Haaren" userId="S::1002435@zorggroepgroningen.nl::ede5601a-4232-4b1a-bbb5-3ec51e299dce" providerId="AD" clId="Web-{231CAF80-BD8F-CD25-5561-C8A60EDA9778}" dt="2026-03-04T11:09:34.939" v="294" actId="20577"/>
          <ac:spMkLst>
            <pc:docMk/>
            <pc:sldMk cId="1933831013" sldId="396"/>
            <ac:spMk id="4" creationId="{2A47FF3C-E358-2ACD-A5A5-4C3AEBF64DF1}"/>
          </ac:spMkLst>
        </pc:spChg>
      </pc:sldChg>
      <pc:sldChg chg="modSp">
        <pc:chgData name="Sjoerd van Haaren" userId="S::1002435@zorggroepgroningen.nl::ede5601a-4232-4b1a-bbb5-3ec51e299dce" providerId="AD" clId="Web-{231CAF80-BD8F-CD25-5561-C8A60EDA9778}" dt="2026-03-04T09:50:23.414" v="201" actId="20577"/>
        <pc:sldMkLst>
          <pc:docMk/>
          <pc:sldMk cId="3163762788" sldId="397"/>
        </pc:sldMkLst>
        <pc:spChg chg="mod">
          <ac:chgData name="Sjoerd van Haaren" userId="S::1002435@zorggroepgroningen.nl::ede5601a-4232-4b1a-bbb5-3ec51e299dce" providerId="AD" clId="Web-{231CAF80-BD8F-CD25-5561-C8A60EDA9778}" dt="2026-03-04T09:50:23.414" v="201" actId="20577"/>
          <ac:spMkLst>
            <pc:docMk/>
            <pc:sldMk cId="3163762788" sldId="397"/>
            <ac:spMk id="4" creationId="{2315AD4F-6836-22EC-5922-E76FFF939E13}"/>
          </ac:spMkLst>
        </pc:spChg>
      </pc:sldChg>
      <pc:sldChg chg="modSp">
        <pc:chgData name="Sjoerd van Haaren" userId="S::1002435@zorggroepgroningen.nl::ede5601a-4232-4b1a-bbb5-3ec51e299dce" providerId="AD" clId="Web-{231CAF80-BD8F-CD25-5561-C8A60EDA9778}" dt="2026-03-04T09:37:28.322" v="3" actId="20577"/>
        <pc:sldMkLst>
          <pc:docMk/>
          <pc:sldMk cId="1336161305" sldId="399"/>
        </pc:sldMkLst>
        <pc:spChg chg="mod">
          <ac:chgData name="Sjoerd van Haaren" userId="S::1002435@zorggroepgroningen.nl::ede5601a-4232-4b1a-bbb5-3ec51e299dce" providerId="AD" clId="Web-{231CAF80-BD8F-CD25-5561-C8A60EDA9778}" dt="2026-03-04T09:37:28.322" v="3" actId="20577"/>
          <ac:spMkLst>
            <pc:docMk/>
            <pc:sldMk cId="1336161305" sldId="399"/>
            <ac:spMk id="3" creationId="{9F529B99-02F8-B3BD-E783-FB85FA02CA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0A42-B2B3-4F9C-913C-FCDDD61566B8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8339" y="4777194"/>
            <a:ext cx="542671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235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97181-870F-4D9F-B571-E8792FA742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13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69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18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06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58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48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12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85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97181-870F-4D9F-B571-E8792FA742C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14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ingspag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677" y="457199"/>
            <a:ext cx="7054646" cy="1959897"/>
          </a:xfrm>
        </p:spPr>
        <p:txBody>
          <a:bodyPr lIns="0" tIns="0" rIns="0" bIns="0" anchor="t"/>
          <a:lstStyle>
            <a:lvl1pPr algn="l">
              <a:defRPr>
                <a:solidFill>
                  <a:schemeClr val="bg1"/>
                </a:solidFill>
                <a:latin typeface="Franklin Gothic Demi Cond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677" y="2569028"/>
            <a:ext cx="7054646" cy="238397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677" y="2002971"/>
            <a:ext cx="7587226" cy="45064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000" kern="3600">
                <a:solidFill>
                  <a:srgbClr val="B70073"/>
                </a:solidFill>
                <a:latin typeface="Franklin Gothic Demi Cond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17677" y="457199"/>
            <a:ext cx="7054646" cy="1001253"/>
          </a:xfrm>
        </p:spPr>
        <p:txBody>
          <a:bodyPr lIns="0" tIns="0" rIns="0" bIns="0" anchor="t"/>
          <a:lstStyle>
            <a:lvl1pPr algn="l">
              <a:defRPr>
                <a:solidFill>
                  <a:srgbClr val="94851C"/>
                </a:solidFill>
                <a:latin typeface="Franklin Gothic Demi Cond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917677" y="2569027"/>
            <a:ext cx="7588800" cy="35352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677" y="1986934"/>
            <a:ext cx="7587226" cy="45064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000" kern="3600">
                <a:solidFill>
                  <a:srgbClr val="B70073"/>
                </a:solidFill>
                <a:latin typeface="Franklin Gothic Demi Cond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17677" y="457199"/>
            <a:ext cx="7054646" cy="1001253"/>
          </a:xfrm>
        </p:spPr>
        <p:txBody>
          <a:bodyPr lIns="0" tIns="0" rIns="0" bIns="0" anchor="t"/>
          <a:lstStyle>
            <a:lvl1pPr algn="l">
              <a:defRPr>
                <a:solidFill>
                  <a:srgbClr val="94851C"/>
                </a:solidFill>
                <a:latin typeface="Franklin Gothic Demi Cond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917677" y="2569027"/>
            <a:ext cx="7588800" cy="36468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677" y="2043003"/>
            <a:ext cx="7587226" cy="45064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000" kern="3600">
                <a:solidFill>
                  <a:srgbClr val="B70073"/>
                </a:solidFill>
                <a:latin typeface="Franklin Gothic Demi Cond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17677" y="435429"/>
            <a:ext cx="7054646" cy="1001253"/>
          </a:xfrm>
        </p:spPr>
        <p:txBody>
          <a:bodyPr lIns="0" tIns="0" rIns="0" bIns="0" anchor="t"/>
          <a:lstStyle>
            <a:lvl1pPr algn="l">
              <a:defRPr>
                <a:solidFill>
                  <a:srgbClr val="94851C"/>
                </a:solidFill>
                <a:latin typeface="Franklin Gothic Demi Cond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917677" y="2569027"/>
            <a:ext cx="7588800" cy="36468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677" y="1986935"/>
            <a:ext cx="7587226" cy="45064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000" kern="3600">
                <a:solidFill>
                  <a:srgbClr val="B70073"/>
                </a:solidFill>
                <a:latin typeface="Franklin Gothic Demi Cond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17677" y="457199"/>
            <a:ext cx="7054646" cy="1001253"/>
          </a:xfrm>
        </p:spPr>
        <p:txBody>
          <a:bodyPr lIns="0" tIns="0" rIns="0" bIns="0" anchor="t"/>
          <a:lstStyle>
            <a:lvl1pPr algn="l">
              <a:defRPr>
                <a:solidFill>
                  <a:srgbClr val="94851C"/>
                </a:solidFill>
                <a:latin typeface="Franklin Gothic Demi Cond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917677" y="2569027"/>
            <a:ext cx="7588800" cy="36468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676" y="4315133"/>
            <a:ext cx="7588800" cy="45064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000" kern="3600">
                <a:solidFill>
                  <a:srgbClr val="B70073"/>
                </a:solidFill>
                <a:latin typeface="Franklin Gothic Demi Cond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17677" y="457199"/>
            <a:ext cx="7054646" cy="1001253"/>
          </a:xfrm>
        </p:spPr>
        <p:txBody>
          <a:bodyPr lIns="0" tIns="0" rIns="0" bIns="0" anchor="t"/>
          <a:lstStyle>
            <a:lvl1pPr algn="l">
              <a:defRPr>
                <a:solidFill>
                  <a:srgbClr val="94851C"/>
                </a:solidFill>
                <a:latin typeface="Franklin Gothic Demi Cond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4"/>
          </p:nvPr>
        </p:nvSpPr>
        <p:spPr>
          <a:xfrm>
            <a:off x="917676" y="1981200"/>
            <a:ext cx="3436609" cy="223202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kern="3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5"/>
          </p:nvPr>
        </p:nvSpPr>
        <p:spPr>
          <a:xfrm>
            <a:off x="4535714" y="1981200"/>
            <a:ext cx="3436609" cy="223202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kern="3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6"/>
          </p:nvPr>
        </p:nvSpPr>
        <p:spPr>
          <a:xfrm>
            <a:off x="917677" y="4909457"/>
            <a:ext cx="7588800" cy="14184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84FA6A-3DF6-4459-949F-7121F9B93B67}" type="datetimeFigureOut">
              <a:rPr lang="nl-NL"/>
              <a:pPr>
                <a:defRPr/>
              </a:pPr>
              <a:t>11-3-2026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E57DF-3BDC-4B91-B20F-309B17E1C3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vthuis.nl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AA212-8B1F-6134-3AED-614F433E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Nadenken over de toekomst</a:t>
            </a:r>
            <a:br>
              <a:rPr lang="nl-NL"/>
            </a:br>
            <a:r>
              <a:rPr lang="nl-NL" sz="4000" i="1"/>
              <a:t>Een interactieve middag </a:t>
            </a:r>
            <a:br>
              <a:rPr lang="nl-NL" sz="4000" i="1"/>
            </a:br>
            <a:r>
              <a:rPr lang="nl-NL" sz="4000" i="1"/>
              <a:t>over zingeving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53BE23-DA09-35DC-0436-9C0445325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77" y="2370507"/>
            <a:ext cx="7054646" cy="2383971"/>
          </a:xfrm>
        </p:spPr>
        <p:txBody>
          <a:bodyPr/>
          <a:lstStyle/>
          <a:p>
            <a:endParaRPr lang="nl-NL"/>
          </a:p>
          <a:p>
            <a:r>
              <a:rPr lang="nl-NL" sz="2000"/>
              <a:t>Femja Wind, Geestelijk verzorger</a:t>
            </a:r>
          </a:p>
          <a:p>
            <a:r>
              <a:rPr lang="nl-NL" sz="2000"/>
              <a:t>Sjoerd van Haaren, Geestelijk verzorger i.o. </a:t>
            </a:r>
            <a:r>
              <a:rPr lang="nl-NL"/>
              <a:t> </a:t>
            </a:r>
          </a:p>
          <a:p>
            <a:endParaRPr lang="nl-NL"/>
          </a:p>
          <a:p>
            <a:r>
              <a:rPr lang="nl-NL" sz="1500"/>
              <a:t>11 maart 2026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0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F276C-E041-B786-0B5A-C9E697F74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Autonomie = zelf keuzes kunnen maken over je leven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63278C-D8EF-C9FE-6C9D-729820BC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Domein I: Ik-Ander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EA58D-FC17-A6AB-C748-B7501F1E84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677" y="2760453"/>
            <a:ext cx="7588800" cy="3343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/>
              <a:t>Spanningen ontstaan vaak tussen: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nl-N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eigen behoeften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nl-N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Wensen van anderen</a:t>
            </a:r>
          </a:p>
          <a:p>
            <a:pPr lvl="1" indent="0">
              <a:buNone/>
            </a:pPr>
            <a:endParaRPr lang="nl-NL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/>
              <a:t>Belangrijk bij Parkinson: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ziekte raakt niet alleen jou, maar ook je naasten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Hoe houden we samen balans tussen wat ík nodig heb en wat goed is voor ons?</a:t>
            </a:r>
            <a:endParaRPr lang="nl-NL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Spanning erkennen, samen praten, vergroot innerlijke ruimte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nl-NL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11414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0F727F-174E-C071-928A-629C49FE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Domein II: Doen-Laten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5F97-469C-D5F1-29C3-EBCB0CBFFA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677" y="1775396"/>
            <a:ext cx="7588800" cy="353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u="sng">
                <a:latin typeface="Tahoma"/>
                <a:ea typeface="Tahoma"/>
                <a:cs typeface="Tahoma"/>
              </a:rPr>
              <a:t>Nu</a:t>
            </a:r>
            <a:r>
              <a:rPr lang="nl-NL" sz="2000">
                <a:latin typeface="Tahoma"/>
                <a:ea typeface="Tahoma"/>
                <a:cs typeface="Tahoma"/>
              </a:rPr>
              <a:t>: ‘Doen’ en ingrijpen kost energie</a:t>
            </a:r>
            <a:br>
              <a:rPr lang="nl-NL" sz="2000"/>
            </a:br>
            <a:r>
              <a:rPr lang="nl-NL" sz="2000">
                <a:latin typeface="Tahoma"/>
                <a:ea typeface="Tahoma"/>
                <a:cs typeface="Tahoma"/>
              </a:rPr>
              <a:t>(fysiotherapie, medicatie, behandelingen)</a:t>
            </a: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u="sng">
                <a:latin typeface="Tahoma"/>
                <a:ea typeface="Tahoma"/>
                <a:cs typeface="Tahoma"/>
              </a:rPr>
              <a:t>Toekomst</a:t>
            </a:r>
            <a:r>
              <a:rPr lang="nl-NL" sz="2000">
                <a:latin typeface="Tahoma"/>
                <a:ea typeface="Tahoma"/>
                <a:cs typeface="Tahoma"/>
              </a:rPr>
              <a:t>: wat wil je medisch gezien wél en wat je wil je pertinent niet?</a:t>
            </a:r>
            <a:endParaRPr lang="nl-NL" sz="2000"/>
          </a:p>
          <a:p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Tahoma"/>
                <a:ea typeface="Tahoma"/>
                <a:cs typeface="Tahoma"/>
              </a:rPr>
              <a:t>Wanneer is ‘laten’ de beste zorg?</a:t>
            </a:r>
          </a:p>
          <a:p>
            <a:endParaRPr lang="nl-NL" sz="2000"/>
          </a:p>
          <a:p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>
                <a:latin typeface="Tahoma"/>
                <a:ea typeface="Tahoma"/>
                <a:cs typeface="Tahoma"/>
              </a:rPr>
              <a:t>Wanneer is ingrijpen helpend, en wanneer wordt de prijs te hoog?</a:t>
            </a:r>
            <a:endParaRPr lang="nl-NL" sz="2000" b="1"/>
          </a:p>
          <a:p>
            <a:endParaRPr lang="nl-NL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/>
              <a:t>Wat levert het me op, en wat kost het?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42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5471D-8DBE-7821-80F5-9F8F6FC8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Domein III: Vasthouden-Loslaten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7FF3C-E358-2ACD-A5A5-4C3AEBF64DF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677" y="1541667"/>
            <a:ext cx="7588800" cy="40020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Parkinson gaat vaak gepaard met vele kleine </a:t>
            </a:r>
            <a:r>
              <a:rPr lang="nl-NL" sz="2000" b="1"/>
              <a:t>verliezen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Tahoma"/>
                <a:ea typeface="Tahoma"/>
                <a:cs typeface="Tahoma"/>
              </a:rPr>
              <a:t>Onder elk vasthouden ligt </a:t>
            </a:r>
            <a:r>
              <a:rPr lang="nl-NL" sz="2000" b="1">
                <a:latin typeface="Tahoma"/>
                <a:ea typeface="Tahoma"/>
                <a:cs typeface="Tahoma"/>
              </a:rPr>
              <a:t>liefde</a:t>
            </a:r>
            <a:endParaRPr lang="nl-NL" sz="2000" b="1" dirty="0">
              <a:latin typeface="Tahoma"/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Tahoma"/>
                <a:ea typeface="Tahoma"/>
                <a:cs typeface="Tahoma"/>
              </a:rPr>
              <a:t>Wat wil je koste wat het kost vasthouden?</a:t>
            </a:r>
            <a:br>
              <a:rPr lang="nl-NL" sz="2000" dirty="0">
                <a:latin typeface="Tahoma"/>
                <a:ea typeface="Tahoma"/>
                <a:cs typeface="Tahoma"/>
              </a:rPr>
            </a:br>
            <a:r>
              <a:rPr lang="nl-NL" sz="1400">
                <a:latin typeface="Tahoma"/>
                <a:ea typeface="Tahoma"/>
                <a:cs typeface="Tahoma"/>
              </a:rPr>
              <a:t>(hobby's, activiteiten, wat blijf je zelf doen?)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Tahoma"/>
                <a:ea typeface="Tahoma"/>
                <a:cs typeface="Tahoma"/>
              </a:rPr>
              <a:t>Welke delen van je oude identiteit laat je los?</a:t>
            </a:r>
            <a:br>
              <a:rPr lang="nl-NL" sz="2000" dirty="0">
                <a:latin typeface="Tahoma"/>
                <a:ea typeface="Tahoma"/>
                <a:cs typeface="Tahoma"/>
              </a:rPr>
            </a:br>
            <a:r>
              <a:rPr lang="nl-NL" sz="2000">
                <a:latin typeface="Tahoma"/>
                <a:ea typeface="Tahoma"/>
                <a:cs typeface="Tahoma"/>
              </a:rPr>
              <a:t>Waarin vraag je om hulp?</a:t>
            </a:r>
            <a:endParaRPr lang="nl-NL" sz="2000"/>
          </a:p>
          <a:p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>
                <a:latin typeface="Tahoma"/>
                <a:ea typeface="Tahoma"/>
                <a:cs typeface="Tahoma"/>
              </a:rPr>
              <a:t>Wat ligt er nog binnen m’n controle? </a:t>
            </a:r>
            <a:br>
              <a:rPr lang="nl-NL" sz="2000" b="1" dirty="0">
                <a:latin typeface="Tahoma"/>
                <a:ea typeface="Tahoma"/>
                <a:cs typeface="Tahoma"/>
              </a:rPr>
            </a:br>
            <a:r>
              <a:rPr lang="nl-NL" sz="2000" b="1">
                <a:latin typeface="Tahoma"/>
                <a:ea typeface="Tahoma"/>
                <a:cs typeface="Tahoma"/>
              </a:rPr>
              <a:t>Wat wil ik absoluut vasthouden? </a:t>
            </a:r>
            <a:br>
              <a:rPr lang="nl-NL" sz="2000" b="1" dirty="0">
                <a:latin typeface="Tahoma"/>
                <a:ea typeface="Tahoma"/>
                <a:cs typeface="Tahoma"/>
              </a:rPr>
            </a:br>
            <a:r>
              <a:rPr lang="nl-NL" sz="2000" b="1">
                <a:latin typeface="Tahoma"/>
                <a:ea typeface="Tahoma"/>
                <a:cs typeface="Tahoma"/>
              </a:rPr>
              <a:t>En wat mag of moet ik loslaten?</a:t>
            </a:r>
          </a:p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93383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5AD4F-6836-22EC-5922-E76FFF939E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4462" y="1489435"/>
            <a:ext cx="7843101" cy="4614792"/>
          </a:xfrm>
        </p:spPr>
        <p:txBody>
          <a:bodyPr/>
          <a:lstStyle/>
          <a:p>
            <a:pPr algn="ctr"/>
            <a:r>
              <a:rPr lang="nl-NL"/>
              <a:t>Schenk me de </a:t>
            </a:r>
            <a:r>
              <a:rPr lang="nl-NL" b="1"/>
              <a:t>kalmte</a:t>
            </a:r>
            <a:r>
              <a:rPr lang="nl-NL"/>
              <a:t> om te aanvaarden</a:t>
            </a:r>
          </a:p>
          <a:p>
            <a:pPr algn="ctr"/>
            <a:br>
              <a:rPr lang="nl-NL"/>
            </a:br>
            <a:r>
              <a:rPr lang="nl-NL"/>
              <a:t>wat ik niet kan veranderen,</a:t>
            </a:r>
          </a:p>
          <a:p>
            <a:pPr algn="ctr"/>
            <a:br>
              <a:rPr lang="nl-NL"/>
            </a:br>
            <a:r>
              <a:rPr lang="nl-NL" b="1"/>
              <a:t>moed</a:t>
            </a:r>
            <a:r>
              <a:rPr lang="nl-NL"/>
              <a:t> om te veranderen wat ik kan veranderen,</a:t>
            </a:r>
          </a:p>
          <a:p>
            <a:pPr algn="ctr"/>
            <a:br>
              <a:rPr lang="nl-NL"/>
            </a:br>
            <a:r>
              <a:rPr lang="nl-NL"/>
              <a:t>en </a:t>
            </a:r>
            <a:r>
              <a:rPr lang="nl-NL" b="1"/>
              <a:t>wijsheid</a:t>
            </a:r>
            <a:r>
              <a:rPr lang="nl-NL"/>
              <a:t> om tussen deze twee onderscheid te maken.</a:t>
            </a:r>
          </a:p>
          <a:p>
            <a:pPr algn="ctr"/>
            <a:endParaRPr lang="nl-NL"/>
          </a:p>
          <a:p>
            <a:pPr algn="r"/>
            <a:endParaRPr lang="nl-NL" sz="1800"/>
          </a:p>
          <a:p>
            <a:pPr algn="r"/>
            <a:endParaRPr lang="nl-NL" sz="1800"/>
          </a:p>
          <a:p>
            <a:pPr algn="r"/>
            <a:r>
              <a:rPr lang="nl-NL" sz="1800">
                <a:latin typeface="Tahoma"/>
                <a:ea typeface="Tahoma"/>
                <a:cs typeface="Tahoma"/>
              </a:rPr>
              <a:t> - </a:t>
            </a:r>
            <a:r>
              <a:rPr lang="nl-NL" sz="1800" err="1">
                <a:latin typeface="Tahoma"/>
                <a:ea typeface="Tahoma"/>
                <a:cs typeface="Tahoma"/>
              </a:rPr>
              <a:t>Reinold</a:t>
            </a:r>
            <a:r>
              <a:rPr lang="nl-NL" sz="1800">
                <a:latin typeface="Tahoma"/>
                <a:ea typeface="Tahoma"/>
                <a:cs typeface="Tahoma"/>
              </a:rPr>
              <a:t> Niebuhr   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16376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03D42-0EEE-0CF9-F3BC-52433DD6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Domein IV: Herinneren-Vergeten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5F833-6724-DB51-E967-D5628D30E9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677" y="2008517"/>
            <a:ext cx="7588800" cy="353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Mooie herinneringen geven </a:t>
            </a:r>
            <a:r>
              <a:rPr lang="nl-NL" sz="2000" b="1"/>
              <a:t>kracht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Tahoma"/>
                <a:ea typeface="Tahoma"/>
                <a:cs typeface="Tahoma"/>
              </a:rPr>
              <a:t>Terugkijken kan ook </a:t>
            </a:r>
            <a:r>
              <a:rPr lang="nl-NL" sz="2000" b="1">
                <a:latin typeface="Tahoma"/>
                <a:ea typeface="Tahoma"/>
                <a:cs typeface="Tahoma"/>
              </a:rPr>
              <a:t>pijn</a:t>
            </a:r>
            <a:r>
              <a:rPr lang="nl-NL" sz="2000">
                <a:latin typeface="Tahoma"/>
                <a:ea typeface="Tahoma"/>
                <a:cs typeface="Tahoma"/>
              </a:rPr>
              <a:t> doen, confronteren</a:t>
            </a:r>
            <a:br>
              <a:rPr lang="nl-NL" sz="2000" dirty="0"/>
            </a:b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Tahoma"/>
                <a:ea typeface="Tahoma"/>
                <a:cs typeface="Tahoma"/>
              </a:rPr>
              <a:t>Schaamte en schuld = menselijk. </a:t>
            </a:r>
            <a:br>
              <a:rPr lang="nl-NL" sz="2000" dirty="0">
                <a:latin typeface="Tahoma"/>
                <a:ea typeface="Tahoma"/>
                <a:cs typeface="Tahoma"/>
              </a:rPr>
            </a:br>
            <a:r>
              <a:rPr lang="nl-NL" sz="2000">
                <a:latin typeface="Tahoma"/>
                <a:ea typeface="Tahoma"/>
                <a:cs typeface="Tahoma"/>
              </a:rPr>
              <a:t>Elk levensverhaal heeft barstjes.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>
                <a:latin typeface="Tahoma"/>
                <a:ea typeface="Tahoma"/>
                <a:cs typeface="Tahoma"/>
              </a:rPr>
              <a:t>Welke delen van mijn levensverhaal koester ik? </a:t>
            </a:r>
            <a:br>
              <a:rPr lang="nl-NL" sz="2000" b="1" dirty="0">
                <a:latin typeface="Tahoma"/>
                <a:ea typeface="Tahoma"/>
                <a:cs typeface="Tahoma"/>
              </a:rPr>
            </a:br>
            <a:r>
              <a:rPr lang="nl-NL" sz="2000" b="1">
                <a:latin typeface="Tahoma"/>
                <a:ea typeface="Tahoma"/>
                <a:cs typeface="Tahoma"/>
              </a:rPr>
              <a:t>En hoe ga ik om met dat wat nog pijn doet?</a:t>
            </a:r>
          </a:p>
        </p:txBody>
      </p:sp>
    </p:spTree>
    <p:extLst>
      <p:ext uri="{BB962C8B-B14F-4D97-AF65-F5344CB8AC3E}">
        <p14:creationId xmlns:p14="http://schemas.microsoft.com/office/powerpoint/2010/main" val="98604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29B99-02F8-B3BD-E783-FB85FA02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Domein V: Geloven versus weten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2AD10-7AAE-B804-2F69-1141987AC8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77600" y="1661400"/>
            <a:ext cx="7588800" cy="353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Parkinson betekent </a:t>
            </a:r>
            <a:r>
              <a:rPr lang="nl-NL" sz="2000" b="1"/>
              <a:t>onzekerheid</a:t>
            </a:r>
            <a:r>
              <a:rPr lang="nl-NL" sz="2000"/>
              <a:t> over de toekomst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Wat geeft steun?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Geloof of spiritualiteit?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Tahoma"/>
                <a:ea typeface="Tahoma"/>
                <a:cs typeface="Tahoma"/>
              </a:rPr>
              <a:t>Of juist zingeving in het leven hier-en-nu </a:t>
            </a:r>
            <a:br>
              <a:rPr lang="nl-NL" sz="2000" dirty="0">
                <a:latin typeface="Tahoma"/>
                <a:ea typeface="Tahoma"/>
                <a:cs typeface="Tahoma"/>
              </a:rPr>
            </a:br>
            <a:r>
              <a:rPr lang="nl-NL" sz="2000">
                <a:latin typeface="Tahoma"/>
                <a:ea typeface="Tahoma"/>
                <a:cs typeface="Tahoma"/>
              </a:rPr>
              <a:t>(bijvoorbeeld kinderen, familie, natuur, hobby’s)?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/>
              <a:t>Wat geeft mij houvast op de zware momenten?</a:t>
            </a:r>
          </a:p>
        </p:txBody>
      </p:sp>
    </p:spTree>
    <p:extLst>
      <p:ext uri="{BB962C8B-B14F-4D97-AF65-F5344CB8AC3E}">
        <p14:creationId xmlns:p14="http://schemas.microsoft.com/office/powerpoint/2010/main" val="133616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F700-58F8-D542-A9B9-0B92ECC6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FFD1A5B-78CB-167C-1FB0-AEE7AEF3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3C1F9-AE73-4150-A233-4589909AA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77" y="1190626"/>
            <a:ext cx="7054646" cy="3762374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51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FEE6B17-0E32-7D02-A2A0-DF394401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Gespreksvragen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53225E-D1E5-B01A-AA6F-91B12122D2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677" y="1458452"/>
            <a:ext cx="6162574" cy="47962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Wat is bij u de olifant in de kamer? Waar praat u het liefst níét over?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Wat is er nodig om toch wat ruimte te maken?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53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EBC2F24-DAAF-3B24-67BB-216C491E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51" y="1139255"/>
            <a:ext cx="7053072" cy="594679"/>
          </a:xfrm>
        </p:spPr>
        <p:txBody>
          <a:bodyPr>
            <a:normAutofit fontScale="62500" lnSpcReduction="20000"/>
          </a:bodyPr>
          <a:lstStyle/>
          <a:p>
            <a:r>
              <a:rPr lang="nl-NL" sz="3800" dirty="0"/>
              <a:t>Kijk op </a:t>
            </a:r>
            <a:r>
              <a:rPr lang="nl-NL" sz="3800" dirty="0">
                <a:hlinkClick r:id="rId2"/>
              </a:rPr>
              <a:t>www.gvthuis.nl</a:t>
            </a:r>
            <a:r>
              <a:rPr lang="nl-NL" sz="3800" dirty="0"/>
              <a:t> </a:t>
            </a:r>
          </a:p>
          <a:p>
            <a:r>
              <a:rPr lang="nl-NL" sz="3800" dirty="0"/>
              <a:t>of vraag naar de geestelijk verzorger op uw afdeling.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8A8080-8EE6-04FE-E9FD-B6FA24C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677" y="457200"/>
            <a:ext cx="7054646" cy="682056"/>
          </a:xfrm>
        </p:spPr>
        <p:txBody>
          <a:bodyPr/>
          <a:lstStyle/>
          <a:p>
            <a:r>
              <a:rPr lang="nl-NL" dirty="0"/>
              <a:t>Doorpraten?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CB7413-1203-B805-9E3F-405402DF2E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Vraag ernaar op uw afdeling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389EB4-B31C-69F1-FB97-26812655E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1801" y="1974349"/>
            <a:ext cx="10007601" cy="52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0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6323C0-33DA-8383-DA7F-9DB5A417B1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677" y="216568"/>
            <a:ext cx="4869512" cy="5887659"/>
          </a:xfrm>
        </p:spPr>
        <p:txBody>
          <a:bodyPr/>
          <a:lstStyle/>
          <a:p>
            <a:r>
              <a:rPr lang="nl-NL" sz="1500"/>
              <a:t>Men moet de dingen de eigen stille</a:t>
            </a:r>
            <a:br>
              <a:rPr lang="nl-NL" sz="1500"/>
            </a:br>
            <a:r>
              <a:rPr lang="nl-NL" sz="1500"/>
              <a:t>ongestoorde ontwikkeling laten,</a:t>
            </a:r>
            <a:br>
              <a:rPr lang="nl-NL" sz="1500"/>
            </a:br>
            <a:r>
              <a:rPr lang="nl-NL" sz="1500"/>
              <a:t>dat diep van binnen komt</a:t>
            </a:r>
            <a:br>
              <a:rPr lang="nl-NL" sz="1500"/>
            </a:br>
            <a:r>
              <a:rPr lang="nl-NL" sz="1500"/>
              <a:t>en door niets gedwongen of versneld kan worden.</a:t>
            </a:r>
          </a:p>
          <a:p>
            <a:endParaRPr lang="nl-NL" sz="1500"/>
          </a:p>
          <a:p>
            <a:r>
              <a:rPr lang="nl-NL" sz="1500"/>
              <a:t>Alles in het leven is groei en vormt zich,</a:t>
            </a:r>
            <a:br>
              <a:rPr lang="nl-NL" sz="1500"/>
            </a:br>
            <a:r>
              <a:rPr lang="nl-NL" sz="1500"/>
              <a:t>rijpt, zoals de boom die zijn sapstroom niet stuwt,</a:t>
            </a:r>
            <a:br>
              <a:rPr lang="nl-NL" sz="1500"/>
            </a:br>
            <a:r>
              <a:rPr lang="nl-NL" sz="1500"/>
              <a:t>die rustig in de lentestormen staat</a:t>
            </a:r>
            <a:br>
              <a:rPr lang="nl-NL" sz="1500"/>
            </a:br>
            <a:r>
              <a:rPr lang="nl-NL" sz="1500"/>
              <a:t>zonder de angst dat er straks geen zomer zal komen.</a:t>
            </a:r>
          </a:p>
          <a:p>
            <a:endParaRPr lang="nl-NL" sz="1500"/>
          </a:p>
          <a:p>
            <a:r>
              <a:rPr lang="nl-NL" sz="1500"/>
              <a:t>Die zomer komt toch!</a:t>
            </a:r>
            <a:br>
              <a:rPr lang="nl-NL" sz="1500"/>
            </a:br>
            <a:r>
              <a:rPr lang="nl-NL" sz="1500"/>
              <a:t>Maar slechts voor de </a:t>
            </a:r>
            <a:r>
              <a:rPr lang="nl-NL" sz="1500" err="1"/>
              <a:t>geduldigen</a:t>
            </a:r>
            <a:br>
              <a:rPr lang="nl-NL" sz="1500"/>
            </a:br>
            <a:r>
              <a:rPr lang="nl-NL" sz="1500"/>
              <a:t>die leven alsof de eeuwigheid voor hen ligt,</a:t>
            </a:r>
            <a:br>
              <a:rPr lang="nl-NL" sz="1500"/>
            </a:br>
            <a:r>
              <a:rPr lang="nl-NL" sz="1500"/>
              <a:t>zorgeloos, stil en wijds…</a:t>
            </a:r>
          </a:p>
          <a:p>
            <a:endParaRPr lang="nl-NL" sz="1500"/>
          </a:p>
          <a:p>
            <a:r>
              <a:rPr lang="nl-NL" sz="1500"/>
              <a:t>Men moet geduld hebben</a:t>
            </a:r>
            <a:br>
              <a:rPr lang="nl-NL" sz="1500"/>
            </a:br>
            <a:r>
              <a:rPr lang="nl-NL" sz="1500"/>
              <a:t>met onopgeloste zaken in het hart</a:t>
            </a:r>
            <a:br>
              <a:rPr lang="nl-NL" sz="1500"/>
            </a:br>
            <a:r>
              <a:rPr lang="nl-NL" sz="1500"/>
              <a:t>en proberen de vragen zelf lief te hebben,</a:t>
            </a:r>
            <a:br>
              <a:rPr lang="nl-NL" sz="1500"/>
            </a:br>
            <a:r>
              <a:rPr lang="nl-NL" sz="1500"/>
              <a:t>als gesloten kamers en als boeken</a:t>
            </a:r>
            <a:br>
              <a:rPr lang="nl-NL" sz="1500"/>
            </a:br>
            <a:r>
              <a:rPr lang="nl-NL" sz="1500"/>
              <a:t>die in een zeer vreemde taal geschreven zijn.</a:t>
            </a:r>
          </a:p>
          <a:p>
            <a:endParaRPr lang="nl-NL" sz="1500"/>
          </a:p>
          <a:p>
            <a:r>
              <a:rPr lang="nl-NL" sz="1500"/>
              <a:t>Het gaat er om alles te leven.</a:t>
            </a:r>
            <a:br>
              <a:rPr lang="nl-NL" sz="1500"/>
            </a:br>
            <a:r>
              <a:rPr lang="nl-NL" sz="1500"/>
              <a:t>Als je de vragen leeft,</a:t>
            </a:r>
            <a:br>
              <a:rPr lang="nl-NL" sz="1500"/>
            </a:br>
            <a:r>
              <a:rPr lang="nl-NL" sz="1500"/>
              <a:t>leef je misschien langzaam maar zeker</a:t>
            </a:r>
            <a:br>
              <a:rPr lang="nl-NL" sz="1500"/>
            </a:br>
            <a:r>
              <a:rPr lang="nl-NL" sz="1500"/>
              <a:t>zonder het te merken</a:t>
            </a:r>
            <a:br>
              <a:rPr lang="nl-NL" sz="1500"/>
            </a:br>
            <a:r>
              <a:rPr lang="nl-NL" sz="1500"/>
              <a:t>op een goede dag het antwoord in.</a:t>
            </a:r>
          </a:p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C78079-5779-2D19-5EA6-14F03DD6DE5A}"/>
              </a:ext>
            </a:extLst>
          </p:cNvPr>
          <p:cNvSpPr txBox="1"/>
          <p:nvPr/>
        </p:nvSpPr>
        <p:spPr>
          <a:xfrm>
            <a:off x="4987089" y="5901128"/>
            <a:ext cx="228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500" i="1"/>
              <a:t>Reiner Maria Rilke</a:t>
            </a:r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76957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Het Uitgedroogde Karkas Van Een Vis Op Het Strand Stock Foto - Afbeelding  van tijd, lijk: 43364904">
            <a:extLst>
              <a:ext uri="{FF2B5EF4-FFF2-40B4-BE49-F238E27FC236}">
                <a16:creationId xmlns:a16="http://schemas.microsoft.com/office/drawing/2014/main" id="{6FC45243-3738-91DF-710A-1D36DC3E8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/>
          <a:stretch>
            <a:fillRect/>
          </a:stretch>
        </p:blipFill>
        <p:spPr bwMode="auto">
          <a:xfrm>
            <a:off x="3467100" y="1951276"/>
            <a:ext cx="6273800" cy="490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3FD5EAC-606A-DCB4-9AAB-0B39EF4C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" y="1954536"/>
            <a:ext cx="4952999" cy="49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BB717903-832A-A1C9-3FEE-A9990A96F7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889000"/>
            <a:ext cx="2692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50FD5CD1-4191-36BE-CEA0-EE120353B5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3800" y="17928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606D254F-53AC-F469-ACA3-59E34E8C89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1338" y="2566988"/>
            <a:ext cx="29813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67FEDC84-39C2-D8C5-EA0E-6369B5B697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3800" y="2719387"/>
            <a:ext cx="29813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DA3D4F97-3F11-2301-E9B8-24E4F893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Zingeving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3FEDF98-D1A2-3716-D2D4-57ABFE4806F1}"/>
              </a:ext>
            </a:extLst>
          </p:cNvPr>
          <p:cNvSpPr txBox="1"/>
          <p:nvPr/>
        </p:nvSpPr>
        <p:spPr>
          <a:xfrm>
            <a:off x="809624" y="1198019"/>
            <a:ext cx="7972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Bij ingrijpende gebeurtenissen komen zingevingsvragen naar de oppervlakte.</a:t>
            </a:r>
          </a:p>
        </p:txBody>
      </p:sp>
    </p:spTree>
    <p:extLst>
      <p:ext uri="{BB962C8B-B14F-4D97-AF65-F5344CB8AC3E}">
        <p14:creationId xmlns:p14="http://schemas.microsoft.com/office/powerpoint/2010/main" val="80979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40E2C83-865C-1B9E-6C15-228F99B6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uw aandacht! </a:t>
            </a:r>
          </a:p>
        </p:txBody>
      </p:sp>
    </p:spTree>
    <p:extLst>
      <p:ext uri="{BB962C8B-B14F-4D97-AF65-F5344CB8AC3E}">
        <p14:creationId xmlns:p14="http://schemas.microsoft.com/office/powerpoint/2010/main" val="212711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4A6312-8107-FA61-4549-306CB3D0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77" y="1496787"/>
            <a:ext cx="7587226" cy="1251856"/>
          </a:xfrm>
        </p:spPr>
        <p:txBody>
          <a:bodyPr>
            <a:normAutofit/>
          </a:bodyPr>
          <a:lstStyle/>
          <a:p>
            <a:r>
              <a:rPr lang="nl-NL" dirty="0"/>
              <a:t>Wanneer je geconfronteerd wordt met ziekte, verlies, kwetsbaarheid of de dood, betekent dit veel voor je.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B16E74-1143-A81C-B08F-0CF5A43D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Life events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0D7833-A6B4-FB84-95B4-34032CD688B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Dit kan invloed hebben op: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je naar jezelf en je leven kijkt,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je je gedraagt,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je de balans van het leven opmaakt en dat wat van waarde is herwaardeert. </a:t>
            </a:r>
          </a:p>
        </p:txBody>
      </p:sp>
    </p:spTree>
    <p:extLst>
      <p:ext uri="{BB962C8B-B14F-4D97-AF65-F5344CB8AC3E}">
        <p14:creationId xmlns:p14="http://schemas.microsoft.com/office/powerpoint/2010/main" val="217674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27EA80-4B34-A7C2-B67C-04AD2EE1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677" y="1523999"/>
            <a:ext cx="7673873" cy="1001253"/>
          </a:xfrm>
        </p:spPr>
        <p:txBody>
          <a:bodyPr/>
          <a:lstStyle/>
          <a:p>
            <a:r>
              <a:rPr lang="nl-NL" dirty="0"/>
              <a:t>U(w partner) krijgt de diagnose Parkinson…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A434BD-3299-6466-2109-4BA1E6F785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677" y="3324225"/>
            <a:ext cx="7588800" cy="2780002"/>
          </a:xfrm>
        </p:spPr>
        <p:txBody>
          <a:bodyPr/>
          <a:lstStyle/>
          <a:p>
            <a:r>
              <a:rPr lang="nl-NL" dirty="0"/>
              <a:t>Welke vragen en emoties riep dat bij u op? </a:t>
            </a:r>
          </a:p>
        </p:txBody>
      </p:sp>
    </p:spTree>
    <p:extLst>
      <p:ext uri="{BB962C8B-B14F-4D97-AF65-F5344CB8AC3E}">
        <p14:creationId xmlns:p14="http://schemas.microsoft.com/office/powerpoint/2010/main" val="195819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umn: Roze Olifant op Schiphol | NT">
            <a:extLst>
              <a:ext uri="{FF2B5EF4-FFF2-40B4-BE49-F238E27FC236}">
                <a16:creationId xmlns:a16="http://schemas.microsoft.com/office/drawing/2014/main" id="{FE30E4B8-6A13-4416-09D7-0EB5E1A9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569"/>
            <a:ext cx="5813888" cy="39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al bijschrift 6">
            <a:extLst>
              <a:ext uri="{FF2B5EF4-FFF2-40B4-BE49-F238E27FC236}">
                <a16:creationId xmlns:a16="http://schemas.microsoft.com/office/drawing/2014/main" id="{CC8487CD-F201-0BA6-56BD-E49B866BFEC3}"/>
              </a:ext>
            </a:extLst>
          </p:cNvPr>
          <p:cNvSpPr txBox="1">
            <a:spLocks/>
          </p:cNvSpPr>
          <p:nvPr/>
        </p:nvSpPr>
        <p:spPr>
          <a:xfrm rot="21071762">
            <a:off x="-43073" y="60874"/>
            <a:ext cx="7524133" cy="2376058"/>
          </a:xfrm>
          <a:prstGeom prst="wedgeEllipseCallout">
            <a:avLst/>
          </a:prstGeom>
          <a:solidFill>
            <a:srgbClr val="B70073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l-NL" altLang="nl-NL" sz="2200" dirty="0">
                <a:solidFill>
                  <a:schemeClr val="bg1"/>
                </a:solidFill>
              </a:rPr>
              <a:t>“Ik heb niemand meer…” </a:t>
            </a:r>
          </a:p>
          <a:p>
            <a:pPr marL="0" indent="0" algn="ctr">
              <a:buNone/>
              <a:defRPr/>
            </a:pPr>
            <a:r>
              <a:rPr lang="nl-NL" altLang="nl-NL" sz="2200" dirty="0">
                <a:solidFill>
                  <a:schemeClr val="bg1"/>
                </a:solidFill>
              </a:rPr>
              <a:t>“Je hebt niks meer aan mij….”</a:t>
            </a:r>
          </a:p>
          <a:p>
            <a:pPr marL="0" indent="0" algn="ctr">
              <a:buNone/>
              <a:defRPr/>
            </a:pPr>
            <a:r>
              <a:rPr lang="nl-NL" altLang="nl-NL" sz="2200" dirty="0">
                <a:solidFill>
                  <a:schemeClr val="bg1"/>
                </a:solidFill>
              </a:rPr>
              <a:t>“Oh, ben ik toch weer wakker geworden..”</a:t>
            </a:r>
          </a:p>
          <a:p>
            <a:pPr marL="0" indent="0" algn="ctr">
              <a:buNone/>
              <a:defRPr/>
            </a:pPr>
            <a:r>
              <a:rPr lang="nl-NL" altLang="nl-NL" sz="2200" dirty="0">
                <a:solidFill>
                  <a:schemeClr val="bg1"/>
                </a:solidFill>
              </a:rPr>
              <a:t>“Als dit niet over gaat, dan hoeft het voor mij niet meer…” </a:t>
            </a:r>
          </a:p>
        </p:txBody>
      </p:sp>
      <p:sp>
        <p:nvSpPr>
          <p:cNvPr id="8" name="Ovaal bijschrift 4">
            <a:extLst>
              <a:ext uri="{FF2B5EF4-FFF2-40B4-BE49-F238E27FC236}">
                <a16:creationId xmlns:a16="http://schemas.microsoft.com/office/drawing/2014/main" id="{5996915A-D9A4-00C9-94F8-F03D075C03F0}"/>
              </a:ext>
            </a:extLst>
          </p:cNvPr>
          <p:cNvSpPr txBox="1">
            <a:spLocks/>
          </p:cNvSpPr>
          <p:nvPr/>
        </p:nvSpPr>
        <p:spPr>
          <a:xfrm rot="1119976">
            <a:off x="6047539" y="1688536"/>
            <a:ext cx="3436937" cy="2232025"/>
          </a:xfrm>
          <a:prstGeom prst="wedgeEllipseCallout">
            <a:avLst/>
          </a:prstGeom>
          <a:solidFill>
            <a:srgbClr val="B70073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nl-NL" altLang="nl-NL" dirty="0">
                <a:solidFill>
                  <a:schemeClr val="bg1"/>
                </a:solidFill>
              </a:rPr>
              <a:t>“Waarom moet mij dit overkomen?”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nl-NL" altLang="nl-NL" dirty="0">
                <a:solidFill>
                  <a:schemeClr val="bg1"/>
                </a:solidFill>
              </a:rPr>
              <a:t>“Waar heb ik dit aan verdiend?”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57C4A44C-9864-91E3-992B-18815D7C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69" y="4659512"/>
            <a:ext cx="2784373" cy="1001253"/>
          </a:xfrm>
        </p:spPr>
        <p:txBody>
          <a:bodyPr/>
          <a:lstStyle/>
          <a:p>
            <a:r>
              <a:rPr lang="nl-NL" dirty="0"/>
              <a:t>Trage vragen </a:t>
            </a:r>
          </a:p>
        </p:txBody>
      </p:sp>
    </p:spTree>
    <p:extLst>
      <p:ext uri="{BB962C8B-B14F-4D97-AF65-F5344CB8AC3E}">
        <p14:creationId xmlns:p14="http://schemas.microsoft.com/office/powerpoint/2010/main" val="144406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19824D-7178-B64C-9A11-09359A084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3735334" y="3521975"/>
            <a:ext cx="2503429" cy="187757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D0A7A1-CBAD-2DDB-5301-2EFCE079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Rouwen om levend verlies 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DB3B3DA-F8AC-691D-9925-89EF6613696F}"/>
              </a:ext>
            </a:extLst>
          </p:cNvPr>
          <p:cNvSpPr/>
          <p:nvPr/>
        </p:nvSpPr>
        <p:spPr>
          <a:xfrm>
            <a:off x="830095" y="1458452"/>
            <a:ext cx="3262008" cy="3197854"/>
          </a:xfrm>
          <a:prstGeom prst="ellipse">
            <a:avLst/>
          </a:prstGeom>
          <a:gradFill flip="none" rotWithShape="1">
            <a:gsLst>
              <a:gs pos="0">
                <a:srgbClr val="B70073">
                  <a:shade val="30000"/>
                  <a:satMod val="115000"/>
                </a:srgbClr>
              </a:gs>
              <a:gs pos="50000">
                <a:srgbClr val="B70073">
                  <a:shade val="67500"/>
                  <a:satMod val="115000"/>
                </a:srgbClr>
              </a:gs>
              <a:gs pos="100000">
                <a:srgbClr val="B7007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Gericht op </a:t>
            </a:r>
          </a:p>
          <a:p>
            <a:pPr algn="ctr"/>
            <a:r>
              <a:rPr lang="nl-NL" b="1" dirty="0"/>
              <a:t>verlies/</a:t>
            </a:r>
          </a:p>
          <a:p>
            <a:pPr algn="ctr"/>
            <a:r>
              <a:rPr lang="nl-NL" b="1" dirty="0"/>
              <a:t>verandering/</a:t>
            </a:r>
          </a:p>
          <a:p>
            <a:pPr algn="ctr"/>
            <a:r>
              <a:rPr lang="nl-NL" b="1" dirty="0"/>
              <a:t>beperking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Vrees</a:t>
            </a:r>
          </a:p>
          <a:p>
            <a:pPr algn="ctr"/>
            <a:r>
              <a:rPr lang="nl-NL" dirty="0"/>
              <a:t>Stilstaan/terugkijken</a:t>
            </a:r>
          </a:p>
          <a:p>
            <a:pPr algn="ctr"/>
            <a:r>
              <a:rPr lang="nl-NL" dirty="0"/>
              <a:t>Kwetsbaarheid </a:t>
            </a:r>
          </a:p>
          <a:p>
            <a:pPr algn="ctr"/>
            <a:r>
              <a:rPr lang="nl-NL" dirty="0"/>
              <a:t>Wat kan niet (meer)?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4975FDB-4D7C-FA10-6096-761D9C976ACE}"/>
              </a:ext>
            </a:extLst>
          </p:cNvPr>
          <p:cNvSpPr/>
          <p:nvPr/>
        </p:nvSpPr>
        <p:spPr>
          <a:xfrm>
            <a:off x="5759450" y="1458452"/>
            <a:ext cx="3159062" cy="3197854"/>
          </a:xfrm>
          <a:prstGeom prst="ellipse">
            <a:avLst/>
          </a:prstGeom>
          <a:gradFill flip="none" rotWithShape="1">
            <a:gsLst>
              <a:gs pos="0">
                <a:srgbClr val="B70073">
                  <a:shade val="30000"/>
                  <a:satMod val="115000"/>
                </a:srgbClr>
              </a:gs>
              <a:gs pos="50000">
                <a:srgbClr val="B70073">
                  <a:shade val="67500"/>
                  <a:satMod val="115000"/>
                </a:srgbClr>
              </a:gs>
              <a:gs pos="100000">
                <a:srgbClr val="B7007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Gericht op aanpassing/ verbetering/ </a:t>
            </a:r>
          </a:p>
          <a:p>
            <a:pPr algn="ctr"/>
            <a:r>
              <a:rPr lang="nl-NL" b="1" dirty="0"/>
              <a:t>herstel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Hoop</a:t>
            </a:r>
          </a:p>
          <a:p>
            <a:pPr algn="ctr"/>
            <a:r>
              <a:rPr lang="nl-NL" dirty="0"/>
              <a:t>Vooruitkijken</a:t>
            </a:r>
          </a:p>
          <a:p>
            <a:pPr algn="ctr"/>
            <a:r>
              <a:rPr lang="nl-NL" dirty="0"/>
              <a:t>Kracht</a:t>
            </a:r>
          </a:p>
          <a:p>
            <a:pPr algn="ctr"/>
            <a:r>
              <a:rPr lang="nl-NL" dirty="0"/>
              <a:t>Wat kan (nog) wel?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73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C04D-D5C6-8669-8A1B-E42842C5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5D66F6-390D-305B-2B3D-7079E4F56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3735334" y="3521975"/>
            <a:ext cx="2503429" cy="187757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21C802-9420-3765-8D0D-EFA15FA7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0"/>
            <a:ext cx="9223000" cy="48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0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69C6EC2-0013-B846-5413-DDE63D5DD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A6D1F4-3C34-37EB-F4FE-8329D8EA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66799B-07C7-4086-56E9-365C224BC7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FFA89F-DE82-8D8D-54BB-67A36CD63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" t="13760" r="59873" b="5992"/>
          <a:stretch/>
        </p:blipFill>
        <p:spPr>
          <a:xfrm>
            <a:off x="-200579" y="-73489"/>
            <a:ext cx="9631455" cy="69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CAE397-8062-1A3A-C2C0-448D468E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Innerlijke ruimte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89DD-A8FC-AE4D-948F-5C88AF02B7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7879" y="1345721"/>
            <a:ext cx="7718598" cy="37233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>
                <a:latin typeface="Tahoma"/>
                <a:ea typeface="Tahoma"/>
                <a:cs typeface="Tahoma"/>
              </a:rPr>
              <a:t>Soms verschil tussen onze 'binnenwereld' en 'buitenwereld'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 dirty="0">
              <a:latin typeface="Tahoma"/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>
                <a:latin typeface="Tahoma"/>
                <a:ea typeface="Tahoma"/>
                <a:cs typeface="Tahoma"/>
              </a:rPr>
              <a:t>Parkinson roept veel vragen en emoties op </a:t>
            </a:r>
            <a:br>
              <a:rPr lang="nl-NL" sz="1700" dirty="0">
                <a:latin typeface="Tahoma"/>
                <a:ea typeface="Tahoma"/>
                <a:cs typeface="Tahoma"/>
              </a:rPr>
            </a:br>
            <a:r>
              <a:rPr lang="nl-NL" sz="1700">
                <a:latin typeface="Tahoma"/>
                <a:ea typeface="Tahoma"/>
                <a:cs typeface="Tahoma"/>
              </a:rPr>
              <a:t>→ Soms vult één zorg je hele hoofd</a:t>
            </a:r>
            <a:endParaRPr lang="nl-NL"/>
          </a:p>
          <a:p>
            <a:endParaRPr lang="nl-NL" sz="17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Innerlijke ruimte = </a:t>
            </a:r>
            <a:br>
              <a:rPr lang="nl-NL" sz="1700" b="1" dirty="0">
                <a:latin typeface="Tahoma"/>
                <a:ea typeface="Tahoma"/>
                <a:cs typeface="Tahoma"/>
              </a:rPr>
            </a:br>
            <a:r>
              <a:rPr lang="nl-NL" sz="17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 alle vrijheid en rust kunnen kijken naar emoties en gedachten</a:t>
            </a:r>
            <a:endParaRPr lang="nl-NL" sz="17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/>
              <a:t>Delen helpt → Zorgen worden lichter als je ze uitspreekt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/>
              <a:t>Oók voor naasten is innerlijke ruimte cruciaal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>
                <a:latin typeface="Tahoma"/>
                <a:ea typeface="Tahoma"/>
                <a:cs typeface="Tahoma"/>
              </a:rPr>
              <a:t>Waarom belangrijk?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Beter nadenken over je keuzes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Gevoelens overspoelen je minder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1400">
                <a:latin typeface="Tahoma"/>
                <a:ea typeface="Tahoma"/>
                <a:cs typeface="Tahoma"/>
              </a:rPr>
              <a:t>Perspectief zien: wat is er wél mogelijk?</a:t>
            </a:r>
            <a:br>
              <a:rPr lang="nl-NL" sz="1400" dirty="0">
                <a:latin typeface="Tahoma"/>
                <a:ea typeface="Tahoma"/>
                <a:cs typeface="Tahoma"/>
              </a:rPr>
            </a:br>
            <a:endParaRPr lang="nl-N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nl-NL" sz="1800" b="1" i="1">
                <a:latin typeface="Tahoma"/>
                <a:ea typeface="Tahoma"/>
                <a:cs typeface="Tahoma"/>
              </a:rPr>
              <a:t>Wat geeft mij, ondanks alles, af en toe wat ruimte </a:t>
            </a:r>
            <a:endParaRPr lang="nl-NL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nl-NL" sz="1800" b="1" i="1">
                <a:latin typeface="Tahoma"/>
                <a:ea typeface="Tahoma"/>
                <a:cs typeface="Tahoma"/>
              </a:rPr>
              <a:t>van binnen?</a:t>
            </a:r>
            <a:endParaRPr lang="nl-NL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6543681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PowerPoint_sjabloon_nieuwe_huisstijl</Template>
  <TotalTime>437</TotalTime>
  <Words>900</Words>
  <Application>Microsoft Office PowerPoint</Application>
  <PresentationFormat>Diavoorstelling (4:3)</PresentationFormat>
  <Paragraphs>143</Paragraphs>
  <Slides>20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Franklin Gothic Demi Cond</vt:lpstr>
      <vt:lpstr>Tahoma</vt:lpstr>
      <vt:lpstr>Calibri</vt:lpstr>
      <vt:lpstr>Arial</vt:lpstr>
      <vt:lpstr>presentatie_v6</vt:lpstr>
      <vt:lpstr>Nadenken over de toekomst Een interactieve middag  over zingeving </vt:lpstr>
      <vt:lpstr>Zingeving </vt:lpstr>
      <vt:lpstr>Life events </vt:lpstr>
      <vt:lpstr>U(w partner) krijgt de diagnose Parkinson…</vt:lpstr>
      <vt:lpstr>Trage vragen </vt:lpstr>
      <vt:lpstr>Rouwen om levend verlies </vt:lpstr>
      <vt:lpstr>PowerPoint-presentatie</vt:lpstr>
      <vt:lpstr>PowerPoint-presentatie</vt:lpstr>
      <vt:lpstr>Innerlijke ruimte</vt:lpstr>
      <vt:lpstr>Domein I: Ik-Ander</vt:lpstr>
      <vt:lpstr>Domein II: Doen-Laten</vt:lpstr>
      <vt:lpstr>Domein III: Vasthouden-Loslaten</vt:lpstr>
      <vt:lpstr>PowerPoint-presentatie</vt:lpstr>
      <vt:lpstr>Domein IV: Herinneren-Vergeten </vt:lpstr>
      <vt:lpstr>Domein V: Geloven versus weten</vt:lpstr>
      <vt:lpstr>Pauze</vt:lpstr>
      <vt:lpstr>Gespreksvragen</vt:lpstr>
      <vt:lpstr>Doorpraten? </vt:lpstr>
      <vt:lpstr>PowerPoint-presentatie</vt:lpstr>
      <vt:lpstr>Dank voor uw aandacht! </vt:lpstr>
    </vt:vector>
  </TitlesOfParts>
  <Company>Zorggroep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Femja Wind</dc:creator>
  <cp:lastModifiedBy>Femja Wind</cp:lastModifiedBy>
  <cp:revision>40</cp:revision>
  <cp:lastPrinted>2022-09-29T11:54:40Z</cp:lastPrinted>
  <dcterms:created xsi:type="dcterms:W3CDTF">2017-10-11T10:22:15Z</dcterms:created>
  <dcterms:modified xsi:type="dcterms:W3CDTF">2026-03-11T15:22:40Z</dcterms:modified>
</cp:coreProperties>
</file>