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84" r:id="rId3"/>
    <p:sldId id="257" r:id="rId4"/>
    <p:sldId id="261" r:id="rId5"/>
    <p:sldId id="262" r:id="rId6"/>
    <p:sldId id="264" r:id="rId7"/>
    <p:sldId id="275" r:id="rId8"/>
    <p:sldId id="273" r:id="rId9"/>
    <p:sldId id="274" r:id="rId10"/>
    <p:sldId id="279" r:id="rId11"/>
    <p:sldId id="280" r:id="rId12"/>
    <p:sldId id="276" r:id="rId13"/>
    <p:sldId id="266" r:id="rId14"/>
    <p:sldId id="277" r:id="rId15"/>
    <p:sldId id="278" r:id="rId16"/>
    <p:sldId id="291" r:id="rId17"/>
    <p:sldId id="286" r:id="rId18"/>
    <p:sldId id="287" r:id="rId19"/>
    <p:sldId id="290" r:id="rId20"/>
    <p:sldId id="288" r:id="rId21"/>
    <p:sldId id="289" r:id="rId22"/>
    <p:sldId id="281" r:id="rId23"/>
    <p:sldId id="285" r:id="rId24"/>
    <p:sldId id="267" r:id="rId25"/>
    <p:sldId id="268" r:id="rId26"/>
    <p:sldId id="269" r:id="rId27"/>
    <p:sldId id="270" r:id="rId28"/>
    <p:sldId id="271" r:id="rId29"/>
  </p:sldIdLst>
  <p:sldSz cx="12192000" cy="6858000"/>
  <p:notesSz cx="6889750" cy="1002188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1D409B-2986-430E-83AE-25D0F3A383CE}" v="1" dt="2025-06-10T10:51:38.1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380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ntal Lambooij Talrijk coaching en ergotherapie" userId="5c8bef7b1cf07495" providerId="LiveId" clId="{E11D409B-2986-430E-83AE-25D0F3A383CE}"/>
    <pc:docChg chg="custSel addSld delSld modSld">
      <pc:chgData name="Chantal Lambooij Talrijk coaching en ergotherapie" userId="5c8bef7b1cf07495" providerId="LiveId" clId="{E11D409B-2986-430E-83AE-25D0F3A383CE}" dt="2025-06-10T10:52:52.473" v="92" actId="26606"/>
      <pc:docMkLst>
        <pc:docMk/>
      </pc:docMkLst>
      <pc:sldChg chg="addSp delSp modSp mod setBg">
        <pc:chgData name="Chantal Lambooij Talrijk coaching en ergotherapie" userId="5c8bef7b1cf07495" providerId="LiveId" clId="{E11D409B-2986-430E-83AE-25D0F3A383CE}" dt="2025-06-10T10:52:52.473" v="92" actId="26606"/>
        <pc:sldMkLst>
          <pc:docMk/>
          <pc:sldMk cId="189096546" sldId="286"/>
        </pc:sldMkLst>
        <pc:spChg chg="mod">
          <ac:chgData name="Chantal Lambooij Talrijk coaching en ergotherapie" userId="5c8bef7b1cf07495" providerId="LiveId" clId="{E11D409B-2986-430E-83AE-25D0F3A383CE}" dt="2025-06-10T10:52:52.473" v="92" actId="26606"/>
          <ac:spMkLst>
            <pc:docMk/>
            <pc:sldMk cId="189096546" sldId="286"/>
            <ac:spMk id="2" creationId="{C0C0848D-43C1-4608-430B-E679DEB82605}"/>
          </ac:spMkLst>
        </pc:spChg>
        <pc:spChg chg="del">
          <ac:chgData name="Chantal Lambooij Talrijk coaching en ergotherapie" userId="5c8bef7b1cf07495" providerId="LiveId" clId="{E11D409B-2986-430E-83AE-25D0F3A383CE}" dt="2025-06-10T10:52:52.473" v="92" actId="26606"/>
          <ac:spMkLst>
            <pc:docMk/>
            <pc:sldMk cId="189096546" sldId="286"/>
            <ac:spMk id="3" creationId="{C07E78D6-9609-A311-A483-CED779BE2ECE}"/>
          </ac:spMkLst>
        </pc:spChg>
        <pc:spChg chg="add">
          <ac:chgData name="Chantal Lambooij Talrijk coaching en ergotherapie" userId="5c8bef7b1cf07495" providerId="LiveId" clId="{E11D409B-2986-430E-83AE-25D0F3A383CE}" dt="2025-06-10T10:52:52.473" v="92" actId="26606"/>
          <ac:spMkLst>
            <pc:docMk/>
            <pc:sldMk cId="189096546" sldId="286"/>
            <ac:spMk id="9" creationId="{600DC1B0-7E1A-BD02-3F93-19E6B1B75075}"/>
          </ac:spMkLst>
        </pc:spChg>
        <pc:graphicFrameChg chg="add">
          <ac:chgData name="Chantal Lambooij Talrijk coaching en ergotherapie" userId="5c8bef7b1cf07495" providerId="LiveId" clId="{E11D409B-2986-430E-83AE-25D0F3A383CE}" dt="2025-06-10T10:52:52.473" v="92" actId="26606"/>
          <ac:graphicFrameMkLst>
            <pc:docMk/>
            <pc:sldMk cId="189096546" sldId="286"/>
            <ac:graphicFrameMk id="5" creationId="{EBEA48D9-DCE5-B845-BEEC-717E09EA8B81}"/>
          </ac:graphicFrameMkLst>
        </pc:graphicFrameChg>
      </pc:sldChg>
      <pc:sldChg chg="addSp delSp modSp new mod setBg">
        <pc:chgData name="Chantal Lambooij Talrijk coaching en ergotherapie" userId="5c8bef7b1cf07495" providerId="LiveId" clId="{E11D409B-2986-430E-83AE-25D0F3A383CE}" dt="2025-06-10T10:52:39.482" v="91" actId="26606"/>
        <pc:sldMkLst>
          <pc:docMk/>
          <pc:sldMk cId="1232289967" sldId="291"/>
        </pc:sldMkLst>
        <pc:spChg chg="mod">
          <ac:chgData name="Chantal Lambooij Talrijk coaching en ergotherapie" userId="5c8bef7b1cf07495" providerId="LiveId" clId="{E11D409B-2986-430E-83AE-25D0F3A383CE}" dt="2025-06-10T10:52:39.482" v="91" actId="26606"/>
          <ac:spMkLst>
            <pc:docMk/>
            <pc:sldMk cId="1232289967" sldId="291"/>
            <ac:spMk id="2" creationId="{5957F038-6F0C-DEE0-E173-D7A99FEAC823}"/>
          </ac:spMkLst>
        </pc:spChg>
        <pc:spChg chg="del mod">
          <ac:chgData name="Chantal Lambooij Talrijk coaching en ergotherapie" userId="5c8bef7b1cf07495" providerId="LiveId" clId="{E11D409B-2986-430E-83AE-25D0F3A383CE}" dt="2025-06-10T10:52:39.482" v="91" actId="26606"/>
          <ac:spMkLst>
            <pc:docMk/>
            <pc:sldMk cId="1232289967" sldId="291"/>
            <ac:spMk id="3" creationId="{35543800-6F70-4782-2A3F-D89A6F34FEEA}"/>
          </ac:spMkLst>
        </pc:spChg>
        <pc:spChg chg="add">
          <ac:chgData name="Chantal Lambooij Talrijk coaching en ergotherapie" userId="5c8bef7b1cf07495" providerId="LiveId" clId="{E11D409B-2986-430E-83AE-25D0F3A383CE}" dt="2025-06-10T10:52:39.482" v="91" actId="26606"/>
          <ac:spMkLst>
            <pc:docMk/>
            <pc:sldMk cId="1232289967" sldId="291"/>
            <ac:spMk id="9" creationId="{600DC1B0-7E1A-BD02-3F93-19E6B1B75075}"/>
          </ac:spMkLst>
        </pc:spChg>
        <pc:graphicFrameChg chg="add">
          <ac:chgData name="Chantal Lambooij Talrijk coaching en ergotherapie" userId="5c8bef7b1cf07495" providerId="LiveId" clId="{E11D409B-2986-430E-83AE-25D0F3A383CE}" dt="2025-06-10T10:52:39.482" v="91" actId="26606"/>
          <ac:graphicFrameMkLst>
            <pc:docMk/>
            <pc:sldMk cId="1232289967" sldId="291"/>
            <ac:graphicFrameMk id="5" creationId="{BEA45D5A-9295-1C61-EBA3-4B9C80EAEB9B}"/>
          </ac:graphicFrameMkLst>
        </pc:graphicFrameChg>
      </pc:sldChg>
      <pc:sldChg chg="new del">
        <pc:chgData name="Chantal Lambooij Talrijk coaching en ergotherapie" userId="5c8bef7b1cf07495" providerId="LiveId" clId="{E11D409B-2986-430E-83AE-25D0F3A383CE}" dt="2025-06-10T10:51:40.722" v="89" actId="47"/>
        <pc:sldMkLst>
          <pc:docMk/>
          <pc:sldMk cId="3360127655" sldId="292"/>
        </pc:sldMkLst>
      </pc:sldChg>
      <pc:sldChg chg="delSp add del setBg delDesignElem">
        <pc:chgData name="Chantal Lambooij Talrijk coaching en ergotherapie" userId="5c8bef7b1cf07495" providerId="LiveId" clId="{E11D409B-2986-430E-83AE-25D0F3A383CE}" dt="2025-06-10T10:51:48.075" v="90" actId="47"/>
        <pc:sldMkLst>
          <pc:docMk/>
          <pc:sldMk cId="2521425624" sldId="293"/>
        </pc:sldMkLst>
        <pc:spChg chg="del">
          <ac:chgData name="Chantal Lambooij Talrijk coaching en ergotherapie" userId="5c8bef7b1cf07495" providerId="LiveId" clId="{E11D409B-2986-430E-83AE-25D0F3A383CE}" dt="2025-06-10T10:51:38.125" v="88"/>
          <ac:spMkLst>
            <pc:docMk/>
            <pc:sldMk cId="2521425624" sldId="293"/>
            <ac:spMk id="10" creationId="{D3548554-0824-D5A0-EDED-B27538487C1E}"/>
          </ac:spMkLst>
        </pc:spChg>
        <pc:grpChg chg="del">
          <ac:chgData name="Chantal Lambooij Talrijk coaching en ergotherapie" userId="5c8bef7b1cf07495" providerId="LiveId" clId="{E11D409B-2986-430E-83AE-25D0F3A383CE}" dt="2025-06-10T10:51:38.125" v="88"/>
          <ac:grpSpMkLst>
            <pc:docMk/>
            <pc:sldMk cId="2521425624" sldId="293"/>
            <ac:grpSpMk id="12" creationId="{6DD088E6-ED84-6B97-15A4-1DFAE0938589}"/>
          </ac:grpSpMkLst>
        </pc:gr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2BD3A0-77E6-4974-B5C2-7C2962F4D38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218EB2B-7EEF-4CE4-B9E2-6BF014387F9A}">
      <dgm:prSet/>
      <dgm:spPr/>
      <dgm:t>
        <a:bodyPr/>
        <a:lstStyle/>
        <a:p>
          <a:r>
            <a:rPr lang="nl-NL"/>
            <a:t>Zijn er nog vragen? </a:t>
          </a:r>
          <a:endParaRPr lang="en-US"/>
        </a:p>
      </dgm:t>
    </dgm:pt>
    <dgm:pt modelId="{100E5130-8CC2-4315-8C0D-9C1974959144}" type="parTrans" cxnId="{41E35F57-5319-4BFF-9308-D55687AB6107}">
      <dgm:prSet/>
      <dgm:spPr/>
      <dgm:t>
        <a:bodyPr/>
        <a:lstStyle/>
        <a:p>
          <a:endParaRPr lang="en-US"/>
        </a:p>
      </dgm:t>
    </dgm:pt>
    <dgm:pt modelId="{DA619F44-B458-4A39-9560-81376C233F9B}" type="sibTrans" cxnId="{41E35F57-5319-4BFF-9308-D55687AB6107}">
      <dgm:prSet/>
      <dgm:spPr/>
      <dgm:t>
        <a:bodyPr/>
        <a:lstStyle/>
        <a:p>
          <a:endParaRPr lang="en-US"/>
        </a:p>
      </dgm:t>
    </dgm:pt>
    <dgm:pt modelId="{0ACFA96B-7C34-43C9-864C-F4DE7FE4EC56}">
      <dgm:prSet/>
      <dgm:spPr/>
      <dgm:t>
        <a:bodyPr/>
        <a:lstStyle/>
        <a:p>
          <a:r>
            <a:rPr lang="nl-NL"/>
            <a:t>Zo niet, dan gaan we pauzeren en daarna aan de slag!!</a:t>
          </a:r>
          <a:endParaRPr lang="en-US"/>
        </a:p>
      </dgm:t>
    </dgm:pt>
    <dgm:pt modelId="{6382E9A2-7780-4A46-9D9D-CFBF471366A8}" type="parTrans" cxnId="{CA7975A2-2BB7-416E-BFFA-0DD979E9BD8A}">
      <dgm:prSet/>
      <dgm:spPr/>
      <dgm:t>
        <a:bodyPr/>
        <a:lstStyle/>
        <a:p>
          <a:endParaRPr lang="en-US"/>
        </a:p>
      </dgm:t>
    </dgm:pt>
    <dgm:pt modelId="{DC7AAEAB-99FF-4BA1-91EA-57EA3D6774B2}" type="sibTrans" cxnId="{CA7975A2-2BB7-416E-BFFA-0DD979E9BD8A}">
      <dgm:prSet/>
      <dgm:spPr/>
      <dgm:t>
        <a:bodyPr/>
        <a:lstStyle/>
        <a:p>
          <a:endParaRPr lang="en-US"/>
        </a:p>
      </dgm:t>
    </dgm:pt>
    <dgm:pt modelId="{21FD028D-9F30-48C4-A87E-1FBFFAF71203}" type="pres">
      <dgm:prSet presAssocID="{5B2BD3A0-77E6-4974-B5C2-7C2962F4D389}" presName="root" presStyleCnt="0">
        <dgm:presLayoutVars>
          <dgm:dir/>
          <dgm:resizeHandles val="exact"/>
        </dgm:presLayoutVars>
      </dgm:prSet>
      <dgm:spPr/>
    </dgm:pt>
    <dgm:pt modelId="{4BB265EA-B0F2-4106-A6F9-1360656FA1C5}" type="pres">
      <dgm:prSet presAssocID="{8218EB2B-7EEF-4CE4-B9E2-6BF014387F9A}" presName="compNode" presStyleCnt="0"/>
      <dgm:spPr/>
    </dgm:pt>
    <dgm:pt modelId="{31DF174D-7987-4A98-A80D-1207631C9848}" type="pres">
      <dgm:prSet presAssocID="{8218EB2B-7EEF-4CE4-B9E2-6BF014387F9A}" presName="bgRect" presStyleLbl="bgShp" presStyleIdx="0" presStyleCnt="2"/>
      <dgm:spPr/>
    </dgm:pt>
    <dgm:pt modelId="{3E45099E-A343-42B9-B6D9-E788298C7D55}" type="pres">
      <dgm:prSet presAssocID="{8218EB2B-7EEF-4CE4-B9E2-6BF014387F9A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A05A3745-8E32-42BD-A6D8-33E64FE4B910}" type="pres">
      <dgm:prSet presAssocID="{8218EB2B-7EEF-4CE4-B9E2-6BF014387F9A}" presName="spaceRect" presStyleCnt="0"/>
      <dgm:spPr/>
    </dgm:pt>
    <dgm:pt modelId="{FEE7DFAC-B32B-4D07-993A-93DFEDC1203C}" type="pres">
      <dgm:prSet presAssocID="{8218EB2B-7EEF-4CE4-B9E2-6BF014387F9A}" presName="parTx" presStyleLbl="revTx" presStyleIdx="0" presStyleCnt="2">
        <dgm:presLayoutVars>
          <dgm:chMax val="0"/>
          <dgm:chPref val="0"/>
        </dgm:presLayoutVars>
      </dgm:prSet>
      <dgm:spPr/>
    </dgm:pt>
    <dgm:pt modelId="{1C5AB3A0-30ED-4493-96FA-06D162F55DBA}" type="pres">
      <dgm:prSet presAssocID="{DA619F44-B458-4A39-9560-81376C233F9B}" presName="sibTrans" presStyleCnt="0"/>
      <dgm:spPr/>
    </dgm:pt>
    <dgm:pt modelId="{A56A14AD-33B1-4A76-995E-5A789F39CFEF}" type="pres">
      <dgm:prSet presAssocID="{0ACFA96B-7C34-43C9-864C-F4DE7FE4EC56}" presName="compNode" presStyleCnt="0"/>
      <dgm:spPr/>
    </dgm:pt>
    <dgm:pt modelId="{CFE1FE8F-AE92-4243-B2BD-B5B0730395DB}" type="pres">
      <dgm:prSet presAssocID="{0ACFA96B-7C34-43C9-864C-F4DE7FE4EC56}" presName="bgRect" presStyleLbl="bgShp" presStyleIdx="1" presStyleCnt="2"/>
      <dgm:spPr/>
    </dgm:pt>
    <dgm:pt modelId="{545155C6-E2ED-4F28-904A-33313B22187C}" type="pres">
      <dgm:prSet presAssocID="{0ACFA96B-7C34-43C9-864C-F4DE7FE4EC5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elen"/>
        </a:ext>
      </dgm:extLst>
    </dgm:pt>
    <dgm:pt modelId="{91B4A8C3-D77E-482E-B915-F2C5BDBFACB7}" type="pres">
      <dgm:prSet presAssocID="{0ACFA96B-7C34-43C9-864C-F4DE7FE4EC56}" presName="spaceRect" presStyleCnt="0"/>
      <dgm:spPr/>
    </dgm:pt>
    <dgm:pt modelId="{2B48E3A8-B9E3-4CA1-9AEE-D134A1B85D9B}" type="pres">
      <dgm:prSet presAssocID="{0ACFA96B-7C34-43C9-864C-F4DE7FE4EC56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CF02866-07A2-4DE2-B62B-983ACCC9793E}" type="presOf" srcId="{5B2BD3A0-77E6-4974-B5C2-7C2962F4D389}" destId="{21FD028D-9F30-48C4-A87E-1FBFFAF71203}" srcOrd="0" destOrd="0" presId="urn:microsoft.com/office/officeart/2018/2/layout/IconVerticalSolidList"/>
    <dgm:cxn modelId="{41E35F57-5319-4BFF-9308-D55687AB6107}" srcId="{5B2BD3A0-77E6-4974-B5C2-7C2962F4D389}" destId="{8218EB2B-7EEF-4CE4-B9E2-6BF014387F9A}" srcOrd="0" destOrd="0" parTransId="{100E5130-8CC2-4315-8C0D-9C1974959144}" sibTransId="{DA619F44-B458-4A39-9560-81376C233F9B}"/>
    <dgm:cxn modelId="{CA7975A2-2BB7-416E-BFFA-0DD979E9BD8A}" srcId="{5B2BD3A0-77E6-4974-B5C2-7C2962F4D389}" destId="{0ACFA96B-7C34-43C9-864C-F4DE7FE4EC56}" srcOrd="1" destOrd="0" parTransId="{6382E9A2-7780-4A46-9D9D-CFBF471366A8}" sibTransId="{DC7AAEAB-99FF-4BA1-91EA-57EA3D6774B2}"/>
    <dgm:cxn modelId="{52E6A4AF-1BC3-4D8B-AE0A-ED7F0945DD44}" type="presOf" srcId="{8218EB2B-7EEF-4CE4-B9E2-6BF014387F9A}" destId="{FEE7DFAC-B32B-4D07-993A-93DFEDC1203C}" srcOrd="0" destOrd="0" presId="urn:microsoft.com/office/officeart/2018/2/layout/IconVerticalSolidList"/>
    <dgm:cxn modelId="{71D92BEF-E8AB-4D9E-BF9C-AEF8684C601B}" type="presOf" srcId="{0ACFA96B-7C34-43C9-864C-F4DE7FE4EC56}" destId="{2B48E3A8-B9E3-4CA1-9AEE-D134A1B85D9B}" srcOrd="0" destOrd="0" presId="urn:microsoft.com/office/officeart/2018/2/layout/IconVerticalSolidList"/>
    <dgm:cxn modelId="{4CF313DA-2386-4762-8F7E-7586C363B963}" type="presParOf" srcId="{21FD028D-9F30-48C4-A87E-1FBFFAF71203}" destId="{4BB265EA-B0F2-4106-A6F9-1360656FA1C5}" srcOrd="0" destOrd="0" presId="urn:microsoft.com/office/officeart/2018/2/layout/IconVerticalSolidList"/>
    <dgm:cxn modelId="{5F1FAF21-B40A-4D31-A9F6-E1B999EB1219}" type="presParOf" srcId="{4BB265EA-B0F2-4106-A6F9-1360656FA1C5}" destId="{31DF174D-7987-4A98-A80D-1207631C9848}" srcOrd="0" destOrd="0" presId="urn:microsoft.com/office/officeart/2018/2/layout/IconVerticalSolidList"/>
    <dgm:cxn modelId="{4EA04DEB-2222-455A-9553-FC7A4F3DF07E}" type="presParOf" srcId="{4BB265EA-B0F2-4106-A6F9-1360656FA1C5}" destId="{3E45099E-A343-42B9-B6D9-E788298C7D55}" srcOrd="1" destOrd="0" presId="urn:microsoft.com/office/officeart/2018/2/layout/IconVerticalSolidList"/>
    <dgm:cxn modelId="{15EFBF7D-DF38-44BF-BAE8-C094C354477B}" type="presParOf" srcId="{4BB265EA-B0F2-4106-A6F9-1360656FA1C5}" destId="{A05A3745-8E32-42BD-A6D8-33E64FE4B910}" srcOrd="2" destOrd="0" presId="urn:microsoft.com/office/officeart/2018/2/layout/IconVerticalSolidList"/>
    <dgm:cxn modelId="{E3D2D8E2-C101-4699-A028-6441B8614EBC}" type="presParOf" srcId="{4BB265EA-B0F2-4106-A6F9-1360656FA1C5}" destId="{FEE7DFAC-B32B-4D07-993A-93DFEDC1203C}" srcOrd="3" destOrd="0" presId="urn:microsoft.com/office/officeart/2018/2/layout/IconVerticalSolidList"/>
    <dgm:cxn modelId="{4887F731-761D-43DA-97F1-ED57F205408C}" type="presParOf" srcId="{21FD028D-9F30-48C4-A87E-1FBFFAF71203}" destId="{1C5AB3A0-30ED-4493-96FA-06D162F55DBA}" srcOrd="1" destOrd="0" presId="urn:microsoft.com/office/officeart/2018/2/layout/IconVerticalSolidList"/>
    <dgm:cxn modelId="{948490E5-99A3-4AE7-91E2-313412F4CD44}" type="presParOf" srcId="{21FD028D-9F30-48C4-A87E-1FBFFAF71203}" destId="{A56A14AD-33B1-4A76-995E-5A789F39CFEF}" srcOrd="2" destOrd="0" presId="urn:microsoft.com/office/officeart/2018/2/layout/IconVerticalSolidList"/>
    <dgm:cxn modelId="{1C60BFC4-F111-4DC6-9A73-C1D76C7F5BD9}" type="presParOf" srcId="{A56A14AD-33B1-4A76-995E-5A789F39CFEF}" destId="{CFE1FE8F-AE92-4243-B2BD-B5B0730395DB}" srcOrd="0" destOrd="0" presId="urn:microsoft.com/office/officeart/2018/2/layout/IconVerticalSolidList"/>
    <dgm:cxn modelId="{806514C8-0BD4-462C-B6EA-D4CF5C7BB3BE}" type="presParOf" srcId="{A56A14AD-33B1-4A76-995E-5A789F39CFEF}" destId="{545155C6-E2ED-4F28-904A-33313B22187C}" srcOrd="1" destOrd="0" presId="urn:microsoft.com/office/officeart/2018/2/layout/IconVerticalSolidList"/>
    <dgm:cxn modelId="{21CFD854-C6B4-4C7F-A9D3-07B69A5E4C5A}" type="presParOf" srcId="{A56A14AD-33B1-4A76-995E-5A789F39CFEF}" destId="{91B4A8C3-D77E-482E-B915-F2C5BDBFACB7}" srcOrd="2" destOrd="0" presId="urn:microsoft.com/office/officeart/2018/2/layout/IconVerticalSolidList"/>
    <dgm:cxn modelId="{691A5974-D6A6-4333-8CEB-089ABBCA738C}" type="presParOf" srcId="{A56A14AD-33B1-4A76-995E-5A789F39CFEF}" destId="{2B48E3A8-B9E3-4CA1-9AEE-D134A1B85D9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3806FA-9DD1-4924-A442-059F57093F48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ADEB518-6D05-4F6A-8709-CE67216202D7}">
      <dgm:prSet/>
      <dgm:spPr/>
      <dgm:t>
        <a:bodyPr/>
        <a:lstStyle/>
        <a:p>
          <a:r>
            <a:rPr lang="nl-NL"/>
            <a:t>Dagelijks spier,- mobiliteits- en balansoefeningen </a:t>
          </a:r>
          <a:endParaRPr lang="en-US"/>
        </a:p>
      </dgm:t>
    </dgm:pt>
    <dgm:pt modelId="{3FDDE666-6264-4403-9772-BB4BE88DB45F}" type="parTrans" cxnId="{EE56C2EA-2686-4882-B68C-D06569EF5850}">
      <dgm:prSet/>
      <dgm:spPr/>
      <dgm:t>
        <a:bodyPr/>
        <a:lstStyle/>
        <a:p>
          <a:endParaRPr lang="en-US"/>
        </a:p>
      </dgm:t>
    </dgm:pt>
    <dgm:pt modelId="{7E5BDE55-7E2A-45BB-9E3C-8C85C5AFFF81}" type="sibTrans" cxnId="{EE56C2EA-2686-4882-B68C-D06569EF5850}">
      <dgm:prSet/>
      <dgm:spPr/>
      <dgm:t>
        <a:bodyPr/>
        <a:lstStyle/>
        <a:p>
          <a:endParaRPr lang="en-US"/>
        </a:p>
      </dgm:t>
    </dgm:pt>
    <dgm:pt modelId="{CAB26632-D6B2-4DF0-A26F-5A8D344CFFF9}">
      <dgm:prSet/>
      <dgm:spPr/>
      <dgm:t>
        <a:bodyPr/>
        <a:lstStyle/>
        <a:p>
          <a:r>
            <a:rPr lang="nl-NL"/>
            <a:t>Gerichte krachttraining </a:t>
          </a:r>
          <a:endParaRPr lang="en-US"/>
        </a:p>
      </dgm:t>
    </dgm:pt>
    <dgm:pt modelId="{A41C37B5-A885-4A01-B373-C39F1384BBB9}" type="parTrans" cxnId="{F9668F99-0E58-4A41-B377-53D742C62DFD}">
      <dgm:prSet/>
      <dgm:spPr/>
      <dgm:t>
        <a:bodyPr/>
        <a:lstStyle/>
        <a:p>
          <a:endParaRPr lang="en-US"/>
        </a:p>
      </dgm:t>
    </dgm:pt>
    <dgm:pt modelId="{313D37B1-BE6B-4F31-BE74-38E2238AF351}" type="sibTrans" cxnId="{F9668F99-0E58-4A41-B377-53D742C62DFD}">
      <dgm:prSet/>
      <dgm:spPr/>
      <dgm:t>
        <a:bodyPr/>
        <a:lstStyle/>
        <a:p>
          <a:endParaRPr lang="en-US"/>
        </a:p>
      </dgm:t>
    </dgm:pt>
    <dgm:pt modelId="{E4259838-B198-4D3D-93D3-83CA85D154E8}">
      <dgm:prSet/>
      <dgm:spPr/>
      <dgm:t>
        <a:bodyPr/>
        <a:lstStyle/>
        <a:p>
          <a:r>
            <a:rPr lang="nl-NL"/>
            <a:t>Mobiliteitsoefeningen </a:t>
          </a:r>
          <a:endParaRPr lang="en-US"/>
        </a:p>
      </dgm:t>
    </dgm:pt>
    <dgm:pt modelId="{D4B9E539-C69F-4D7E-99A0-B50F1256A921}" type="parTrans" cxnId="{06547322-D2F3-41A3-9D93-35CF3265BD76}">
      <dgm:prSet/>
      <dgm:spPr/>
      <dgm:t>
        <a:bodyPr/>
        <a:lstStyle/>
        <a:p>
          <a:endParaRPr lang="en-US"/>
        </a:p>
      </dgm:t>
    </dgm:pt>
    <dgm:pt modelId="{14F5DEB7-E1CA-4AD7-B127-F3FD7015AF97}" type="sibTrans" cxnId="{06547322-D2F3-41A3-9D93-35CF3265BD76}">
      <dgm:prSet/>
      <dgm:spPr/>
      <dgm:t>
        <a:bodyPr/>
        <a:lstStyle/>
        <a:p>
          <a:endParaRPr lang="en-US"/>
        </a:p>
      </dgm:t>
    </dgm:pt>
    <dgm:pt modelId="{AA939A0F-C50E-4902-A602-D2B23719BCFC}">
      <dgm:prSet/>
      <dgm:spPr/>
      <dgm:t>
        <a:bodyPr/>
        <a:lstStyle/>
        <a:p>
          <a:r>
            <a:rPr lang="nl-NL"/>
            <a:t>Rol van de fysiotherapeut</a:t>
          </a:r>
          <a:endParaRPr lang="en-US"/>
        </a:p>
      </dgm:t>
    </dgm:pt>
    <dgm:pt modelId="{0D3932F9-DA7E-41C7-8777-C0233E0D91EF}" type="parTrans" cxnId="{0D08B7A2-5CBB-473A-9F92-5185F7FADCE9}">
      <dgm:prSet/>
      <dgm:spPr/>
      <dgm:t>
        <a:bodyPr/>
        <a:lstStyle/>
        <a:p>
          <a:endParaRPr lang="en-US"/>
        </a:p>
      </dgm:t>
    </dgm:pt>
    <dgm:pt modelId="{9FE8FD9A-83D9-4313-BA89-5F60588D7B2E}" type="sibTrans" cxnId="{0D08B7A2-5CBB-473A-9F92-5185F7FADCE9}">
      <dgm:prSet/>
      <dgm:spPr/>
      <dgm:t>
        <a:bodyPr/>
        <a:lstStyle/>
        <a:p>
          <a:endParaRPr lang="en-US"/>
        </a:p>
      </dgm:t>
    </dgm:pt>
    <dgm:pt modelId="{D5D2DF43-F848-46B2-9E4F-9654E294C157}">
      <dgm:prSet/>
      <dgm:spPr/>
      <dgm:t>
        <a:bodyPr/>
        <a:lstStyle/>
        <a:p>
          <a:r>
            <a:rPr lang="nl-NL"/>
            <a:t>Valpreventiecursus </a:t>
          </a:r>
          <a:endParaRPr lang="en-US"/>
        </a:p>
      </dgm:t>
    </dgm:pt>
    <dgm:pt modelId="{0A7194CA-37DA-4F23-930D-61A42A30C405}" type="parTrans" cxnId="{F7F9313F-5AE5-4070-A47A-BB0670467CCF}">
      <dgm:prSet/>
      <dgm:spPr/>
      <dgm:t>
        <a:bodyPr/>
        <a:lstStyle/>
        <a:p>
          <a:endParaRPr lang="en-US"/>
        </a:p>
      </dgm:t>
    </dgm:pt>
    <dgm:pt modelId="{3661BE83-3AE7-4EAF-B061-1FD686E024B1}" type="sibTrans" cxnId="{F7F9313F-5AE5-4070-A47A-BB0670467CCF}">
      <dgm:prSet/>
      <dgm:spPr/>
      <dgm:t>
        <a:bodyPr/>
        <a:lstStyle/>
        <a:p>
          <a:endParaRPr lang="en-US"/>
        </a:p>
      </dgm:t>
    </dgm:pt>
    <dgm:pt modelId="{195FAAB3-DAF9-4F28-894C-45CA84F5FC29}" type="pres">
      <dgm:prSet presAssocID="{FD3806FA-9DD1-4924-A442-059F57093F48}" presName="vert0" presStyleCnt="0">
        <dgm:presLayoutVars>
          <dgm:dir/>
          <dgm:animOne val="branch"/>
          <dgm:animLvl val="lvl"/>
        </dgm:presLayoutVars>
      </dgm:prSet>
      <dgm:spPr/>
    </dgm:pt>
    <dgm:pt modelId="{19765560-383B-4DCC-A856-4D27B69402A7}" type="pres">
      <dgm:prSet presAssocID="{9ADEB518-6D05-4F6A-8709-CE67216202D7}" presName="thickLine" presStyleLbl="alignNode1" presStyleIdx="0" presStyleCnt="5"/>
      <dgm:spPr/>
    </dgm:pt>
    <dgm:pt modelId="{8B7E99CE-482D-4EC3-A846-4FA27E433DC2}" type="pres">
      <dgm:prSet presAssocID="{9ADEB518-6D05-4F6A-8709-CE67216202D7}" presName="horz1" presStyleCnt="0"/>
      <dgm:spPr/>
    </dgm:pt>
    <dgm:pt modelId="{6C547B37-08CC-4156-844D-1C5D1CEAD2CD}" type="pres">
      <dgm:prSet presAssocID="{9ADEB518-6D05-4F6A-8709-CE67216202D7}" presName="tx1" presStyleLbl="revTx" presStyleIdx="0" presStyleCnt="5"/>
      <dgm:spPr/>
    </dgm:pt>
    <dgm:pt modelId="{9908DD95-0BDE-4084-B91F-A6C67ADD5B15}" type="pres">
      <dgm:prSet presAssocID="{9ADEB518-6D05-4F6A-8709-CE67216202D7}" presName="vert1" presStyleCnt="0"/>
      <dgm:spPr/>
    </dgm:pt>
    <dgm:pt modelId="{008C5D16-E532-47BF-B66A-D25838A77352}" type="pres">
      <dgm:prSet presAssocID="{CAB26632-D6B2-4DF0-A26F-5A8D344CFFF9}" presName="thickLine" presStyleLbl="alignNode1" presStyleIdx="1" presStyleCnt="5"/>
      <dgm:spPr/>
    </dgm:pt>
    <dgm:pt modelId="{6EE95E22-08B5-44AD-B2B6-4EBF9FECF2B0}" type="pres">
      <dgm:prSet presAssocID="{CAB26632-D6B2-4DF0-A26F-5A8D344CFFF9}" presName="horz1" presStyleCnt="0"/>
      <dgm:spPr/>
    </dgm:pt>
    <dgm:pt modelId="{935B2935-B4AC-4DA5-8ADF-A22542B33304}" type="pres">
      <dgm:prSet presAssocID="{CAB26632-D6B2-4DF0-A26F-5A8D344CFFF9}" presName="tx1" presStyleLbl="revTx" presStyleIdx="1" presStyleCnt="5"/>
      <dgm:spPr/>
    </dgm:pt>
    <dgm:pt modelId="{B797D9F1-76D1-43AE-8709-E81B8EDD7451}" type="pres">
      <dgm:prSet presAssocID="{CAB26632-D6B2-4DF0-A26F-5A8D344CFFF9}" presName="vert1" presStyleCnt="0"/>
      <dgm:spPr/>
    </dgm:pt>
    <dgm:pt modelId="{1F731973-52F5-4EE5-B55E-2230AE9403B5}" type="pres">
      <dgm:prSet presAssocID="{E4259838-B198-4D3D-93D3-83CA85D154E8}" presName="thickLine" presStyleLbl="alignNode1" presStyleIdx="2" presStyleCnt="5"/>
      <dgm:spPr/>
    </dgm:pt>
    <dgm:pt modelId="{EBE014FF-211D-4CE1-BA9D-00B74975936A}" type="pres">
      <dgm:prSet presAssocID="{E4259838-B198-4D3D-93D3-83CA85D154E8}" presName="horz1" presStyleCnt="0"/>
      <dgm:spPr/>
    </dgm:pt>
    <dgm:pt modelId="{E884E601-AB79-474A-B867-21EDD849E787}" type="pres">
      <dgm:prSet presAssocID="{E4259838-B198-4D3D-93D3-83CA85D154E8}" presName="tx1" presStyleLbl="revTx" presStyleIdx="2" presStyleCnt="5"/>
      <dgm:spPr/>
    </dgm:pt>
    <dgm:pt modelId="{B68D6BB1-8942-418C-BDA6-53965A35F6A8}" type="pres">
      <dgm:prSet presAssocID="{E4259838-B198-4D3D-93D3-83CA85D154E8}" presName="vert1" presStyleCnt="0"/>
      <dgm:spPr/>
    </dgm:pt>
    <dgm:pt modelId="{C71D7A66-7C25-4FC7-9BAE-A490B853EBE8}" type="pres">
      <dgm:prSet presAssocID="{AA939A0F-C50E-4902-A602-D2B23719BCFC}" presName="thickLine" presStyleLbl="alignNode1" presStyleIdx="3" presStyleCnt="5"/>
      <dgm:spPr/>
    </dgm:pt>
    <dgm:pt modelId="{08F61F55-7AE3-4334-9176-85DDB3B14B88}" type="pres">
      <dgm:prSet presAssocID="{AA939A0F-C50E-4902-A602-D2B23719BCFC}" presName="horz1" presStyleCnt="0"/>
      <dgm:spPr/>
    </dgm:pt>
    <dgm:pt modelId="{14D842A0-F1E4-45D7-A0C6-DEC48207831C}" type="pres">
      <dgm:prSet presAssocID="{AA939A0F-C50E-4902-A602-D2B23719BCFC}" presName="tx1" presStyleLbl="revTx" presStyleIdx="3" presStyleCnt="5"/>
      <dgm:spPr/>
    </dgm:pt>
    <dgm:pt modelId="{72FEC227-26CC-4DCE-AE36-AE6F6CF95F96}" type="pres">
      <dgm:prSet presAssocID="{AA939A0F-C50E-4902-A602-D2B23719BCFC}" presName="vert1" presStyleCnt="0"/>
      <dgm:spPr/>
    </dgm:pt>
    <dgm:pt modelId="{6AEB5914-43AA-46E6-BE40-506198F4B839}" type="pres">
      <dgm:prSet presAssocID="{D5D2DF43-F848-46B2-9E4F-9654E294C157}" presName="thickLine" presStyleLbl="alignNode1" presStyleIdx="4" presStyleCnt="5"/>
      <dgm:spPr/>
    </dgm:pt>
    <dgm:pt modelId="{ED22DB74-712F-439E-9BF8-31EF1783AEB9}" type="pres">
      <dgm:prSet presAssocID="{D5D2DF43-F848-46B2-9E4F-9654E294C157}" presName="horz1" presStyleCnt="0"/>
      <dgm:spPr/>
    </dgm:pt>
    <dgm:pt modelId="{6DE5E17F-D194-4584-88D6-4EBC718E947B}" type="pres">
      <dgm:prSet presAssocID="{D5D2DF43-F848-46B2-9E4F-9654E294C157}" presName="tx1" presStyleLbl="revTx" presStyleIdx="4" presStyleCnt="5"/>
      <dgm:spPr/>
    </dgm:pt>
    <dgm:pt modelId="{12C3257E-93A6-4DF1-9A6A-82AB77EE2236}" type="pres">
      <dgm:prSet presAssocID="{D5D2DF43-F848-46B2-9E4F-9654E294C157}" presName="vert1" presStyleCnt="0"/>
      <dgm:spPr/>
    </dgm:pt>
  </dgm:ptLst>
  <dgm:cxnLst>
    <dgm:cxn modelId="{CE593609-B1EA-4301-B011-F6F71594AFA9}" type="presOf" srcId="{CAB26632-D6B2-4DF0-A26F-5A8D344CFFF9}" destId="{935B2935-B4AC-4DA5-8ADF-A22542B33304}" srcOrd="0" destOrd="0" presId="urn:microsoft.com/office/officeart/2008/layout/LinedList"/>
    <dgm:cxn modelId="{11C51C15-0E7B-4FE8-84EF-3A0C29C8AB9A}" type="presOf" srcId="{9ADEB518-6D05-4F6A-8709-CE67216202D7}" destId="{6C547B37-08CC-4156-844D-1C5D1CEAD2CD}" srcOrd="0" destOrd="0" presId="urn:microsoft.com/office/officeart/2008/layout/LinedList"/>
    <dgm:cxn modelId="{06547322-D2F3-41A3-9D93-35CF3265BD76}" srcId="{FD3806FA-9DD1-4924-A442-059F57093F48}" destId="{E4259838-B198-4D3D-93D3-83CA85D154E8}" srcOrd="2" destOrd="0" parTransId="{D4B9E539-C69F-4D7E-99A0-B50F1256A921}" sibTransId="{14F5DEB7-E1CA-4AD7-B127-F3FD7015AF97}"/>
    <dgm:cxn modelId="{BDFE152E-5FCD-4DD0-8A61-9D77AAE847A4}" type="presOf" srcId="{FD3806FA-9DD1-4924-A442-059F57093F48}" destId="{195FAAB3-DAF9-4F28-894C-45CA84F5FC29}" srcOrd="0" destOrd="0" presId="urn:microsoft.com/office/officeart/2008/layout/LinedList"/>
    <dgm:cxn modelId="{F7F9313F-5AE5-4070-A47A-BB0670467CCF}" srcId="{FD3806FA-9DD1-4924-A442-059F57093F48}" destId="{D5D2DF43-F848-46B2-9E4F-9654E294C157}" srcOrd="4" destOrd="0" parTransId="{0A7194CA-37DA-4F23-930D-61A42A30C405}" sibTransId="{3661BE83-3AE7-4EAF-B061-1FD686E024B1}"/>
    <dgm:cxn modelId="{C3893082-77A8-46D0-91BE-AFFAE2BA25CE}" type="presOf" srcId="{E4259838-B198-4D3D-93D3-83CA85D154E8}" destId="{E884E601-AB79-474A-B867-21EDD849E787}" srcOrd="0" destOrd="0" presId="urn:microsoft.com/office/officeart/2008/layout/LinedList"/>
    <dgm:cxn modelId="{A879F587-5926-49E2-97D3-95603BA65915}" type="presOf" srcId="{AA939A0F-C50E-4902-A602-D2B23719BCFC}" destId="{14D842A0-F1E4-45D7-A0C6-DEC48207831C}" srcOrd="0" destOrd="0" presId="urn:microsoft.com/office/officeart/2008/layout/LinedList"/>
    <dgm:cxn modelId="{541F9C93-9D8C-4B73-9BC8-A285FFB1C205}" type="presOf" srcId="{D5D2DF43-F848-46B2-9E4F-9654E294C157}" destId="{6DE5E17F-D194-4584-88D6-4EBC718E947B}" srcOrd="0" destOrd="0" presId="urn:microsoft.com/office/officeart/2008/layout/LinedList"/>
    <dgm:cxn modelId="{F9668F99-0E58-4A41-B377-53D742C62DFD}" srcId="{FD3806FA-9DD1-4924-A442-059F57093F48}" destId="{CAB26632-D6B2-4DF0-A26F-5A8D344CFFF9}" srcOrd="1" destOrd="0" parTransId="{A41C37B5-A885-4A01-B373-C39F1384BBB9}" sibTransId="{313D37B1-BE6B-4F31-BE74-38E2238AF351}"/>
    <dgm:cxn modelId="{0D08B7A2-5CBB-473A-9F92-5185F7FADCE9}" srcId="{FD3806FA-9DD1-4924-A442-059F57093F48}" destId="{AA939A0F-C50E-4902-A602-D2B23719BCFC}" srcOrd="3" destOrd="0" parTransId="{0D3932F9-DA7E-41C7-8777-C0233E0D91EF}" sibTransId="{9FE8FD9A-83D9-4313-BA89-5F60588D7B2E}"/>
    <dgm:cxn modelId="{EE56C2EA-2686-4882-B68C-D06569EF5850}" srcId="{FD3806FA-9DD1-4924-A442-059F57093F48}" destId="{9ADEB518-6D05-4F6A-8709-CE67216202D7}" srcOrd="0" destOrd="0" parTransId="{3FDDE666-6264-4403-9772-BB4BE88DB45F}" sibTransId="{7E5BDE55-7E2A-45BB-9E3C-8C85C5AFFF81}"/>
    <dgm:cxn modelId="{F1B21753-F125-42C6-AAC7-7B727AA90BB1}" type="presParOf" srcId="{195FAAB3-DAF9-4F28-894C-45CA84F5FC29}" destId="{19765560-383B-4DCC-A856-4D27B69402A7}" srcOrd="0" destOrd="0" presId="urn:microsoft.com/office/officeart/2008/layout/LinedList"/>
    <dgm:cxn modelId="{65E858A0-983F-4710-B381-DEED41136966}" type="presParOf" srcId="{195FAAB3-DAF9-4F28-894C-45CA84F5FC29}" destId="{8B7E99CE-482D-4EC3-A846-4FA27E433DC2}" srcOrd="1" destOrd="0" presId="urn:microsoft.com/office/officeart/2008/layout/LinedList"/>
    <dgm:cxn modelId="{1A1E7DCE-24D1-4913-A092-A2415D4003CE}" type="presParOf" srcId="{8B7E99CE-482D-4EC3-A846-4FA27E433DC2}" destId="{6C547B37-08CC-4156-844D-1C5D1CEAD2CD}" srcOrd="0" destOrd="0" presId="urn:microsoft.com/office/officeart/2008/layout/LinedList"/>
    <dgm:cxn modelId="{D0B19D8B-27BB-4C03-8A9C-73F4F77C0906}" type="presParOf" srcId="{8B7E99CE-482D-4EC3-A846-4FA27E433DC2}" destId="{9908DD95-0BDE-4084-B91F-A6C67ADD5B15}" srcOrd="1" destOrd="0" presId="urn:microsoft.com/office/officeart/2008/layout/LinedList"/>
    <dgm:cxn modelId="{FFD3838B-28F4-40D2-8107-DDD37EDB6379}" type="presParOf" srcId="{195FAAB3-DAF9-4F28-894C-45CA84F5FC29}" destId="{008C5D16-E532-47BF-B66A-D25838A77352}" srcOrd="2" destOrd="0" presId="urn:microsoft.com/office/officeart/2008/layout/LinedList"/>
    <dgm:cxn modelId="{41543B3D-B252-42FF-96C8-8D4EA44FE574}" type="presParOf" srcId="{195FAAB3-DAF9-4F28-894C-45CA84F5FC29}" destId="{6EE95E22-08B5-44AD-B2B6-4EBF9FECF2B0}" srcOrd="3" destOrd="0" presId="urn:microsoft.com/office/officeart/2008/layout/LinedList"/>
    <dgm:cxn modelId="{0543A457-C9FC-424B-9F0D-E51944C903CD}" type="presParOf" srcId="{6EE95E22-08B5-44AD-B2B6-4EBF9FECF2B0}" destId="{935B2935-B4AC-4DA5-8ADF-A22542B33304}" srcOrd="0" destOrd="0" presId="urn:microsoft.com/office/officeart/2008/layout/LinedList"/>
    <dgm:cxn modelId="{A4224432-2486-4B7F-BDE2-3923C7F7D759}" type="presParOf" srcId="{6EE95E22-08B5-44AD-B2B6-4EBF9FECF2B0}" destId="{B797D9F1-76D1-43AE-8709-E81B8EDD7451}" srcOrd="1" destOrd="0" presId="urn:microsoft.com/office/officeart/2008/layout/LinedList"/>
    <dgm:cxn modelId="{A6D19559-BDAF-4A75-AE99-E576CDA456FD}" type="presParOf" srcId="{195FAAB3-DAF9-4F28-894C-45CA84F5FC29}" destId="{1F731973-52F5-4EE5-B55E-2230AE9403B5}" srcOrd="4" destOrd="0" presId="urn:microsoft.com/office/officeart/2008/layout/LinedList"/>
    <dgm:cxn modelId="{8060A2DD-88C4-4FFE-92F6-90BF675AA146}" type="presParOf" srcId="{195FAAB3-DAF9-4F28-894C-45CA84F5FC29}" destId="{EBE014FF-211D-4CE1-BA9D-00B74975936A}" srcOrd="5" destOrd="0" presId="urn:microsoft.com/office/officeart/2008/layout/LinedList"/>
    <dgm:cxn modelId="{D492AEE4-E705-4BD6-BFFB-A9FF7BBFEA0C}" type="presParOf" srcId="{EBE014FF-211D-4CE1-BA9D-00B74975936A}" destId="{E884E601-AB79-474A-B867-21EDD849E787}" srcOrd="0" destOrd="0" presId="urn:microsoft.com/office/officeart/2008/layout/LinedList"/>
    <dgm:cxn modelId="{E85DAE33-CE71-4A55-91AB-DDECCA4F54A7}" type="presParOf" srcId="{EBE014FF-211D-4CE1-BA9D-00B74975936A}" destId="{B68D6BB1-8942-418C-BDA6-53965A35F6A8}" srcOrd="1" destOrd="0" presId="urn:microsoft.com/office/officeart/2008/layout/LinedList"/>
    <dgm:cxn modelId="{1EEC2F66-D914-4FA6-A489-F9E76F888AB3}" type="presParOf" srcId="{195FAAB3-DAF9-4F28-894C-45CA84F5FC29}" destId="{C71D7A66-7C25-4FC7-9BAE-A490B853EBE8}" srcOrd="6" destOrd="0" presId="urn:microsoft.com/office/officeart/2008/layout/LinedList"/>
    <dgm:cxn modelId="{183DB8A2-085B-4982-8937-206DE0CDC764}" type="presParOf" srcId="{195FAAB3-DAF9-4F28-894C-45CA84F5FC29}" destId="{08F61F55-7AE3-4334-9176-85DDB3B14B88}" srcOrd="7" destOrd="0" presId="urn:microsoft.com/office/officeart/2008/layout/LinedList"/>
    <dgm:cxn modelId="{E9F5A884-7F5A-4849-BEC7-20993F03D563}" type="presParOf" srcId="{08F61F55-7AE3-4334-9176-85DDB3B14B88}" destId="{14D842A0-F1E4-45D7-A0C6-DEC48207831C}" srcOrd="0" destOrd="0" presId="urn:microsoft.com/office/officeart/2008/layout/LinedList"/>
    <dgm:cxn modelId="{1BD6F865-363A-4E3C-9D8C-0121F13825EC}" type="presParOf" srcId="{08F61F55-7AE3-4334-9176-85DDB3B14B88}" destId="{72FEC227-26CC-4DCE-AE36-AE6F6CF95F96}" srcOrd="1" destOrd="0" presId="urn:microsoft.com/office/officeart/2008/layout/LinedList"/>
    <dgm:cxn modelId="{D0975AF8-AF7B-4F9D-AE21-4FA2D2C62E49}" type="presParOf" srcId="{195FAAB3-DAF9-4F28-894C-45CA84F5FC29}" destId="{6AEB5914-43AA-46E6-BE40-506198F4B839}" srcOrd="8" destOrd="0" presId="urn:microsoft.com/office/officeart/2008/layout/LinedList"/>
    <dgm:cxn modelId="{9D6D0D82-06A3-49E2-9C91-41D66E5971B2}" type="presParOf" srcId="{195FAAB3-DAF9-4F28-894C-45CA84F5FC29}" destId="{ED22DB74-712F-439E-9BF8-31EF1783AEB9}" srcOrd="9" destOrd="0" presId="urn:microsoft.com/office/officeart/2008/layout/LinedList"/>
    <dgm:cxn modelId="{C7B53EEF-AA7D-4812-9D56-646B058C4C8E}" type="presParOf" srcId="{ED22DB74-712F-439E-9BF8-31EF1783AEB9}" destId="{6DE5E17F-D194-4584-88D6-4EBC718E947B}" srcOrd="0" destOrd="0" presId="urn:microsoft.com/office/officeart/2008/layout/LinedList"/>
    <dgm:cxn modelId="{54015D87-1E20-4967-913A-246428654895}" type="presParOf" srcId="{ED22DB74-712F-439E-9BF8-31EF1783AEB9}" destId="{12C3257E-93A6-4DF1-9A6A-82AB77EE223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F174D-7987-4A98-A80D-1207631C9848}">
      <dsp:nvSpPr>
        <dsp:cNvPr id="0" name=""/>
        <dsp:cNvSpPr/>
      </dsp:nvSpPr>
      <dsp:spPr>
        <a:xfrm>
          <a:off x="0" y="940328"/>
          <a:ext cx="6949440" cy="173599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45099E-A343-42B9-B6D9-E788298C7D55}">
      <dsp:nvSpPr>
        <dsp:cNvPr id="0" name=""/>
        <dsp:cNvSpPr/>
      </dsp:nvSpPr>
      <dsp:spPr>
        <a:xfrm>
          <a:off x="525137" y="1330926"/>
          <a:ext cx="954795" cy="95479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E7DFAC-B32B-4D07-993A-93DFEDC1203C}">
      <dsp:nvSpPr>
        <dsp:cNvPr id="0" name=""/>
        <dsp:cNvSpPr/>
      </dsp:nvSpPr>
      <dsp:spPr>
        <a:xfrm>
          <a:off x="2005070" y="940328"/>
          <a:ext cx="4944369" cy="1735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726" tIns="183726" rIns="183726" bIns="183726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/>
            <a:t>Zijn er nog vragen? </a:t>
          </a:r>
          <a:endParaRPr lang="en-US" sz="2500" kern="1200"/>
        </a:p>
      </dsp:txBody>
      <dsp:txXfrm>
        <a:off x="2005070" y="940328"/>
        <a:ext cx="4944369" cy="1735991"/>
      </dsp:txXfrm>
    </dsp:sp>
    <dsp:sp modelId="{CFE1FE8F-AE92-4243-B2BD-B5B0730395DB}">
      <dsp:nvSpPr>
        <dsp:cNvPr id="0" name=""/>
        <dsp:cNvSpPr/>
      </dsp:nvSpPr>
      <dsp:spPr>
        <a:xfrm>
          <a:off x="0" y="3110317"/>
          <a:ext cx="6949440" cy="173599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5155C6-E2ED-4F28-904A-33313B22187C}">
      <dsp:nvSpPr>
        <dsp:cNvPr id="0" name=""/>
        <dsp:cNvSpPr/>
      </dsp:nvSpPr>
      <dsp:spPr>
        <a:xfrm>
          <a:off x="525137" y="3500915"/>
          <a:ext cx="954795" cy="95479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48E3A8-B9E3-4CA1-9AEE-D134A1B85D9B}">
      <dsp:nvSpPr>
        <dsp:cNvPr id="0" name=""/>
        <dsp:cNvSpPr/>
      </dsp:nvSpPr>
      <dsp:spPr>
        <a:xfrm>
          <a:off x="2005070" y="3110317"/>
          <a:ext cx="4944369" cy="1735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726" tIns="183726" rIns="183726" bIns="183726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/>
            <a:t>Zo niet, dan gaan we pauzeren en daarna aan de slag!!</a:t>
          </a:r>
          <a:endParaRPr lang="en-US" sz="2500" kern="1200"/>
        </a:p>
      </dsp:txBody>
      <dsp:txXfrm>
        <a:off x="2005070" y="3110317"/>
        <a:ext cx="4944369" cy="17359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765560-383B-4DCC-A856-4D27B69402A7}">
      <dsp:nvSpPr>
        <dsp:cNvPr id="0" name=""/>
        <dsp:cNvSpPr/>
      </dsp:nvSpPr>
      <dsp:spPr>
        <a:xfrm>
          <a:off x="0" y="706"/>
          <a:ext cx="69494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547B37-08CC-4156-844D-1C5D1CEAD2CD}">
      <dsp:nvSpPr>
        <dsp:cNvPr id="0" name=""/>
        <dsp:cNvSpPr/>
      </dsp:nvSpPr>
      <dsp:spPr>
        <a:xfrm>
          <a:off x="0" y="706"/>
          <a:ext cx="6949440" cy="1157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200" kern="1200"/>
            <a:t>Dagelijks spier,- mobiliteits- en balansoefeningen </a:t>
          </a:r>
          <a:endParaRPr lang="en-US" sz="3200" kern="1200"/>
        </a:p>
      </dsp:txBody>
      <dsp:txXfrm>
        <a:off x="0" y="706"/>
        <a:ext cx="6949440" cy="1157045"/>
      </dsp:txXfrm>
    </dsp:sp>
    <dsp:sp modelId="{008C5D16-E532-47BF-B66A-D25838A77352}">
      <dsp:nvSpPr>
        <dsp:cNvPr id="0" name=""/>
        <dsp:cNvSpPr/>
      </dsp:nvSpPr>
      <dsp:spPr>
        <a:xfrm>
          <a:off x="0" y="1157751"/>
          <a:ext cx="6949440" cy="0"/>
        </a:xfrm>
        <a:prstGeom prst="line">
          <a:avLst/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19050" cap="flat" cmpd="sng" algn="ctr">
          <a:solidFill>
            <a:schemeClr val="accent2">
              <a:hueOff val="1610903"/>
              <a:satOff val="-4623"/>
              <a:lumOff val="-74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5B2935-B4AC-4DA5-8ADF-A22542B33304}">
      <dsp:nvSpPr>
        <dsp:cNvPr id="0" name=""/>
        <dsp:cNvSpPr/>
      </dsp:nvSpPr>
      <dsp:spPr>
        <a:xfrm>
          <a:off x="0" y="1157751"/>
          <a:ext cx="6949440" cy="1157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200" kern="1200"/>
            <a:t>Gerichte krachttraining </a:t>
          </a:r>
          <a:endParaRPr lang="en-US" sz="3200" kern="1200"/>
        </a:p>
      </dsp:txBody>
      <dsp:txXfrm>
        <a:off x="0" y="1157751"/>
        <a:ext cx="6949440" cy="1157045"/>
      </dsp:txXfrm>
    </dsp:sp>
    <dsp:sp modelId="{1F731973-52F5-4EE5-B55E-2230AE9403B5}">
      <dsp:nvSpPr>
        <dsp:cNvPr id="0" name=""/>
        <dsp:cNvSpPr/>
      </dsp:nvSpPr>
      <dsp:spPr>
        <a:xfrm>
          <a:off x="0" y="2314796"/>
          <a:ext cx="6949440" cy="0"/>
        </a:xfrm>
        <a:prstGeom prst="line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84E601-AB79-474A-B867-21EDD849E787}">
      <dsp:nvSpPr>
        <dsp:cNvPr id="0" name=""/>
        <dsp:cNvSpPr/>
      </dsp:nvSpPr>
      <dsp:spPr>
        <a:xfrm>
          <a:off x="0" y="2314796"/>
          <a:ext cx="6949440" cy="1157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200" kern="1200"/>
            <a:t>Mobiliteitsoefeningen </a:t>
          </a:r>
          <a:endParaRPr lang="en-US" sz="3200" kern="1200"/>
        </a:p>
      </dsp:txBody>
      <dsp:txXfrm>
        <a:off x="0" y="2314796"/>
        <a:ext cx="6949440" cy="1157045"/>
      </dsp:txXfrm>
    </dsp:sp>
    <dsp:sp modelId="{C71D7A66-7C25-4FC7-9BAE-A490B853EBE8}">
      <dsp:nvSpPr>
        <dsp:cNvPr id="0" name=""/>
        <dsp:cNvSpPr/>
      </dsp:nvSpPr>
      <dsp:spPr>
        <a:xfrm>
          <a:off x="0" y="3471841"/>
          <a:ext cx="6949440" cy="0"/>
        </a:xfrm>
        <a:prstGeom prst="line">
          <a:avLst/>
        </a:prstGeom>
        <a:solidFill>
          <a:schemeClr val="accent2">
            <a:hueOff val="4832710"/>
            <a:satOff val="-13870"/>
            <a:lumOff val="-22207"/>
            <a:alphaOff val="0"/>
          </a:schemeClr>
        </a:solidFill>
        <a:ln w="19050" cap="flat" cmpd="sng" algn="ctr">
          <a:solidFill>
            <a:schemeClr val="accent2">
              <a:hueOff val="4832710"/>
              <a:satOff val="-13870"/>
              <a:lumOff val="-222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D842A0-F1E4-45D7-A0C6-DEC48207831C}">
      <dsp:nvSpPr>
        <dsp:cNvPr id="0" name=""/>
        <dsp:cNvSpPr/>
      </dsp:nvSpPr>
      <dsp:spPr>
        <a:xfrm>
          <a:off x="0" y="3471841"/>
          <a:ext cx="6949440" cy="1157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200" kern="1200"/>
            <a:t>Rol van de fysiotherapeut</a:t>
          </a:r>
          <a:endParaRPr lang="en-US" sz="3200" kern="1200"/>
        </a:p>
      </dsp:txBody>
      <dsp:txXfrm>
        <a:off x="0" y="3471841"/>
        <a:ext cx="6949440" cy="1157045"/>
      </dsp:txXfrm>
    </dsp:sp>
    <dsp:sp modelId="{6AEB5914-43AA-46E6-BE40-506198F4B839}">
      <dsp:nvSpPr>
        <dsp:cNvPr id="0" name=""/>
        <dsp:cNvSpPr/>
      </dsp:nvSpPr>
      <dsp:spPr>
        <a:xfrm>
          <a:off x="0" y="4628886"/>
          <a:ext cx="6949440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E5E17F-D194-4584-88D6-4EBC718E947B}">
      <dsp:nvSpPr>
        <dsp:cNvPr id="0" name=""/>
        <dsp:cNvSpPr/>
      </dsp:nvSpPr>
      <dsp:spPr>
        <a:xfrm>
          <a:off x="0" y="4628886"/>
          <a:ext cx="6949440" cy="1157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200" kern="1200"/>
            <a:t>Valpreventiecursus </a:t>
          </a:r>
          <a:endParaRPr lang="en-US" sz="3200" kern="1200"/>
        </a:p>
      </dsp:txBody>
      <dsp:txXfrm>
        <a:off x="0" y="4628886"/>
        <a:ext cx="6949440" cy="1157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BD1AA457-9FBF-4486-9D8F-C2F8239A9432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EC13FBB8-7E47-4EE1-A239-2DC56794AC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7851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13FBB8-7E47-4EE1-A239-2DC56794ACAF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7670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A19D9-2A41-CB10-516E-43425DEA3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0126C9E-D326-AE4E-98CF-053805F93D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2DE2CDA-7CF7-1D77-3767-553D83DB3D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FA2A412-51DF-D874-1F62-2F63D79800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13FBB8-7E47-4EE1-A239-2DC56794ACAF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140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8975" y="4760397"/>
            <a:ext cx="5511800" cy="4509850"/>
          </a:xfrm>
          <a:prstGeom prst="rect">
            <a:avLst/>
          </a:prstGeom>
        </p:spPr>
        <p:txBody>
          <a:bodyPr spcFirstLastPara="1" wrap="square" lIns="96618" tIns="48296" rIns="96618" bIns="48296" anchor="t" anchorCtr="0">
            <a:noAutofit/>
          </a:bodyPr>
          <a:lstStyle/>
          <a:p>
            <a:r>
              <a:rPr lang="nl-NL" dirty="0"/>
              <a:t>Wie heeft er opgelet?</a:t>
            </a:r>
            <a:endParaRPr dirty="0"/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9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Deze cijfers duizelen….</a:t>
            </a:r>
          </a:p>
          <a:p>
            <a:r>
              <a:rPr lang="nl-NL" dirty="0"/>
              <a:t>En geven aan dat dit een probleem is waar we echt wat aan moeten doen</a:t>
            </a:r>
          </a:p>
          <a:p>
            <a:r>
              <a:rPr lang="nl-NL" dirty="0"/>
              <a:t>En gelukkig kunnen we daar ook wat aan doen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13FBB8-7E47-4EE1-A239-2DC56794ACAF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6178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Samenwerking huisarts, fysio, diëtist, podotherapeut, </a:t>
            </a:r>
            <a:r>
              <a:rPr lang="nl-NL" dirty="0" err="1"/>
              <a:t>etc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13FBB8-7E47-4EE1-A239-2DC56794ACAF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4710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2DF615-9AF5-70C7-6855-FA347FD4ED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D595B4A-A029-7E82-8C0E-3A56842851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9C16706-B394-BE52-4BC9-67F91C697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034A-FF4F-488E-A48F-F9A9219A4DB7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A1EEFB5-B151-1AAD-8224-D0844C4D9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99EFF68-D6EE-3A4D-1557-63B427660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49DD-65B2-4B00-96C0-3D4BC35646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4336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96A5AD-DAC9-2624-0205-B33896C5B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96720AA-6D0A-AC40-245D-56686C711F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91BE540-C1E3-2C81-135D-6EC733745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034A-FF4F-488E-A48F-F9A9219A4DB7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88E6F77-BE11-55CC-03D8-E3CD4DD97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6DE6A19-F5A7-8A02-826F-29AA16CB6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49DD-65B2-4B00-96C0-3D4BC35646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348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3DA6B26-DD99-A60F-09D7-9F11A253CE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22364D5-34AA-6F5C-412D-E633BA8295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80EE091-A859-2137-B8FF-138D907B4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034A-FF4F-488E-A48F-F9A9219A4DB7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5A25C53-ED07-7B36-7ED5-E7F10AFBE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84375BF-15AD-7096-453B-86E361CD3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49DD-65B2-4B00-96C0-3D4BC35646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8454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D27E4F-83F1-5732-7A51-487FC906F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7F22B1-8675-61D0-2B91-305194FF5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661EF85-1A74-AD9E-E572-4E9EE44A8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034A-FF4F-488E-A48F-F9A9219A4DB7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259F455-A149-960E-FE28-299EE378A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CDAD1E8-7144-4E3F-322E-EF63359E7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49DD-65B2-4B00-96C0-3D4BC35646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9782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949A44-6459-F389-0625-AE332FB8B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7435D9C-DFCB-184C-50EB-9BA5BF07B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B9D5311-CE34-6B57-91AC-0D66045B6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034A-FF4F-488E-A48F-F9A9219A4DB7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EA67F3E-B1E4-55F8-D2D3-4FD0DCA0A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E266867-ACD3-F09B-B97A-35E6C16A7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49DD-65B2-4B00-96C0-3D4BC35646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5792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72CA40-B871-F15E-0631-15B8F9A72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1F111FE-C222-2827-C177-C645C598B1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679027B-6FD6-9A04-29B3-A322357F5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B987AFC-029D-21EF-AA54-2A70F1DB9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034A-FF4F-488E-A48F-F9A9219A4DB7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8250B91-2C83-5D82-16D0-641BE46C6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648438D-4015-7EEA-51AE-90F79E901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49DD-65B2-4B00-96C0-3D4BC35646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6786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B1B067-1EDB-65FC-4BBF-896867FC5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8358E2-DF59-067D-C374-DA7F2BEF8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8517363-8EBA-BC22-5634-9CC3DC5D4E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4CD2EDB-8A7D-A2F0-25B5-6AAC7AC0CD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9803CA1-E9D7-AD65-F187-806128D858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8CA37CC-D8DE-3613-91AC-E1F75C359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034A-FF4F-488E-A48F-F9A9219A4DB7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C086590-4672-DFDB-7999-6D88B989B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EC07EB0-6B02-141E-D499-C453EFBFB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49DD-65B2-4B00-96C0-3D4BC35646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2647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2D1CA8-F3C2-1BD0-4462-47D440DA4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D249776-7F45-26FD-28D9-9B1F1F5C4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034A-FF4F-488E-A48F-F9A9219A4DB7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9E22354-4000-98D3-D953-1BCA78D7C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A8B7BE5-4DCC-9B30-F6A9-CEE64BA3F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49DD-65B2-4B00-96C0-3D4BC35646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8895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889757D-8834-620B-215D-B1C6AD9B8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034A-FF4F-488E-A48F-F9A9219A4DB7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E9C5398-E228-F14F-1D16-B46913B2F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CD9246F-6C76-EDD4-6AAD-5E17FBB6F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49DD-65B2-4B00-96C0-3D4BC35646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6141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8AB2EB-6EDB-188F-CBBA-1539E7AF4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3B52FD-1CA8-0CD4-F5D0-607F39F22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1226B35-D880-2ED9-A992-E1E0B51D3C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6C8F093-6B6B-F356-3262-CF803CA0A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034A-FF4F-488E-A48F-F9A9219A4DB7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0BE80BC-3809-2A15-5E60-612173D1F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47AFF4A-E9BD-EFB5-8D8C-07A355D21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49DD-65B2-4B00-96C0-3D4BC35646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0758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D38BEE-D28B-14D9-A2DE-B7BFF1287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C17773A0-8C7B-3B67-0FA7-27A03BCA25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5BC171E-453F-15DB-6115-679687C8FD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0E47751-7F4C-7089-138E-91F8DEA07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034A-FF4F-488E-A48F-F9A9219A4DB7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E308101-CA0D-2BD1-8142-E2450E599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FA25C50-99EF-E2B3-08F4-D1D22EE0E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649DD-65B2-4B00-96C0-3D4BC35646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3857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5DD9441-1EDB-F1BB-A905-E2FF4E80E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D0DCCDE-3D6B-820A-0FC4-80551CD437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749779E-E72F-776B-17EC-4E20D834C8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6A034A-FF4F-488E-A48F-F9A9219A4DB7}" type="datetimeFigureOut">
              <a:rPr lang="nl-NL" smtClean="0"/>
              <a:t>10-6-2025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2B5E3C8-F5C6-7A50-C614-C163D93D4D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6242143-4367-47CA-19ED-D7883AB398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7649DD-65B2-4B00-96C0-3D4BC35646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8124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iligheid.nl/kennisaanbod/video/animatie-impact-van-vallen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AC07B6-B06B-0F29-2629-54C5713C3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0662" y="1574157"/>
            <a:ext cx="4805996" cy="1172451"/>
          </a:xfrm>
        </p:spPr>
        <p:txBody>
          <a:bodyPr anchor="t">
            <a:noAutofit/>
          </a:bodyPr>
          <a:lstStyle/>
          <a:p>
            <a:pPr algn="l"/>
            <a:r>
              <a:rPr lang="nl-NL" dirty="0">
                <a:solidFill>
                  <a:schemeClr val="tx2"/>
                </a:solidFill>
              </a:rPr>
              <a:t>Valpreventie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1E47DA4-3B34-DEDF-A66D-6438500B86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1737" y="4521896"/>
            <a:ext cx="4901161" cy="2154477"/>
          </a:xfrm>
        </p:spPr>
        <p:txBody>
          <a:bodyPr anchor="b">
            <a:normAutofit/>
          </a:bodyPr>
          <a:lstStyle/>
          <a:p>
            <a:pPr algn="l"/>
            <a:r>
              <a:rPr lang="nl-NL" sz="2000" dirty="0">
                <a:solidFill>
                  <a:schemeClr val="tx2"/>
                </a:solidFill>
              </a:rPr>
              <a:t>Jenna Ackermans,	Chantal Lambooij</a:t>
            </a:r>
          </a:p>
          <a:p>
            <a:pPr algn="l"/>
            <a:r>
              <a:rPr lang="nl-NL" sz="2000" dirty="0">
                <a:solidFill>
                  <a:schemeClr val="tx2"/>
                </a:solidFill>
              </a:rPr>
              <a:t>Bo Dirks		</a:t>
            </a:r>
          </a:p>
          <a:p>
            <a:pPr algn="l"/>
            <a:r>
              <a:rPr lang="nl-NL" sz="2000" dirty="0">
                <a:solidFill>
                  <a:schemeClr val="tx2"/>
                </a:solidFill>
              </a:rPr>
              <a:t>Fysiotherapeuten	Ergotherapeut</a:t>
            </a:r>
          </a:p>
          <a:p>
            <a:pPr algn="l"/>
            <a:r>
              <a:rPr lang="nl-NL" sz="2000" dirty="0">
                <a:solidFill>
                  <a:schemeClr val="tx2"/>
                </a:solidFill>
              </a:rPr>
              <a:t>Fysiofit			Talrijk </a:t>
            </a:r>
          </a:p>
          <a:p>
            <a:pPr algn="l"/>
            <a:endParaRPr lang="nl-NL" sz="2000" dirty="0">
              <a:solidFill>
                <a:schemeClr val="tx2"/>
              </a:solidFill>
            </a:endParaRPr>
          </a:p>
        </p:txBody>
      </p:sp>
      <p:pic>
        <p:nvPicPr>
          <p:cNvPr id="5" name="Afbeelding 4" descr="Afbeelding met tekst, Lettertype, handschrift, Graphics&#10;&#10;Automatisch gegenereerde beschrijving">
            <a:extLst>
              <a:ext uri="{FF2B5EF4-FFF2-40B4-BE49-F238E27FC236}">
                <a16:creationId xmlns:a16="http://schemas.microsoft.com/office/drawing/2014/main" id="{C65DCFC1-7999-72EB-954E-C4FB6FFBEE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32" y="4314471"/>
            <a:ext cx="2998687" cy="2009122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Tekstvak 5">
            <a:extLst>
              <a:ext uri="{FF2B5EF4-FFF2-40B4-BE49-F238E27FC236}">
                <a16:creationId xmlns:a16="http://schemas.microsoft.com/office/drawing/2014/main" id="{76C0C955-FCEA-D2A1-336D-0B9D09B923AA}"/>
              </a:ext>
            </a:extLst>
          </p:cNvPr>
          <p:cNvSpPr txBox="1"/>
          <p:nvPr/>
        </p:nvSpPr>
        <p:spPr>
          <a:xfrm>
            <a:off x="6851737" y="2868461"/>
            <a:ext cx="30939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‘s-Hertogenbosch, </a:t>
            </a:r>
          </a:p>
          <a:p>
            <a:r>
              <a:rPr lang="nl-NL" sz="2400" dirty="0"/>
              <a:t>Juni 2025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3FBB88A-2B5E-229A-3A36-7F6C40945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23" y="1241277"/>
            <a:ext cx="2263558" cy="226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303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1EA7FA8-6652-4CC5-90F4-3D48CAC0C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9F78BDA-1331-4CFF-B904-4FD1995D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dirty="0"/>
              <a:t>Wie van u….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691FCC-2ABE-1E43-DAE1-CC04428C5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539433"/>
            <a:ext cx="7345100" cy="4637529"/>
          </a:xfrm>
        </p:spPr>
        <p:txBody>
          <a:bodyPr>
            <a:normAutofit lnSpcReduction="10000"/>
          </a:bodyPr>
          <a:lstStyle/>
          <a:p>
            <a:r>
              <a:rPr lang="nl-NL" sz="2400" dirty="0"/>
              <a:t>Laat jaarlijks de ogen controleren?</a:t>
            </a:r>
          </a:p>
          <a:p>
            <a:endParaRPr lang="nl-NL" sz="2400" dirty="0"/>
          </a:p>
          <a:p>
            <a:pPr marL="0" indent="0">
              <a:buNone/>
            </a:pPr>
            <a:r>
              <a:rPr lang="nl-NL" sz="2400" dirty="0"/>
              <a:t>Een 60-jarige heeft meer licht nodig dan een 40-jarige om goed te kunnen zien (5x zoveel)!</a:t>
            </a:r>
          </a:p>
          <a:p>
            <a:endParaRPr lang="nl-NL" sz="2400" dirty="0"/>
          </a:p>
          <a:p>
            <a:pPr marL="0" indent="0">
              <a:buNone/>
            </a:pPr>
            <a:r>
              <a:rPr lang="nl-NL" sz="2400" dirty="0"/>
              <a:t>Tips:</a:t>
            </a:r>
          </a:p>
          <a:p>
            <a:pPr lvl="1"/>
            <a:r>
              <a:rPr lang="nl-NL" dirty="0"/>
              <a:t>Achteruitgang van de ogen is soms niet meteen merkbaar, laat uw ogen daarom jaarlijks controleren</a:t>
            </a:r>
          </a:p>
          <a:p>
            <a:pPr lvl="1"/>
            <a:r>
              <a:rPr lang="nl-NL" dirty="0"/>
              <a:t>Zorg voor voldoende licht (taakverlichting, licht in de avond,</a:t>
            </a:r>
          </a:p>
          <a:p>
            <a:pPr marL="457200" lvl="1" indent="0">
              <a:buNone/>
            </a:pPr>
            <a:r>
              <a:rPr lang="nl-NL" dirty="0"/>
              <a:t>    licht in de nacht als u naar het toilet moet)</a:t>
            </a:r>
          </a:p>
          <a:p>
            <a:pPr marL="457200" lvl="1" indent="0">
              <a:buNone/>
            </a:pPr>
            <a:r>
              <a:rPr lang="nl-NL" sz="1700" dirty="0"/>
              <a:t>    </a:t>
            </a:r>
          </a:p>
          <a:p>
            <a:endParaRPr lang="nl-NL" sz="1700" dirty="0"/>
          </a:p>
          <a:p>
            <a:endParaRPr lang="nl-NL" sz="17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B601BAD-FFA8-E3F4-1303-4A6F558B5E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341" b="-1"/>
          <a:stretch/>
        </p:blipFill>
        <p:spPr>
          <a:xfrm>
            <a:off x="8426368" y="3857955"/>
            <a:ext cx="3423385" cy="2727919"/>
          </a:xfrm>
          <a:custGeom>
            <a:avLst/>
            <a:gdLst/>
            <a:ahLst/>
            <a:cxnLst/>
            <a:rect l="l" t="t" r="r" b="b"/>
            <a:pathLst>
              <a:path w="4488714" h="3576825">
                <a:moveTo>
                  <a:pt x="713492" y="15"/>
                </a:moveTo>
                <a:cubicBezTo>
                  <a:pt x="723739" y="278"/>
                  <a:pt x="734339" y="3967"/>
                  <a:pt x="743942" y="5139"/>
                </a:cubicBezTo>
                <a:cubicBezTo>
                  <a:pt x="955929" y="31374"/>
                  <a:pt x="1167914" y="59717"/>
                  <a:pt x="1380134" y="84780"/>
                </a:cubicBezTo>
                <a:cubicBezTo>
                  <a:pt x="1578535" y="108204"/>
                  <a:pt x="1778340" y="113591"/>
                  <a:pt x="1977677" y="125771"/>
                </a:cubicBezTo>
                <a:cubicBezTo>
                  <a:pt x="2218942" y="140529"/>
                  <a:pt x="2459740" y="161377"/>
                  <a:pt x="2699600" y="194169"/>
                </a:cubicBezTo>
                <a:cubicBezTo>
                  <a:pt x="2866144" y="217126"/>
                  <a:pt x="3034328" y="233053"/>
                  <a:pt x="3203214" y="214783"/>
                </a:cubicBezTo>
                <a:cubicBezTo>
                  <a:pt x="3211646" y="213845"/>
                  <a:pt x="3221250" y="210801"/>
                  <a:pt x="3228277" y="213845"/>
                </a:cubicBezTo>
                <a:cubicBezTo>
                  <a:pt x="3310262" y="248045"/>
                  <a:pt x="3399740" y="223449"/>
                  <a:pt x="3484768" y="244999"/>
                </a:cubicBezTo>
                <a:cubicBezTo>
                  <a:pt x="3462984" y="328154"/>
                  <a:pt x="3369523" y="321361"/>
                  <a:pt x="3316820" y="378984"/>
                </a:cubicBezTo>
                <a:cubicBezTo>
                  <a:pt x="3402785" y="401939"/>
                  <a:pt x="3480084" y="425129"/>
                  <a:pt x="3558554" y="442462"/>
                </a:cubicBezTo>
                <a:cubicBezTo>
                  <a:pt x="3641709" y="460733"/>
                  <a:pt x="3712214" y="510158"/>
                  <a:pt x="3793494" y="532176"/>
                </a:cubicBezTo>
                <a:cubicBezTo>
                  <a:pt x="3810829" y="536861"/>
                  <a:pt x="3831676" y="553257"/>
                  <a:pt x="3837766" y="569186"/>
                </a:cubicBezTo>
                <a:cubicBezTo>
                  <a:pt x="3857442" y="620719"/>
                  <a:pt x="4250260" y="765244"/>
                  <a:pt x="4203881" y="811154"/>
                </a:cubicBezTo>
                <a:cubicBezTo>
                  <a:pt x="4184673" y="830128"/>
                  <a:pt x="4159844" y="843714"/>
                  <a:pt x="4133843" y="862453"/>
                </a:cubicBezTo>
                <a:cubicBezTo>
                  <a:pt x="4172962" y="897823"/>
                  <a:pt x="4216998" y="913283"/>
                  <a:pt x="4263846" y="923823"/>
                </a:cubicBezTo>
                <a:cubicBezTo>
                  <a:pt x="4277901" y="927103"/>
                  <a:pt x="4291721" y="933661"/>
                  <a:pt x="4293126" y="949590"/>
                </a:cubicBezTo>
                <a:cubicBezTo>
                  <a:pt x="4294531" y="966220"/>
                  <a:pt x="4280242" y="972778"/>
                  <a:pt x="4268297" y="980509"/>
                </a:cubicBezTo>
                <a:cubicBezTo>
                  <a:pt x="4251666" y="991283"/>
                  <a:pt x="4235503" y="1000654"/>
                  <a:pt x="4214422" y="1002059"/>
                </a:cubicBezTo>
                <a:cubicBezTo>
                  <a:pt x="4179754" y="1004167"/>
                  <a:pt x="4163124" y="1034149"/>
                  <a:pt x="4142980" y="1056636"/>
                </a:cubicBezTo>
                <a:cubicBezTo>
                  <a:pt x="4131736" y="1069286"/>
                  <a:pt x="4126114" y="1094817"/>
                  <a:pt x="4145790" y="1099268"/>
                </a:cubicBezTo>
                <a:cubicBezTo>
                  <a:pt x="4193106" y="1110043"/>
                  <a:pt x="4189358" y="1141197"/>
                  <a:pt x="4188188" y="1176567"/>
                </a:cubicBezTo>
                <a:cubicBezTo>
                  <a:pt x="4186548" y="1220370"/>
                  <a:pt x="4158673" y="1240514"/>
                  <a:pt x="4124474" y="1257380"/>
                </a:cubicBezTo>
                <a:cubicBezTo>
                  <a:pt x="4112762" y="1263235"/>
                  <a:pt x="4096132" y="1263000"/>
                  <a:pt x="4091680" y="1281271"/>
                </a:cubicBezTo>
                <a:cubicBezTo>
                  <a:pt x="4110888" y="1298606"/>
                  <a:pt x="4134312" y="1284551"/>
                  <a:pt x="4154926" y="1289469"/>
                </a:cubicBezTo>
                <a:cubicBezTo>
                  <a:pt x="4172025" y="1293452"/>
                  <a:pt x="4200368" y="1291344"/>
                  <a:pt x="4176944" y="1323200"/>
                </a:cubicBezTo>
                <a:cubicBezTo>
                  <a:pt x="4170150" y="1332335"/>
                  <a:pt x="4178114" y="1339363"/>
                  <a:pt x="4186782" y="1340066"/>
                </a:cubicBezTo>
                <a:cubicBezTo>
                  <a:pt x="4256117" y="1347327"/>
                  <a:pt x="4224260" y="1411743"/>
                  <a:pt x="4246513" y="1445708"/>
                </a:cubicBezTo>
                <a:cubicBezTo>
                  <a:pt x="4252602" y="1455076"/>
                  <a:pt x="4246044" y="1471239"/>
                  <a:pt x="4236440" y="1475221"/>
                </a:cubicBezTo>
                <a:cubicBezTo>
                  <a:pt x="4175069" y="1501456"/>
                  <a:pt x="4166637" y="1563998"/>
                  <a:pt x="4136888" y="1617873"/>
                </a:cubicBezTo>
                <a:cubicBezTo>
                  <a:pt x="4169214" y="1639188"/>
                  <a:pt x="4207863" y="1643873"/>
                  <a:pt x="4242764" y="1657693"/>
                </a:cubicBezTo>
                <a:cubicBezTo>
                  <a:pt x="4279072" y="1672216"/>
                  <a:pt x="4279072" y="1682991"/>
                  <a:pt x="4249089" y="1725153"/>
                </a:cubicBezTo>
                <a:cubicBezTo>
                  <a:pt x="4327090" y="1734290"/>
                  <a:pt x="4327090" y="1734290"/>
                  <a:pt x="4302964" y="1800579"/>
                </a:cubicBezTo>
                <a:cubicBezTo>
                  <a:pt x="4368318" y="1806669"/>
                  <a:pt x="4411417" y="1838057"/>
                  <a:pt x="4421488" y="1906689"/>
                </a:cubicBezTo>
                <a:cubicBezTo>
                  <a:pt x="4426408" y="1939951"/>
                  <a:pt x="4455922" y="1955644"/>
                  <a:pt x="4488714" y="1977897"/>
                </a:cubicBezTo>
                <a:cubicBezTo>
                  <a:pt x="4447958" y="1999448"/>
                  <a:pt x="4420318" y="2044421"/>
                  <a:pt x="4372767" y="1996870"/>
                </a:cubicBezTo>
                <a:cubicBezTo>
                  <a:pt x="4355434" y="1979537"/>
                  <a:pt x="4357072" y="2001555"/>
                  <a:pt x="4354731" y="2007880"/>
                </a:cubicBezTo>
                <a:cubicBezTo>
                  <a:pt x="4349110" y="2023339"/>
                  <a:pt x="4360820" y="2033646"/>
                  <a:pt x="4368551" y="2045357"/>
                </a:cubicBezTo>
                <a:cubicBezTo>
                  <a:pt x="4376046" y="2057070"/>
                  <a:pt x="4384948" y="2069484"/>
                  <a:pt x="4387056" y="2082603"/>
                </a:cubicBezTo>
                <a:cubicBezTo>
                  <a:pt x="4388460" y="2091738"/>
                  <a:pt x="4381668" y="2105088"/>
                  <a:pt x="4374173" y="2111882"/>
                </a:cubicBezTo>
                <a:cubicBezTo>
                  <a:pt x="4334820" y="2147720"/>
                  <a:pt x="4358244" y="2228299"/>
                  <a:pt x="4283756" y="2238606"/>
                </a:cubicBezTo>
                <a:cubicBezTo>
                  <a:pt x="4250260" y="2243289"/>
                  <a:pt x="4234098" y="2272804"/>
                  <a:pt x="4209503" y="2288966"/>
                </a:cubicBezTo>
                <a:cubicBezTo>
                  <a:pt x="4124006" y="2345418"/>
                  <a:pt x="4066851" y="2418032"/>
                  <a:pt x="4040383" y="2517817"/>
                </a:cubicBezTo>
                <a:cubicBezTo>
                  <a:pt x="4033122" y="2545457"/>
                  <a:pt x="4005246" y="2567711"/>
                  <a:pt x="3987210" y="2592071"/>
                </a:cubicBezTo>
                <a:cubicBezTo>
                  <a:pt x="3995878" y="2609873"/>
                  <a:pt x="4043193" y="2571458"/>
                  <a:pt x="4026563" y="2618305"/>
                </a:cubicBezTo>
                <a:cubicBezTo>
                  <a:pt x="4013914" y="2653442"/>
                  <a:pt x="3981588" y="2675226"/>
                  <a:pt x="3951137" y="2696074"/>
                </a:cubicBezTo>
                <a:cubicBezTo>
                  <a:pt x="3916470" y="2719731"/>
                  <a:pt x="3878055" y="2738704"/>
                  <a:pt x="3862360" y="2782506"/>
                </a:cubicBezTo>
                <a:cubicBezTo>
                  <a:pt x="3859081" y="2791877"/>
                  <a:pt x="3848540" y="2801714"/>
                  <a:pt x="3839172" y="2805463"/>
                </a:cubicBezTo>
                <a:cubicBezTo>
                  <a:pt x="3350549" y="3576343"/>
                  <a:pt x="2147734" y="3581495"/>
                  <a:pt x="2009066" y="3576107"/>
                </a:cubicBezTo>
                <a:cubicBezTo>
                  <a:pt x="1841116" y="3569315"/>
                  <a:pt x="1682302" y="3521764"/>
                  <a:pt x="1526534" y="3462502"/>
                </a:cubicBezTo>
                <a:cubicBezTo>
                  <a:pt x="1460712" y="3437439"/>
                  <a:pt x="1399577" y="3401835"/>
                  <a:pt x="1335628" y="3374195"/>
                </a:cubicBezTo>
                <a:cubicBezTo>
                  <a:pt x="1247321" y="3336013"/>
                  <a:pt x="1179158" y="3263165"/>
                  <a:pt x="1091084" y="3232479"/>
                </a:cubicBezTo>
                <a:cubicBezTo>
                  <a:pt x="1000434" y="3200857"/>
                  <a:pt x="922901" y="3143000"/>
                  <a:pt x="829673" y="3118405"/>
                </a:cubicBezTo>
                <a:cubicBezTo>
                  <a:pt x="780484" y="3105288"/>
                  <a:pt x="732933" y="3081631"/>
                  <a:pt x="740662" y="3013935"/>
                </a:cubicBezTo>
                <a:cubicBezTo>
                  <a:pt x="742771" y="2994727"/>
                  <a:pt x="729888" y="2979034"/>
                  <a:pt x="709509" y="2984656"/>
                </a:cubicBezTo>
                <a:cubicBezTo>
                  <a:pt x="670626" y="2995196"/>
                  <a:pt x="653058" y="2967321"/>
                  <a:pt x="631507" y="2946474"/>
                </a:cubicBezTo>
                <a:cubicBezTo>
                  <a:pt x="593093" y="2909465"/>
                  <a:pt x="556552" y="2870113"/>
                  <a:pt x="495415" y="2864022"/>
                </a:cubicBezTo>
                <a:cubicBezTo>
                  <a:pt x="507126" y="2834976"/>
                  <a:pt x="527037" y="2839193"/>
                  <a:pt x="545308" y="2845283"/>
                </a:cubicBezTo>
                <a:cubicBezTo>
                  <a:pt x="593327" y="2861212"/>
                  <a:pt x="640877" y="2879248"/>
                  <a:pt x="688896" y="2895176"/>
                </a:cubicBezTo>
                <a:cubicBezTo>
                  <a:pt x="720284" y="2905483"/>
                  <a:pt x="751438" y="2920006"/>
                  <a:pt x="793367" y="2908527"/>
                </a:cubicBezTo>
                <a:cubicBezTo>
                  <a:pt x="757294" y="2849968"/>
                  <a:pt x="695923" y="2839427"/>
                  <a:pt x="646265" y="2821391"/>
                </a:cubicBezTo>
                <a:cubicBezTo>
                  <a:pt x="584192" y="2798670"/>
                  <a:pt x="547651" y="2755803"/>
                  <a:pt x="503847" y="2708019"/>
                </a:cubicBezTo>
                <a:cubicBezTo>
                  <a:pt x="549524" y="2696541"/>
                  <a:pt x="577867" y="2731678"/>
                  <a:pt x="613705" y="2729803"/>
                </a:cubicBezTo>
                <a:cubicBezTo>
                  <a:pt x="615580" y="2723714"/>
                  <a:pt x="618859" y="2714813"/>
                  <a:pt x="618390" y="2714577"/>
                </a:cubicBezTo>
                <a:cubicBezTo>
                  <a:pt x="559831" y="2688343"/>
                  <a:pt x="532425" y="2639153"/>
                  <a:pt x="523289" y="2579656"/>
                </a:cubicBezTo>
                <a:cubicBezTo>
                  <a:pt x="518605" y="2548972"/>
                  <a:pt x="497289" y="2539368"/>
                  <a:pt x="476207" y="2525313"/>
                </a:cubicBezTo>
                <a:cubicBezTo>
                  <a:pt x="402656" y="2475421"/>
                  <a:pt x="324889" y="2430213"/>
                  <a:pt x="264455" y="2361581"/>
                </a:cubicBezTo>
                <a:cubicBezTo>
                  <a:pt x="334259" y="2370716"/>
                  <a:pt x="390242" y="2415455"/>
                  <a:pt x="465433" y="2434663"/>
                </a:cubicBezTo>
                <a:cubicBezTo>
                  <a:pt x="405702" y="2359238"/>
                  <a:pt x="328402" y="2321058"/>
                  <a:pt x="257897" y="2275380"/>
                </a:cubicBezTo>
                <a:cubicBezTo>
                  <a:pt x="225806" y="2254533"/>
                  <a:pt x="196059" y="2227830"/>
                  <a:pt x="157174" y="2216586"/>
                </a:cubicBezTo>
                <a:cubicBezTo>
                  <a:pt x="143354" y="2212604"/>
                  <a:pt x="120633" y="2204172"/>
                  <a:pt x="131643" y="2181919"/>
                </a:cubicBezTo>
                <a:cubicBezTo>
                  <a:pt x="141011" y="2163415"/>
                  <a:pt x="159516" y="2169035"/>
                  <a:pt x="176382" y="2174423"/>
                </a:cubicBezTo>
                <a:cubicBezTo>
                  <a:pt x="216905" y="2187776"/>
                  <a:pt x="258834" y="2188009"/>
                  <a:pt x="313646" y="2187776"/>
                </a:cubicBezTo>
                <a:cubicBezTo>
                  <a:pt x="267735" y="2126639"/>
                  <a:pt x="183643" y="2144910"/>
                  <a:pt x="144292" y="2080728"/>
                </a:cubicBezTo>
                <a:cubicBezTo>
                  <a:pt x="193481" y="2069484"/>
                  <a:pt x="231428" y="2092674"/>
                  <a:pt x="271249" y="2097124"/>
                </a:cubicBezTo>
                <a:cubicBezTo>
                  <a:pt x="307321" y="2101106"/>
                  <a:pt x="316222" y="2090332"/>
                  <a:pt x="307790" y="2054961"/>
                </a:cubicBezTo>
                <a:cubicBezTo>
                  <a:pt x="294673" y="1999915"/>
                  <a:pt x="314349" y="1971806"/>
                  <a:pt x="366818" y="1986798"/>
                </a:cubicBezTo>
                <a:cubicBezTo>
                  <a:pt x="415539" y="2000852"/>
                  <a:pt x="420692" y="1980240"/>
                  <a:pt x="407575" y="1948852"/>
                </a:cubicBezTo>
                <a:cubicBezTo>
                  <a:pt x="388836" y="1903176"/>
                  <a:pt x="410151" y="1867805"/>
                  <a:pt x="424674" y="1829390"/>
                </a:cubicBezTo>
                <a:cubicBezTo>
                  <a:pt x="446928" y="1770831"/>
                  <a:pt x="437558" y="1742253"/>
                  <a:pt x="389539" y="1698685"/>
                </a:cubicBezTo>
                <a:cubicBezTo>
                  <a:pt x="362602" y="1674323"/>
                  <a:pt x="333557" y="1653711"/>
                  <a:pt x="294438" y="1632630"/>
                </a:cubicBezTo>
                <a:cubicBezTo>
                  <a:pt x="384620" y="1621152"/>
                  <a:pt x="289988" y="1582503"/>
                  <a:pt x="321844" y="1558376"/>
                </a:cubicBezTo>
                <a:cubicBezTo>
                  <a:pt x="385557" y="1548538"/>
                  <a:pt x="437558" y="1625368"/>
                  <a:pt x="524227" y="1603350"/>
                </a:cubicBezTo>
                <a:cubicBezTo>
                  <a:pt x="417179" y="1536825"/>
                  <a:pt x="298889" y="1515041"/>
                  <a:pt x="221356" y="1426500"/>
                </a:cubicBezTo>
                <a:cubicBezTo>
                  <a:pt x="239158" y="1406355"/>
                  <a:pt x="256960" y="1425094"/>
                  <a:pt x="272186" y="1417599"/>
                </a:cubicBezTo>
                <a:cubicBezTo>
                  <a:pt x="271717" y="1412914"/>
                  <a:pt x="272889" y="1405886"/>
                  <a:pt x="270077" y="1403779"/>
                </a:cubicBezTo>
                <a:cubicBezTo>
                  <a:pt x="212221" y="1355525"/>
                  <a:pt x="211283" y="1354355"/>
                  <a:pt x="273356" y="1318749"/>
                </a:cubicBezTo>
                <a:cubicBezTo>
                  <a:pt x="295141" y="1306335"/>
                  <a:pt x="293267" y="1295325"/>
                  <a:pt x="281790" y="1279632"/>
                </a:cubicBezTo>
                <a:cubicBezTo>
                  <a:pt x="273590" y="1268622"/>
                  <a:pt x="263753" y="1258784"/>
                  <a:pt x="268438" y="1234657"/>
                </a:cubicBezTo>
                <a:cubicBezTo>
                  <a:pt x="302402" y="1265578"/>
                  <a:pt x="466603" y="1255505"/>
                  <a:pt x="495649" y="1252226"/>
                </a:cubicBezTo>
                <a:cubicBezTo>
                  <a:pt x="528208" y="1248713"/>
                  <a:pt x="560299" y="1233721"/>
                  <a:pt x="594497" y="1241919"/>
                </a:cubicBezTo>
                <a:cubicBezTo>
                  <a:pt x="621903" y="1248479"/>
                  <a:pt x="748860" y="1311957"/>
                  <a:pt x="766898" y="1239109"/>
                </a:cubicBezTo>
                <a:cubicBezTo>
                  <a:pt x="767835" y="1235595"/>
                  <a:pt x="819132" y="1243794"/>
                  <a:pt x="846773" y="1247776"/>
                </a:cubicBezTo>
                <a:cubicBezTo>
                  <a:pt x="871134" y="1251055"/>
                  <a:pt x="898540" y="1265578"/>
                  <a:pt x="914936" y="1236532"/>
                </a:cubicBezTo>
                <a:cubicBezTo>
                  <a:pt x="924540" y="1219433"/>
                  <a:pt x="884954" y="1186405"/>
                  <a:pt x="849584" y="1183594"/>
                </a:cubicBezTo>
                <a:cubicBezTo>
                  <a:pt x="818898" y="1181017"/>
                  <a:pt x="786807" y="1177269"/>
                  <a:pt x="757528" y="1184296"/>
                </a:cubicBezTo>
                <a:cubicBezTo>
                  <a:pt x="721456" y="1192730"/>
                  <a:pt x="702014" y="1179144"/>
                  <a:pt x="691941" y="1149864"/>
                </a:cubicBezTo>
                <a:cubicBezTo>
                  <a:pt x="680698" y="1117539"/>
                  <a:pt x="659147" y="1102547"/>
                  <a:pt x="629400" y="1087555"/>
                </a:cubicBezTo>
                <a:cubicBezTo>
                  <a:pt x="557253" y="1051250"/>
                  <a:pt x="487920" y="1009321"/>
                  <a:pt x="408747" y="988239"/>
                </a:cubicBezTo>
                <a:cubicBezTo>
                  <a:pt x="393052" y="984022"/>
                  <a:pt x="375719" y="978400"/>
                  <a:pt x="368458" y="950527"/>
                </a:cubicBezTo>
                <a:cubicBezTo>
                  <a:pt x="582786" y="992220"/>
                  <a:pt x="778141" y="1100908"/>
                  <a:pt x="999262" y="1094583"/>
                </a:cubicBezTo>
                <a:cubicBezTo>
                  <a:pt x="938829" y="1060149"/>
                  <a:pt x="868792" y="1058276"/>
                  <a:pt x="804376" y="1034149"/>
                </a:cubicBezTo>
                <a:cubicBezTo>
                  <a:pt x="850053" y="1016113"/>
                  <a:pt x="892918" y="1034852"/>
                  <a:pt x="936252" y="1045159"/>
                </a:cubicBezTo>
                <a:cubicBezTo>
                  <a:pt x="972559" y="1053591"/>
                  <a:pt x="1005353" y="1054997"/>
                  <a:pt x="1009335" y="1004636"/>
                </a:cubicBezTo>
                <a:cubicBezTo>
                  <a:pt x="1007929" y="1001356"/>
                  <a:pt x="1008163" y="997141"/>
                  <a:pt x="1008398" y="993158"/>
                </a:cubicBezTo>
                <a:cubicBezTo>
                  <a:pt x="996216" y="972311"/>
                  <a:pt x="977244" y="961536"/>
                  <a:pt x="954757" y="955445"/>
                </a:cubicBezTo>
                <a:cubicBezTo>
                  <a:pt x="941171" y="951697"/>
                  <a:pt x="923135" y="946075"/>
                  <a:pt x="923368" y="931085"/>
                </a:cubicBezTo>
                <a:cubicBezTo>
                  <a:pt x="924071" y="875570"/>
                  <a:pt x="880738" y="859407"/>
                  <a:pt x="837403" y="843245"/>
                </a:cubicBezTo>
                <a:cubicBezTo>
                  <a:pt x="861530" y="815605"/>
                  <a:pt x="880503" y="835983"/>
                  <a:pt x="898774" y="833876"/>
                </a:cubicBezTo>
                <a:cubicBezTo>
                  <a:pt x="910720" y="832470"/>
                  <a:pt x="921495" y="829894"/>
                  <a:pt x="921495" y="815605"/>
                </a:cubicBezTo>
                <a:cubicBezTo>
                  <a:pt x="921729" y="803658"/>
                  <a:pt x="916107" y="790072"/>
                  <a:pt x="904396" y="789839"/>
                </a:cubicBezTo>
                <a:cubicBezTo>
                  <a:pt x="831079" y="787730"/>
                  <a:pt x="790556" y="710900"/>
                  <a:pt x="714428" y="710666"/>
                </a:cubicBezTo>
                <a:cubicBezTo>
                  <a:pt x="668986" y="710666"/>
                  <a:pt x="738086" y="667332"/>
                  <a:pt x="699672" y="649295"/>
                </a:cubicBezTo>
                <a:cubicBezTo>
                  <a:pt x="691238" y="645313"/>
                  <a:pt x="721690" y="639224"/>
                  <a:pt x="735276" y="640160"/>
                </a:cubicBezTo>
                <a:cubicBezTo>
                  <a:pt x="748627" y="641097"/>
                  <a:pt x="760573" y="652574"/>
                  <a:pt x="776736" y="644376"/>
                </a:cubicBezTo>
                <a:cubicBezTo>
                  <a:pt x="785637" y="615097"/>
                  <a:pt x="762682" y="604322"/>
                  <a:pt x="743708" y="596123"/>
                </a:cubicBezTo>
                <a:cubicBezTo>
                  <a:pt x="699905" y="577150"/>
                  <a:pt x="657274" y="554195"/>
                  <a:pt x="609255" y="547401"/>
                </a:cubicBezTo>
                <a:cubicBezTo>
                  <a:pt x="592156" y="545059"/>
                  <a:pt x="633850" y="513671"/>
                  <a:pt x="642048" y="502662"/>
                </a:cubicBezTo>
                <a:cubicBezTo>
                  <a:pt x="448801" y="386949"/>
                  <a:pt x="216437" y="392804"/>
                  <a:pt x="0" y="299342"/>
                </a:cubicBezTo>
                <a:cubicBezTo>
                  <a:pt x="47785" y="281073"/>
                  <a:pt x="82921" y="294424"/>
                  <a:pt x="115480" y="297235"/>
                </a:cubicBezTo>
                <a:cubicBezTo>
                  <a:pt x="196760" y="304261"/>
                  <a:pt x="277105" y="318784"/>
                  <a:pt x="358151" y="327451"/>
                </a:cubicBezTo>
                <a:cubicBezTo>
                  <a:pt x="397971" y="331667"/>
                  <a:pt x="434981" y="347596"/>
                  <a:pt x="479486" y="322299"/>
                </a:cubicBezTo>
                <a:cubicBezTo>
                  <a:pt x="509235" y="305433"/>
                  <a:pt x="556786" y="323703"/>
                  <a:pt x="593327" y="338695"/>
                </a:cubicBezTo>
                <a:cubicBezTo>
                  <a:pt x="623543" y="351109"/>
                  <a:pt x="652355" y="354388"/>
                  <a:pt x="692410" y="338695"/>
                </a:cubicBezTo>
                <a:cubicBezTo>
                  <a:pt x="656103" y="329091"/>
                  <a:pt x="628228" y="320659"/>
                  <a:pt x="599651" y="314802"/>
                </a:cubicBezTo>
                <a:cubicBezTo>
                  <a:pt x="576930" y="310118"/>
                  <a:pt x="631040" y="291144"/>
                  <a:pt x="658679" y="293487"/>
                </a:cubicBezTo>
                <a:cubicBezTo>
                  <a:pt x="697329" y="296766"/>
                  <a:pt x="675545" y="284586"/>
                  <a:pt x="668986" y="267720"/>
                </a:cubicBezTo>
                <a:cubicBezTo>
                  <a:pt x="661959" y="249684"/>
                  <a:pt x="682806" y="244063"/>
                  <a:pt x="695923" y="247810"/>
                </a:cubicBezTo>
                <a:cubicBezTo>
                  <a:pt x="746284" y="262568"/>
                  <a:pt x="796411" y="236567"/>
                  <a:pt x="848413" y="257649"/>
                </a:cubicBezTo>
                <a:cubicBezTo>
                  <a:pt x="835295" y="205647"/>
                  <a:pt x="806952" y="182926"/>
                  <a:pt x="747690" y="175664"/>
                </a:cubicBezTo>
                <a:cubicBezTo>
                  <a:pt x="725437" y="172854"/>
                  <a:pt x="702248" y="177070"/>
                  <a:pt x="683040" y="162078"/>
                </a:cubicBezTo>
                <a:cubicBezTo>
                  <a:pt x="672030" y="153413"/>
                  <a:pt x="659616" y="143106"/>
                  <a:pt x="668283" y="127177"/>
                </a:cubicBezTo>
                <a:cubicBezTo>
                  <a:pt x="674373" y="115933"/>
                  <a:pt x="687491" y="115933"/>
                  <a:pt x="698266" y="119682"/>
                </a:cubicBezTo>
                <a:cubicBezTo>
                  <a:pt x="746519" y="136313"/>
                  <a:pt x="796880" y="142403"/>
                  <a:pt x="847241" y="148494"/>
                </a:cubicBezTo>
                <a:cubicBezTo>
                  <a:pt x="854972" y="149430"/>
                  <a:pt x="863637" y="152476"/>
                  <a:pt x="872305" y="137015"/>
                </a:cubicBezTo>
                <a:cubicBezTo>
                  <a:pt x="778141" y="111951"/>
                  <a:pt x="688662" y="76347"/>
                  <a:pt x="591921" y="62527"/>
                </a:cubicBezTo>
                <a:cubicBezTo>
                  <a:pt x="593327" y="55969"/>
                  <a:pt x="594732" y="49410"/>
                  <a:pt x="596138" y="42852"/>
                </a:cubicBezTo>
                <a:cubicBezTo>
                  <a:pt x="671796" y="52220"/>
                  <a:pt x="747456" y="61590"/>
                  <a:pt x="843025" y="73303"/>
                </a:cubicBezTo>
                <a:cubicBezTo>
                  <a:pt x="784231" y="36058"/>
                  <a:pt x="728717" y="48473"/>
                  <a:pt x="685149" y="15446"/>
                </a:cubicBezTo>
                <a:cubicBezTo>
                  <a:pt x="693347" y="2914"/>
                  <a:pt x="703244" y="-249"/>
                  <a:pt x="713492" y="1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48916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1EA7FA8-6652-4CC5-90F4-3D48CAC0C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0BB08FF-3145-FA45-6C8C-FC151596F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dirty="0"/>
              <a:t>Wie van u…..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C2DDB72-442F-3C64-7346-094682855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8164285" cy="4486274"/>
          </a:xfrm>
        </p:spPr>
        <p:txBody>
          <a:bodyPr>
            <a:noAutofit/>
          </a:bodyPr>
          <a:lstStyle/>
          <a:p>
            <a:r>
              <a:rPr lang="nl-NL" sz="2400" dirty="0"/>
              <a:t>Is er weleens duizelig bij het opstaan uit bed of uit de stoel?</a:t>
            </a:r>
          </a:p>
          <a:p>
            <a:endParaRPr lang="nl-NL" sz="2400" dirty="0"/>
          </a:p>
          <a:p>
            <a:r>
              <a:rPr lang="nl-NL" sz="2400" dirty="0"/>
              <a:t>Betrapt zich er stiekem op toch te snel op te staan (bijvoorbeeld als de telefoon of de deurbel gaat)?</a:t>
            </a:r>
          </a:p>
          <a:p>
            <a:endParaRPr lang="nl-NL" sz="2400" dirty="0"/>
          </a:p>
          <a:p>
            <a:pPr marL="0" indent="0">
              <a:buNone/>
            </a:pPr>
            <a:r>
              <a:rPr lang="nl-NL" sz="2400" dirty="0"/>
              <a:t>Tips: </a:t>
            </a:r>
          </a:p>
          <a:p>
            <a:pPr lvl="1"/>
            <a:r>
              <a:rPr lang="nl-NL" dirty="0"/>
              <a:t>Zet het hoofdeinde van het bed iets omhoog</a:t>
            </a:r>
          </a:p>
          <a:p>
            <a:pPr lvl="1"/>
            <a:r>
              <a:rPr lang="nl-NL" dirty="0"/>
              <a:t>Sta rustig en in stappen op</a:t>
            </a:r>
          </a:p>
          <a:p>
            <a:pPr lvl="1"/>
            <a:r>
              <a:rPr lang="nl-NL" dirty="0"/>
              <a:t>Drink voldoende</a:t>
            </a:r>
          </a:p>
          <a:p>
            <a:pPr lvl="1"/>
            <a:r>
              <a:rPr lang="nl-NL" dirty="0"/>
              <a:t>Druk de benen even tegen elkaar aan voor u opstaan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EBC0F7A-6F2F-9202-257D-D3932E944B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339" r="-1" b="-1"/>
          <a:stretch/>
        </p:blipFill>
        <p:spPr>
          <a:xfrm>
            <a:off x="7881257" y="2252058"/>
            <a:ext cx="4310743" cy="3435009"/>
          </a:xfrm>
          <a:custGeom>
            <a:avLst/>
            <a:gdLst/>
            <a:ahLst/>
            <a:cxnLst/>
            <a:rect l="l" t="t" r="r" b="b"/>
            <a:pathLst>
              <a:path w="4488714" h="3576825">
                <a:moveTo>
                  <a:pt x="713492" y="15"/>
                </a:moveTo>
                <a:cubicBezTo>
                  <a:pt x="723739" y="278"/>
                  <a:pt x="734339" y="3967"/>
                  <a:pt x="743942" y="5139"/>
                </a:cubicBezTo>
                <a:cubicBezTo>
                  <a:pt x="955929" y="31374"/>
                  <a:pt x="1167914" y="59717"/>
                  <a:pt x="1380134" y="84780"/>
                </a:cubicBezTo>
                <a:cubicBezTo>
                  <a:pt x="1578535" y="108204"/>
                  <a:pt x="1778340" y="113591"/>
                  <a:pt x="1977677" y="125771"/>
                </a:cubicBezTo>
                <a:cubicBezTo>
                  <a:pt x="2218942" y="140529"/>
                  <a:pt x="2459740" y="161377"/>
                  <a:pt x="2699600" y="194169"/>
                </a:cubicBezTo>
                <a:cubicBezTo>
                  <a:pt x="2866144" y="217126"/>
                  <a:pt x="3034328" y="233053"/>
                  <a:pt x="3203214" y="214783"/>
                </a:cubicBezTo>
                <a:cubicBezTo>
                  <a:pt x="3211646" y="213845"/>
                  <a:pt x="3221250" y="210801"/>
                  <a:pt x="3228277" y="213845"/>
                </a:cubicBezTo>
                <a:cubicBezTo>
                  <a:pt x="3310262" y="248045"/>
                  <a:pt x="3399740" y="223449"/>
                  <a:pt x="3484768" y="244999"/>
                </a:cubicBezTo>
                <a:cubicBezTo>
                  <a:pt x="3462984" y="328154"/>
                  <a:pt x="3369523" y="321361"/>
                  <a:pt x="3316820" y="378984"/>
                </a:cubicBezTo>
                <a:cubicBezTo>
                  <a:pt x="3402785" y="401939"/>
                  <a:pt x="3480084" y="425129"/>
                  <a:pt x="3558554" y="442462"/>
                </a:cubicBezTo>
                <a:cubicBezTo>
                  <a:pt x="3641709" y="460733"/>
                  <a:pt x="3712214" y="510158"/>
                  <a:pt x="3793494" y="532176"/>
                </a:cubicBezTo>
                <a:cubicBezTo>
                  <a:pt x="3810829" y="536861"/>
                  <a:pt x="3831676" y="553257"/>
                  <a:pt x="3837766" y="569186"/>
                </a:cubicBezTo>
                <a:cubicBezTo>
                  <a:pt x="3857442" y="620719"/>
                  <a:pt x="4250260" y="765244"/>
                  <a:pt x="4203881" y="811154"/>
                </a:cubicBezTo>
                <a:cubicBezTo>
                  <a:pt x="4184673" y="830128"/>
                  <a:pt x="4159844" y="843714"/>
                  <a:pt x="4133843" y="862453"/>
                </a:cubicBezTo>
                <a:cubicBezTo>
                  <a:pt x="4172962" y="897823"/>
                  <a:pt x="4216998" y="913283"/>
                  <a:pt x="4263846" y="923823"/>
                </a:cubicBezTo>
                <a:cubicBezTo>
                  <a:pt x="4277901" y="927103"/>
                  <a:pt x="4291721" y="933661"/>
                  <a:pt x="4293126" y="949590"/>
                </a:cubicBezTo>
                <a:cubicBezTo>
                  <a:pt x="4294531" y="966220"/>
                  <a:pt x="4280242" y="972778"/>
                  <a:pt x="4268297" y="980509"/>
                </a:cubicBezTo>
                <a:cubicBezTo>
                  <a:pt x="4251666" y="991283"/>
                  <a:pt x="4235503" y="1000654"/>
                  <a:pt x="4214422" y="1002059"/>
                </a:cubicBezTo>
                <a:cubicBezTo>
                  <a:pt x="4179754" y="1004167"/>
                  <a:pt x="4163124" y="1034149"/>
                  <a:pt x="4142980" y="1056636"/>
                </a:cubicBezTo>
                <a:cubicBezTo>
                  <a:pt x="4131736" y="1069286"/>
                  <a:pt x="4126114" y="1094817"/>
                  <a:pt x="4145790" y="1099268"/>
                </a:cubicBezTo>
                <a:cubicBezTo>
                  <a:pt x="4193106" y="1110043"/>
                  <a:pt x="4189358" y="1141197"/>
                  <a:pt x="4188188" y="1176567"/>
                </a:cubicBezTo>
                <a:cubicBezTo>
                  <a:pt x="4186548" y="1220370"/>
                  <a:pt x="4158673" y="1240514"/>
                  <a:pt x="4124474" y="1257380"/>
                </a:cubicBezTo>
                <a:cubicBezTo>
                  <a:pt x="4112762" y="1263235"/>
                  <a:pt x="4096132" y="1263000"/>
                  <a:pt x="4091680" y="1281271"/>
                </a:cubicBezTo>
                <a:cubicBezTo>
                  <a:pt x="4110888" y="1298606"/>
                  <a:pt x="4134312" y="1284551"/>
                  <a:pt x="4154926" y="1289469"/>
                </a:cubicBezTo>
                <a:cubicBezTo>
                  <a:pt x="4172025" y="1293452"/>
                  <a:pt x="4200368" y="1291344"/>
                  <a:pt x="4176944" y="1323200"/>
                </a:cubicBezTo>
                <a:cubicBezTo>
                  <a:pt x="4170150" y="1332335"/>
                  <a:pt x="4178114" y="1339363"/>
                  <a:pt x="4186782" y="1340066"/>
                </a:cubicBezTo>
                <a:cubicBezTo>
                  <a:pt x="4256117" y="1347327"/>
                  <a:pt x="4224260" y="1411743"/>
                  <a:pt x="4246513" y="1445708"/>
                </a:cubicBezTo>
                <a:cubicBezTo>
                  <a:pt x="4252602" y="1455076"/>
                  <a:pt x="4246044" y="1471239"/>
                  <a:pt x="4236440" y="1475221"/>
                </a:cubicBezTo>
                <a:cubicBezTo>
                  <a:pt x="4175069" y="1501456"/>
                  <a:pt x="4166637" y="1563998"/>
                  <a:pt x="4136888" y="1617873"/>
                </a:cubicBezTo>
                <a:cubicBezTo>
                  <a:pt x="4169214" y="1639188"/>
                  <a:pt x="4207863" y="1643873"/>
                  <a:pt x="4242764" y="1657693"/>
                </a:cubicBezTo>
                <a:cubicBezTo>
                  <a:pt x="4279072" y="1672216"/>
                  <a:pt x="4279072" y="1682991"/>
                  <a:pt x="4249089" y="1725153"/>
                </a:cubicBezTo>
                <a:cubicBezTo>
                  <a:pt x="4327090" y="1734290"/>
                  <a:pt x="4327090" y="1734290"/>
                  <a:pt x="4302964" y="1800579"/>
                </a:cubicBezTo>
                <a:cubicBezTo>
                  <a:pt x="4368318" y="1806669"/>
                  <a:pt x="4411417" y="1838057"/>
                  <a:pt x="4421488" y="1906689"/>
                </a:cubicBezTo>
                <a:cubicBezTo>
                  <a:pt x="4426408" y="1939951"/>
                  <a:pt x="4455922" y="1955644"/>
                  <a:pt x="4488714" y="1977897"/>
                </a:cubicBezTo>
                <a:cubicBezTo>
                  <a:pt x="4447958" y="1999448"/>
                  <a:pt x="4420318" y="2044421"/>
                  <a:pt x="4372767" y="1996870"/>
                </a:cubicBezTo>
                <a:cubicBezTo>
                  <a:pt x="4355434" y="1979537"/>
                  <a:pt x="4357072" y="2001555"/>
                  <a:pt x="4354731" y="2007880"/>
                </a:cubicBezTo>
                <a:cubicBezTo>
                  <a:pt x="4349110" y="2023339"/>
                  <a:pt x="4360820" y="2033646"/>
                  <a:pt x="4368551" y="2045357"/>
                </a:cubicBezTo>
                <a:cubicBezTo>
                  <a:pt x="4376046" y="2057070"/>
                  <a:pt x="4384948" y="2069484"/>
                  <a:pt x="4387056" y="2082603"/>
                </a:cubicBezTo>
                <a:cubicBezTo>
                  <a:pt x="4388460" y="2091738"/>
                  <a:pt x="4381668" y="2105088"/>
                  <a:pt x="4374173" y="2111882"/>
                </a:cubicBezTo>
                <a:cubicBezTo>
                  <a:pt x="4334820" y="2147720"/>
                  <a:pt x="4358244" y="2228299"/>
                  <a:pt x="4283756" y="2238606"/>
                </a:cubicBezTo>
                <a:cubicBezTo>
                  <a:pt x="4250260" y="2243289"/>
                  <a:pt x="4234098" y="2272804"/>
                  <a:pt x="4209503" y="2288966"/>
                </a:cubicBezTo>
                <a:cubicBezTo>
                  <a:pt x="4124006" y="2345418"/>
                  <a:pt x="4066851" y="2418032"/>
                  <a:pt x="4040383" y="2517817"/>
                </a:cubicBezTo>
                <a:cubicBezTo>
                  <a:pt x="4033122" y="2545457"/>
                  <a:pt x="4005246" y="2567711"/>
                  <a:pt x="3987210" y="2592071"/>
                </a:cubicBezTo>
                <a:cubicBezTo>
                  <a:pt x="3995878" y="2609873"/>
                  <a:pt x="4043193" y="2571458"/>
                  <a:pt x="4026563" y="2618305"/>
                </a:cubicBezTo>
                <a:cubicBezTo>
                  <a:pt x="4013914" y="2653442"/>
                  <a:pt x="3981588" y="2675226"/>
                  <a:pt x="3951137" y="2696074"/>
                </a:cubicBezTo>
                <a:cubicBezTo>
                  <a:pt x="3916470" y="2719731"/>
                  <a:pt x="3878055" y="2738704"/>
                  <a:pt x="3862360" y="2782506"/>
                </a:cubicBezTo>
                <a:cubicBezTo>
                  <a:pt x="3859081" y="2791877"/>
                  <a:pt x="3848540" y="2801714"/>
                  <a:pt x="3839172" y="2805463"/>
                </a:cubicBezTo>
                <a:cubicBezTo>
                  <a:pt x="3350549" y="3576343"/>
                  <a:pt x="2147734" y="3581495"/>
                  <a:pt x="2009066" y="3576107"/>
                </a:cubicBezTo>
                <a:cubicBezTo>
                  <a:pt x="1841116" y="3569315"/>
                  <a:pt x="1682302" y="3521764"/>
                  <a:pt x="1526534" y="3462502"/>
                </a:cubicBezTo>
                <a:cubicBezTo>
                  <a:pt x="1460712" y="3437439"/>
                  <a:pt x="1399577" y="3401835"/>
                  <a:pt x="1335628" y="3374195"/>
                </a:cubicBezTo>
                <a:cubicBezTo>
                  <a:pt x="1247321" y="3336013"/>
                  <a:pt x="1179158" y="3263165"/>
                  <a:pt x="1091084" y="3232479"/>
                </a:cubicBezTo>
                <a:cubicBezTo>
                  <a:pt x="1000434" y="3200857"/>
                  <a:pt x="922901" y="3143000"/>
                  <a:pt x="829673" y="3118405"/>
                </a:cubicBezTo>
                <a:cubicBezTo>
                  <a:pt x="780484" y="3105288"/>
                  <a:pt x="732933" y="3081631"/>
                  <a:pt x="740662" y="3013935"/>
                </a:cubicBezTo>
                <a:cubicBezTo>
                  <a:pt x="742771" y="2994727"/>
                  <a:pt x="729888" y="2979034"/>
                  <a:pt x="709509" y="2984656"/>
                </a:cubicBezTo>
                <a:cubicBezTo>
                  <a:pt x="670626" y="2995196"/>
                  <a:pt x="653058" y="2967321"/>
                  <a:pt x="631507" y="2946474"/>
                </a:cubicBezTo>
                <a:cubicBezTo>
                  <a:pt x="593093" y="2909465"/>
                  <a:pt x="556552" y="2870113"/>
                  <a:pt x="495415" y="2864022"/>
                </a:cubicBezTo>
                <a:cubicBezTo>
                  <a:pt x="507126" y="2834976"/>
                  <a:pt x="527037" y="2839193"/>
                  <a:pt x="545308" y="2845283"/>
                </a:cubicBezTo>
                <a:cubicBezTo>
                  <a:pt x="593327" y="2861212"/>
                  <a:pt x="640877" y="2879248"/>
                  <a:pt x="688896" y="2895176"/>
                </a:cubicBezTo>
                <a:cubicBezTo>
                  <a:pt x="720284" y="2905483"/>
                  <a:pt x="751438" y="2920006"/>
                  <a:pt x="793367" y="2908527"/>
                </a:cubicBezTo>
                <a:cubicBezTo>
                  <a:pt x="757294" y="2849968"/>
                  <a:pt x="695923" y="2839427"/>
                  <a:pt x="646265" y="2821391"/>
                </a:cubicBezTo>
                <a:cubicBezTo>
                  <a:pt x="584192" y="2798670"/>
                  <a:pt x="547651" y="2755803"/>
                  <a:pt x="503847" y="2708019"/>
                </a:cubicBezTo>
                <a:cubicBezTo>
                  <a:pt x="549524" y="2696541"/>
                  <a:pt x="577867" y="2731678"/>
                  <a:pt x="613705" y="2729803"/>
                </a:cubicBezTo>
                <a:cubicBezTo>
                  <a:pt x="615580" y="2723714"/>
                  <a:pt x="618859" y="2714813"/>
                  <a:pt x="618390" y="2714577"/>
                </a:cubicBezTo>
                <a:cubicBezTo>
                  <a:pt x="559831" y="2688343"/>
                  <a:pt x="532425" y="2639153"/>
                  <a:pt x="523289" y="2579656"/>
                </a:cubicBezTo>
                <a:cubicBezTo>
                  <a:pt x="518605" y="2548972"/>
                  <a:pt x="497289" y="2539368"/>
                  <a:pt x="476207" y="2525313"/>
                </a:cubicBezTo>
                <a:cubicBezTo>
                  <a:pt x="402656" y="2475421"/>
                  <a:pt x="324889" y="2430213"/>
                  <a:pt x="264455" y="2361581"/>
                </a:cubicBezTo>
                <a:cubicBezTo>
                  <a:pt x="334259" y="2370716"/>
                  <a:pt x="390242" y="2415455"/>
                  <a:pt x="465433" y="2434663"/>
                </a:cubicBezTo>
                <a:cubicBezTo>
                  <a:pt x="405702" y="2359238"/>
                  <a:pt x="328402" y="2321058"/>
                  <a:pt x="257897" y="2275380"/>
                </a:cubicBezTo>
                <a:cubicBezTo>
                  <a:pt x="225806" y="2254533"/>
                  <a:pt x="196059" y="2227830"/>
                  <a:pt x="157174" y="2216586"/>
                </a:cubicBezTo>
                <a:cubicBezTo>
                  <a:pt x="143354" y="2212604"/>
                  <a:pt x="120633" y="2204172"/>
                  <a:pt x="131643" y="2181919"/>
                </a:cubicBezTo>
                <a:cubicBezTo>
                  <a:pt x="141011" y="2163415"/>
                  <a:pt x="159516" y="2169035"/>
                  <a:pt x="176382" y="2174423"/>
                </a:cubicBezTo>
                <a:cubicBezTo>
                  <a:pt x="216905" y="2187776"/>
                  <a:pt x="258834" y="2188009"/>
                  <a:pt x="313646" y="2187776"/>
                </a:cubicBezTo>
                <a:cubicBezTo>
                  <a:pt x="267735" y="2126639"/>
                  <a:pt x="183643" y="2144910"/>
                  <a:pt x="144292" y="2080728"/>
                </a:cubicBezTo>
                <a:cubicBezTo>
                  <a:pt x="193481" y="2069484"/>
                  <a:pt x="231428" y="2092674"/>
                  <a:pt x="271249" y="2097124"/>
                </a:cubicBezTo>
                <a:cubicBezTo>
                  <a:pt x="307321" y="2101106"/>
                  <a:pt x="316222" y="2090332"/>
                  <a:pt x="307790" y="2054961"/>
                </a:cubicBezTo>
                <a:cubicBezTo>
                  <a:pt x="294673" y="1999915"/>
                  <a:pt x="314349" y="1971806"/>
                  <a:pt x="366818" y="1986798"/>
                </a:cubicBezTo>
                <a:cubicBezTo>
                  <a:pt x="415539" y="2000852"/>
                  <a:pt x="420692" y="1980240"/>
                  <a:pt x="407575" y="1948852"/>
                </a:cubicBezTo>
                <a:cubicBezTo>
                  <a:pt x="388836" y="1903176"/>
                  <a:pt x="410151" y="1867805"/>
                  <a:pt x="424674" y="1829390"/>
                </a:cubicBezTo>
                <a:cubicBezTo>
                  <a:pt x="446928" y="1770831"/>
                  <a:pt x="437558" y="1742253"/>
                  <a:pt x="389539" y="1698685"/>
                </a:cubicBezTo>
                <a:cubicBezTo>
                  <a:pt x="362602" y="1674323"/>
                  <a:pt x="333557" y="1653711"/>
                  <a:pt x="294438" y="1632630"/>
                </a:cubicBezTo>
                <a:cubicBezTo>
                  <a:pt x="384620" y="1621152"/>
                  <a:pt x="289988" y="1582503"/>
                  <a:pt x="321844" y="1558376"/>
                </a:cubicBezTo>
                <a:cubicBezTo>
                  <a:pt x="385557" y="1548538"/>
                  <a:pt x="437558" y="1625368"/>
                  <a:pt x="524227" y="1603350"/>
                </a:cubicBezTo>
                <a:cubicBezTo>
                  <a:pt x="417179" y="1536825"/>
                  <a:pt x="298889" y="1515041"/>
                  <a:pt x="221356" y="1426500"/>
                </a:cubicBezTo>
                <a:cubicBezTo>
                  <a:pt x="239158" y="1406355"/>
                  <a:pt x="256960" y="1425094"/>
                  <a:pt x="272186" y="1417599"/>
                </a:cubicBezTo>
                <a:cubicBezTo>
                  <a:pt x="271717" y="1412914"/>
                  <a:pt x="272889" y="1405886"/>
                  <a:pt x="270077" y="1403779"/>
                </a:cubicBezTo>
                <a:cubicBezTo>
                  <a:pt x="212221" y="1355525"/>
                  <a:pt x="211283" y="1354355"/>
                  <a:pt x="273356" y="1318749"/>
                </a:cubicBezTo>
                <a:cubicBezTo>
                  <a:pt x="295141" y="1306335"/>
                  <a:pt x="293267" y="1295325"/>
                  <a:pt x="281790" y="1279632"/>
                </a:cubicBezTo>
                <a:cubicBezTo>
                  <a:pt x="273590" y="1268622"/>
                  <a:pt x="263753" y="1258784"/>
                  <a:pt x="268438" y="1234657"/>
                </a:cubicBezTo>
                <a:cubicBezTo>
                  <a:pt x="302402" y="1265578"/>
                  <a:pt x="466603" y="1255505"/>
                  <a:pt x="495649" y="1252226"/>
                </a:cubicBezTo>
                <a:cubicBezTo>
                  <a:pt x="528208" y="1248713"/>
                  <a:pt x="560299" y="1233721"/>
                  <a:pt x="594497" y="1241919"/>
                </a:cubicBezTo>
                <a:cubicBezTo>
                  <a:pt x="621903" y="1248479"/>
                  <a:pt x="748860" y="1311957"/>
                  <a:pt x="766898" y="1239109"/>
                </a:cubicBezTo>
                <a:cubicBezTo>
                  <a:pt x="767835" y="1235595"/>
                  <a:pt x="819132" y="1243794"/>
                  <a:pt x="846773" y="1247776"/>
                </a:cubicBezTo>
                <a:cubicBezTo>
                  <a:pt x="871134" y="1251055"/>
                  <a:pt x="898540" y="1265578"/>
                  <a:pt x="914936" y="1236532"/>
                </a:cubicBezTo>
                <a:cubicBezTo>
                  <a:pt x="924540" y="1219433"/>
                  <a:pt x="884954" y="1186405"/>
                  <a:pt x="849584" y="1183594"/>
                </a:cubicBezTo>
                <a:cubicBezTo>
                  <a:pt x="818898" y="1181017"/>
                  <a:pt x="786807" y="1177269"/>
                  <a:pt x="757528" y="1184296"/>
                </a:cubicBezTo>
                <a:cubicBezTo>
                  <a:pt x="721456" y="1192730"/>
                  <a:pt x="702014" y="1179144"/>
                  <a:pt x="691941" y="1149864"/>
                </a:cubicBezTo>
                <a:cubicBezTo>
                  <a:pt x="680698" y="1117539"/>
                  <a:pt x="659147" y="1102547"/>
                  <a:pt x="629400" y="1087555"/>
                </a:cubicBezTo>
                <a:cubicBezTo>
                  <a:pt x="557253" y="1051250"/>
                  <a:pt x="487920" y="1009321"/>
                  <a:pt x="408747" y="988239"/>
                </a:cubicBezTo>
                <a:cubicBezTo>
                  <a:pt x="393052" y="984022"/>
                  <a:pt x="375719" y="978400"/>
                  <a:pt x="368458" y="950527"/>
                </a:cubicBezTo>
                <a:cubicBezTo>
                  <a:pt x="582786" y="992220"/>
                  <a:pt x="778141" y="1100908"/>
                  <a:pt x="999262" y="1094583"/>
                </a:cubicBezTo>
                <a:cubicBezTo>
                  <a:pt x="938829" y="1060149"/>
                  <a:pt x="868792" y="1058276"/>
                  <a:pt x="804376" y="1034149"/>
                </a:cubicBezTo>
                <a:cubicBezTo>
                  <a:pt x="850053" y="1016113"/>
                  <a:pt x="892918" y="1034852"/>
                  <a:pt x="936252" y="1045159"/>
                </a:cubicBezTo>
                <a:cubicBezTo>
                  <a:pt x="972559" y="1053591"/>
                  <a:pt x="1005353" y="1054997"/>
                  <a:pt x="1009335" y="1004636"/>
                </a:cubicBezTo>
                <a:cubicBezTo>
                  <a:pt x="1007929" y="1001356"/>
                  <a:pt x="1008163" y="997141"/>
                  <a:pt x="1008398" y="993158"/>
                </a:cubicBezTo>
                <a:cubicBezTo>
                  <a:pt x="996216" y="972311"/>
                  <a:pt x="977244" y="961536"/>
                  <a:pt x="954757" y="955445"/>
                </a:cubicBezTo>
                <a:cubicBezTo>
                  <a:pt x="941171" y="951697"/>
                  <a:pt x="923135" y="946075"/>
                  <a:pt x="923368" y="931085"/>
                </a:cubicBezTo>
                <a:cubicBezTo>
                  <a:pt x="924071" y="875570"/>
                  <a:pt x="880738" y="859407"/>
                  <a:pt x="837403" y="843245"/>
                </a:cubicBezTo>
                <a:cubicBezTo>
                  <a:pt x="861530" y="815605"/>
                  <a:pt x="880503" y="835983"/>
                  <a:pt x="898774" y="833876"/>
                </a:cubicBezTo>
                <a:cubicBezTo>
                  <a:pt x="910720" y="832470"/>
                  <a:pt x="921495" y="829894"/>
                  <a:pt x="921495" y="815605"/>
                </a:cubicBezTo>
                <a:cubicBezTo>
                  <a:pt x="921729" y="803658"/>
                  <a:pt x="916107" y="790072"/>
                  <a:pt x="904396" y="789839"/>
                </a:cubicBezTo>
                <a:cubicBezTo>
                  <a:pt x="831079" y="787730"/>
                  <a:pt x="790556" y="710900"/>
                  <a:pt x="714428" y="710666"/>
                </a:cubicBezTo>
                <a:cubicBezTo>
                  <a:pt x="668986" y="710666"/>
                  <a:pt x="738086" y="667332"/>
                  <a:pt x="699672" y="649295"/>
                </a:cubicBezTo>
                <a:cubicBezTo>
                  <a:pt x="691238" y="645313"/>
                  <a:pt x="721690" y="639224"/>
                  <a:pt x="735276" y="640160"/>
                </a:cubicBezTo>
                <a:cubicBezTo>
                  <a:pt x="748627" y="641097"/>
                  <a:pt x="760573" y="652574"/>
                  <a:pt x="776736" y="644376"/>
                </a:cubicBezTo>
                <a:cubicBezTo>
                  <a:pt x="785637" y="615097"/>
                  <a:pt x="762682" y="604322"/>
                  <a:pt x="743708" y="596123"/>
                </a:cubicBezTo>
                <a:cubicBezTo>
                  <a:pt x="699905" y="577150"/>
                  <a:pt x="657274" y="554195"/>
                  <a:pt x="609255" y="547401"/>
                </a:cubicBezTo>
                <a:cubicBezTo>
                  <a:pt x="592156" y="545059"/>
                  <a:pt x="633850" y="513671"/>
                  <a:pt x="642048" y="502662"/>
                </a:cubicBezTo>
                <a:cubicBezTo>
                  <a:pt x="448801" y="386949"/>
                  <a:pt x="216437" y="392804"/>
                  <a:pt x="0" y="299342"/>
                </a:cubicBezTo>
                <a:cubicBezTo>
                  <a:pt x="47785" y="281073"/>
                  <a:pt x="82921" y="294424"/>
                  <a:pt x="115480" y="297235"/>
                </a:cubicBezTo>
                <a:cubicBezTo>
                  <a:pt x="196760" y="304261"/>
                  <a:pt x="277105" y="318784"/>
                  <a:pt x="358151" y="327451"/>
                </a:cubicBezTo>
                <a:cubicBezTo>
                  <a:pt x="397971" y="331667"/>
                  <a:pt x="434981" y="347596"/>
                  <a:pt x="479486" y="322299"/>
                </a:cubicBezTo>
                <a:cubicBezTo>
                  <a:pt x="509235" y="305433"/>
                  <a:pt x="556786" y="323703"/>
                  <a:pt x="593327" y="338695"/>
                </a:cubicBezTo>
                <a:cubicBezTo>
                  <a:pt x="623543" y="351109"/>
                  <a:pt x="652355" y="354388"/>
                  <a:pt x="692410" y="338695"/>
                </a:cubicBezTo>
                <a:cubicBezTo>
                  <a:pt x="656103" y="329091"/>
                  <a:pt x="628228" y="320659"/>
                  <a:pt x="599651" y="314802"/>
                </a:cubicBezTo>
                <a:cubicBezTo>
                  <a:pt x="576930" y="310118"/>
                  <a:pt x="631040" y="291144"/>
                  <a:pt x="658679" y="293487"/>
                </a:cubicBezTo>
                <a:cubicBezTo>
                  <a:pt x="697329" y="296766"/>
                  <a:pt x="675545" y="284586"/>
                  <a:pt x="668986" y="267720"/>
                </a:cubicBezTo>
                <a:cubicBezTo>
                  <a:pt x="661959" y="249684"/>
                  <a:pt x="682806" y="244063"/>
                  <a:pt x="695923" y="247810"/>
                </a:cubicBezTo>
                <a:cubicBezTo>
                  <a:pt x="746284" y="262568"/>
                  <a:pt x="796411" y="236567"/>
                  <a:pt x="848413" y="257649"/>
                </a:cubicBezTo>
                <a:cubicBezTo>
                  <a:pt x="835295" y="205647"/>
                  <a:pt x="806952" y="182926"/>
                  <a:pt x="747690" y="175664"/>
                </a:cubicBezTo>
                <a:cubicBezTo>
                  <a:pt x="725437" y="172854"/>
                  <a:pt x="702248" y="177070"/>
                  <a:pt x="683040" y="162078"/>
                </a:cubicBezTo>
                <a:cubicBezTo>
                  <a:pt x="672030" y="153413"/>
                  <a:pt x="659616" y="143106"/>
                  <a:pt x="668283" y="127177"/>
                </a:cubicBezTo>
                <a:cubicBezTo>
                  <a:pt x="674373" y="115933"/>
                  <a:pt x="687491" y="115933"/>
                  <a:pt x="698266" y="119682"/>
                </a:cubicBezTo>
                <a:cubicBezTo>
                  <a:pt x="746519" y="136313"/>
                  <a:pt x="796880" y="142403"/>
                  <a:pt x="847241" y="148494"/>
                </a:cubicBezTo>
                <a:cubicBezTo>
                  <a:pt x="854972" y="149430"/>
                  <a:pt x="863637" y="152476"/>
                  <a:pt x="872305" y="137015"/>
                </a:cubicBezTo>
                <a:cubicBezTo>
                  <a:pt x="778141" y="111951"/>
                  <a:pt x="688662" y="76347"/>
                  <a:pt x="591921" y="62527"/>
                </a:cubicBezTo>
                <a:cubicBezTo>
                  <a:pt x="593327" y="55969"/>
                  <a:pt x="594732" y="49410"/>
                  <a:pt x="596138" y="42852"/>
                </a:cubicBezTo>
                <a:cubicBezTo>
                  <a:pt x="671796" y="52220"/>
                  <a:pt x="747456" y="61590"/>
                  <a:pt x="843025" y="73303"/>
                </a:cubicBezTo>
                <a:cubicBezTo>
                  <a:pt x="784231" y="36058"/>
                  <a:pt x="728717" y="48473"/>
                  <a:pt x="685149" y="15446"/>
                </a:cubicBezTo>
                <a:cubicBezTo>
                  <a:pt x="693347" y="2914"/>
                  <a:pt x="703244" y="-249"/>
                  <a:pt x="713492" y="1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4876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1EA7FA8-6652-4CC5-90F4-3D48CAC0C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603CE3F-8396-D69A-27A8-D9EA92EC9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dirty="0"/>
              <a:t>Bezoek aan huis (omgevingsfactoren)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4D6088-3F24-08E9-CA0C-A85FC2F30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6591" y="1545771"/>
            <a:ext cx="8648482" cy="46311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dirty="0"/>
              <a:t>Welke factoren hebben in </a:t>
            </a:r>
            <a:r>
              <a:rPr lang="nl-NL" sz="2400" b="1" dirty="0"/>
              <a:t>uw</a:t>
            </a:r>
            <a:r>
              <a:rPr lang="nl-NL" sz="2400" dirty="0"/>
              <a:t> woning invloed op </a:t>
            </a:r>
            <a:r>
              <a:rPr lang="nl-NL" sz="2400" b="1" dirty="0"/>
              <a:t>uw</a:t>
            </a:r>
            <a:r>
              <a:rPr lang="nl-NL" sz="2400" dirty="0"/>
              <a:t> valrisico?</a:t>
            </a:r>
          </a:p>
          <a:p>
            <a:r>
              <a:rPr lang="nl-NL" sz="2400" dirty="0"/>
              <a:t>Hoe ver moet u lopen van de auto naar binnen?</a:t>
            </a:r>
          </a:p>
          <a:p>
            <a:r>
              <a:rPr lang="nl-NL" sz="2400" dirty="0"/>
              <a:t>Zit er bv een dranger op de toegangsdeur?</a:t>
            </a:r>
          </a:p>
          <a:p>
            <a:r>
              <a:rPr lang="nl-NL" sz="2400" dirty="0"/>
              <a:t>Zijn er drempels, losliggende matjes, gladde vloeren?</a:t>
            </a:r>
          </a:p>
          <a:p>
            <a:r>
              <a:rPr lang="nl-NL" sz="2400" dirty="0"/>
              <a:t>Tilt u zelf de boodschappen naar binnen?</a:t>
            </a:r>
          </a:p>
          <a:p>
            <a:r>
              <a:rPr lang="nl-NL" sz="2400" dirty="0"/>
              <a:t>Kunt u makkelijk opstaan van het toilet?</a:t>
            </a:r>
          </a:p>
          <a:p>
            <a:r>
              <a:rPr lang="nl-NL" sz="2400" dirty="0"/>
              <a:t>Is de verlichting in huis goed, ook in de nacht?</a:t>
            </a:r>
          </a:p>
          <a:p>
            <a:r>
              <a:rPr lang="nl-NL" sz="2400" dirty="0"/>
              <a:t>Kunt u hulp inroepen indien nodig?</a:t>
            </a:r>
          </a:p>
          <a:p>
            <a:pPr marL="0" indent="0">
              <a:buNone/>
            </a:pPr>
            <a:r>
              <a:rPr lang="nl-NL" sz="2400" dirty="0"/>
              <a:t>Alles in het kader van </a:t>
            </a:r>
            <a:r>
              <a:rPr lang="nl-NL" sz="2400" b="1" dirty="0"/>
              <a:t>uw</a:t>
            </a:r>
            <a:r>
              <a:rPr lang="nl-NL" sz="2400" dirty="0"/>
              <a:t> mogelijkheden/beperkingen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012078C-8420-A396-C20C-8115732CEA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78" r="-2" b="-2"/>
          <a:stretch/>
        </p:blipFill>
        <p:spPr>
          <a:xfrm>
            <a:off x="0" y="1690688"/>
            <a:ext cx="3412338" cy="2719117"/>
          </a:xfrm>
          <a:custGeom>
            <a:avLst/>
            <a:gdLst/>
            <a:ahLst/>
            <a:cxnLst/>
            <a:rect l="l" t="t" r="r" b="b"/>
            <a:pathLst>
              <a:path w="4488714" h="3576825">
                <a:moveTo>
                  <a:pt x="713492" y="15"/>
                </a:moveTo>
                <a:cubicBezTo>
                  <a:pt x="723739" y="278"/>
                  <a:pt x="734339" y="3967"/>
                  <a:pt x="743942" y="5139"/>
                </a:cubicBezTo>
                <a:cubicBezTo>
                  <a:pt x="955929" y="31374"/>
                  <a:pt x="1167914" y="59717"/>
                  <a:pt x="1380134" y="84780"/>
                </a:cubicBezTo>
                <a:cubicBezTo>
                  <a:pt x="1578535" y="108204"/>
                  <a:pt x="1778340" y="113591"/>
                  <a:pt x="1977677" y="125771"/>
                </a:cubicBezTo>
                <a:cubicBezTo>
                  <a:pt x="2218942" y="140529"/>
                  <a:pt x="2459740" y="161377"/>
                  <a:pt x="2699600" y="194169"/>
                </a:cubicBezTo>
                <a:cubicBezTo>
                  <a:pt x="2866144" y="217126"/>
                  <a:pt x="3034328" y="233053"/>
                  <a:pt x="3203214" y="214783"/>
                </a:cubicBezTo>
                <a:cubicBezTo>
                  <a:pt x="3211646" y="213845"/>
                  <a:pt x="3221250" y="210801"/>
                  <a:pt x="3228277" y="213845"/>
                </a:cubicBezTo>
                <a:cubicBezTo>
                  <a:pt x="3310262" y="248045"/>
                  <a:pt x="3399740" y="223449"/>
                  <a:pt x="3484768" y="244999"/>
                </a:cubicBezTo>
                <a:cubicBezTo>
                  <a:pt x="3462984" y="328154"/>
                  <a:pt x="3369523" y="321361"/>
                  <a:pt x="3316820" y="378984"/>
                </a:cubicBezTo>
                <a:cubicBezTo>
                  <a:pt x="3402785" y="401939"/>
                  <a:pt x="3480084" y="425129"/>
                  <a:pt x="3558554" y="442462"/>
                </a:cubicBezTo>
                <a:cubicBezTo>
                  <a:pt x="3641709" y="460733"/>
                  <a:pt x="3712214" y="510158"/>
                  <a:pt x="3793494" y="532176"/>
                </a:cubicBezTo>
                <a:cubicBezTo>
                  <a:pt x="3810829" y="536861"/>
                  <a:pt x="3831676" y="553257"/>
                  <a:pt x="3837766" y="569186"/>
                </a:cubicBezTo>
                <a:cubicBezTo>
                  <a:pt x="3857442" y="620719"/>
                  <a:pt x="4250260" y="765244"/>
                  <a:pt x="4203881" y="811154"/>
                </a:cubicBezTo>
                <a:cubicBezTo>
                  <a:pt x="4184673" y="830128"/>
                  <a:pt x="4159844" y="843714"/>
                  <a:pt x="4133843" y="862453"/>
                </a:cubicBezTo>
                <a:cubicBezTo>
                  <a:pt x="4172962" y="897823"/>
                  <a:pt x="4216998" y="913283"/>
                  <a:pt x="4263846" y="923823"/>
                </a:cubicBezTo>
                <a:cubicBezTo>
                  <a:pt x="4277901" y="927103"/>
                  <a:pt x="4291721" y="933661"/>
                  <a:pt x="4293126" y="949590"/>
                </a:cubicBezTo>
                <a:cubicBezTo>
                  <a:pt x="4294531" y="966220"/>
                  <a:pt x="4280242" y="972778"/>
                  <a:pt x="4268297" y="980509"/>
                </a:cubicBezTo>
                <a:cubicBezTo>
                  <a:pt x="4251666" y="991283"/>
                  <a:pt x="4235503" y="1000654"/>
                  <a:pt x="4214422" y="1002059"/>
                </a:cubicBezTo>
                <a:cubicBezTo>
                  <a:pt x="4179754" y="1004167"/>
                  <a:pt x="4163124" y="1034149"/>
                  <a:pt x="4142980" y="1056636"/>
                </a:cubicBezTo>
                <a:cubicBezTo>
                  <a:pt x="4131736" y="1069286"/>
                  <a:pt x="4126114" y="1094817"/>
                  <a:pt x="4145790" y="1099268"/>
                </a:cubicBezTo>
                <a:cubicBezTo>
                  <a:pt x="4193106" y="1110043"/>
                  <a:pt x="4189358" y="1141197"/>
                  <a:pt x="4188188" y="1176567"/>
                </a:cubicBezTo>
                <a:cubicBezTo>
                  <a:pt x="4186548" y="1220370"/>
                  <a:pt x="4158673" y="1240514"/>
                  <a:pt x="4124474" y="1257380"/>
                </a:cubicBezTo>
                <a:cubicBezTo>
                  <a:pt x="4112762" y="1263235"/>
                  <a:pt x="4096132" y="1263000"/>
                  <a:pt x="4091680" y="1281271"/>
                </a:cubicBezTo>
                <a:cubicBezTo>
                  <a:pt x="4110888" y="1298606"/>
                  <a:pt x="4134312" y="1284551"/>
                  <a:pt x="4154926" y="1289469"/>
                </a:cubicBezTo>
                <a:cubicBezTo>
                  <a:pt x="4172025" y="1293452"/>
                  <a:pt x="4200368" y="1291344"/>
                  <a:pt x="4176944" y="1323200"/>
                </a:cubicBezTo>
                <a:cubicBezTo>
                  <a:pt x="4170150" y="1332335"/>
                  <a:pt x="4178114" y="1339363"/>
                  <a:pt x="4186782" y="1340066"/>
                </a:cubicBezTo>
                <a:cubicBezTo>
                  <a:pt x="4256117" y="1347327"/>
                  <a:pt x="4224260" y="1411743"/>
                  <a:pt x="4246513" y="1445708"/>
                </a:cubicBezTo>
                <a:cubicBezTo>
                  <a:pt x="4252602" y="1455076"/>
                  <a:pt x="4246044" y="1471239"/>
                  <a:pt x="4236440" y="1475221"/>
                </a:cubicBezTo>
                <a:cubicBezTo>
                  <a:pt x="4175069" y="1501456"/>
                  <a:pt x="4166637" y="1563998"/>
                  <a:pt x="4136888" y="1617873"/>
                </a:cubicBezTo>
                <a:cubicBezTo>
                  <a:pt x="4169214" y="1639188"/>
                  <a:pt x="4207863" y="1643873"/>
                  <a:pt x="4242764" y="1657693"/>
                </a:cubicBezTo>
                <a:cubicBezTo>
                  <a:pt x="4279072" y="1672216"/>
                  <a:pt x="4279072" y="1682991"/>
                  <a:pt x="4249089" y="1725153"/>
                </a:cubicBezTo>
                <a:cubicBezTo>
                  <a:pt x="4327090" y="1734290"/>
                  <a:pt x="4327090" y="1734290"/>
                  <a:pt x="4302964" y="1800579"/>
                </a:cubicBezTo>
                <a:cubicBezTo>
                  <a:pt x="4368318" y="1806669"/>
                  <a:pt x="4411417" y="1838057"/>
                  <a:pt x="4421488" y="1906689"/>
                </a:cubicBezTo>
                <a:cubicBezTo>
                  <a:pt x="4426408" y="1939951"/>
                  <a:pt x="4455922" y="1955644"/>
                  <a:pt x="4488714" y="1977897"/>
                </a:cubicBezTo>
                <a:cubicBezTo>
                  <a:pt x="4447958" y="1999448"/>
                  <a:pt x="4420318" y="2044421"/>
                  <a:pt x="4372767" y="1996870"/>
                </a:cubicBezTo>
                <a:cubicBezTo>
                  <a:pt x="4355434" y="1979537"/>
                  <a:pt x="4357072" y="2001555"/>
                  <a:pt x="4354731" y="2007880"/>
                </a:cubicBezTo>
                <a:cubicBezTo>
                  <a:pt x="4349110" y="2023339"/>
                  <a:pt x="4360820" y="2033646"/>
                  <a:pt x="4368551" y="2045357"/>
                </a:cubicBezTo>
                <a:cubicBezTo>
                  <a:pt x="4376046" y="2057070"/>
                  <a:pt x="4384948" y="2069484"/>
                  <a:pt x="4387056" y="2082603"/>
                </a:cubicBezTo>
                <a:cubicBezTo>
                  <a:pt x="4388460" y="2091738"/>
                  <a:pt x="4381668" y="2105088"/>
                  <a:pt x="4374173" y="2111882"/>
                </a:cubicBezTo>
                <a:cubicBezTo>
                  <a:pt x="4334820" y="2147720"/>
                  <a:pt x="4358244" y="2228299"/>
                  <a:pt x="4283756" y="2238606"/>
                </a:cubicBezTo>
                <a:cubicBezTo>
                  <a:pt x="4250260" y="2243289"/>
                  <a:pt x="4234098" y="2272804"/>
                  <a:pt x="4209503" y="2288966"/>
                </a:cubicBezTo>
                <a:cubicBezTo>
                  <a:pt x="4124006" y="2345418"/>
                  <a:pt x="4066851" y="2418032"/>
                  <a:pt x="4040383" y="2517817"/>
                </a:cubicBezTo>
                <a:cubicBezTo>
                  <a:pt x="4033122" y="2545457"/>
                  <a:pt x="4005246" y="2567711"/>
                  <a:pt x="3987210" y="2592071"/>
                </a:cubicBezTo>
                <a:cubicBezTo>
                  <a:pt x="3995878" y="2609873"/>
                  <a:pt x="4043193" y="2571458"/>
                  <a:pt x="4026563" y="2618305"/>
                </a:cubicBezTo>
                <a:cubicBezTo>
                  <a:pt x="4013914" y="2653442"/>
                  <a:pt x="3981588" y="2675226"/>
                  <a:pt x="3951137" y="2696074"/>
                </a:cubicBezTo>
                <a:cubicBezTo>
                  <a:pt x="3916470" y="2719731"/>
                  <a:pt x="3878055" y="2738704"/>
                  <a:pt x="3862360" y="2782506"/>
                </a:cubicBezTo>
                <a:cubicBezTo>
                  <a:pt x="3859081" y="2791877"/>
                  <a:pt x="3848540" y="2801714"/>
                  <a:pt x="3839172" y="2805463"/>
                </a:cubicBezTo>
                <a:cubicBezTo>
                  <a:pt x="3350549" y="3576343"/>
                  <a:pt x="2147734" y="3581495"/>
                  <a:pt x="2009066" y="3576107"/>
                </a:cubicBezTo>
                <a:cubicBezTo>
                  <a:pt x="1841116" y="3569315"/>
                  <a:pt x="1682302" y="3521764"/>
                  <a:pt x="1526534" y="3462502"/>
                </a:cubicBezTo>
                <a:cubicBezTo>
                  <a:pt x="1460712" y="3437439"/>
                  <a:pt x="1399577" y="3401835"/>
                  <a:pt x="1335628" y="3374195"/>
                </a:cubicBezTo>
                <a:cubicBezTo>
                  <a:pt x="1247321" y="3336013"/>
                  <a:pt x="1179158" y="3263165"/>
                  <a:pt x="1091084" y="3232479"/>
                </a:cubicBezTo>
                <a:cubicBezTo>
                  <a:pt x="1000434" y="3200857"/>
                  <a:pt x="922901" y="3143000"/>
                  <a:pt x="829673" y="3118405"/>
                </a:cubicBezTo>
                <a:cubicBezTo>
                  <a:pt x="780484" y="3105288"/>
                  <a:pt x="732933" y="3081631"/>
                  <a:pt x="740662" y="3013935"/>
                </a:cubicBezTo>
                <a:cubicBezTo>
                  <a:pt x="742771" y="2994727"/>
                  <a:pt x="729888" y="2979034"/>
                  <a:pt x="709509" y="2984656"/>
                </a:cubicBezTo>
                <a:cubicBezTo>
                  <a:pt x="670626" y="2995196"/>
                  <a:pt x="653058" y="2967321"/>
                  <a:pt x="631507" y="2946474"/>
                </a:cubicBezTo>
                <a:cubicBezTo>
                  <a:pt x="593093" y="2909465"/>
                  <a:pt x="556552" y="2870113"/>
                  <a:pt x="495415" y="2864022"/>
                </a:cubicBezTo>
                <a:cubicBezTo>
                  <a:pt x="507126" y="2834976"/>
                  <a:pt x="527037" y="2839193"/>
                  <a:pt x="545308" y="2845283"/>
                </a:cubicBezTo>
                <a:cubicBezTo>
                  <a:pt x="593327" y="2861212"/>
                  <a:pt x="640877" y="2879248"/>
                  <a:pt x="688896" y="2895176"/>
                </a:cubicBezTo>
                <a:cubicBezTo>
                  <a:pt x="720284" y="2905483"/>
                  <a:pt x="751438" y="2920006"/>
                  <a:pt x="793367" y="2908527"/>
                </a:cubicBezTo>
                <a:cubicBezTo>
                  <a:pt x="757294" y="2849968"/>
                  <a:pt x="695923" y="2839427"/>
                  <a:pt x="646265" y="2821391"/>
                </a:cubicBezTo>
                <a:cubicBezTo>
                  <a:pt x="584192" y="2798670"/>
                  <a:pt x="547651" y="2755803"/>
                  <a:pt x="503847" y="2708019"/>
                </a:cubicBezTo>
                <a:cubicBezTo>
                  <a:pt x="549524" y="2696541"/>
                  <a:pt x="577867" y="2731678"/>
                  <a:pt x="613705" y="2729803"/>
                </a:cubicBezTo>
                <a:cubicBezTo>
                  <a:pt x="615580" y="2723714"/>
                  <a:pt x="618859" y="2714813"/>
                  <a:pt x="618390" y="2714577"/>
                </a:cubicBezTo>
                <a:cubicBezTo>
                  <a:pt x="559831" y="2688343"/>
                  <a:pt x="532425" y="2639153"/>
                  <a:pt x="523289" y="2579656"/>
                </a:cubicBezTo>
                <a:cubicBezTo>
                  <a:pt x="518605" y="2548972"/>
                  <a:pt x="497289" y="2539368"/>
                  <a:pt x="476207" y="2525313"/>
                </a:cubicBezTo>
                <a:cubicBezTo>
                  <a:pt x="402656" y="2475421"/>
                  <a:pt x="324889" y="2430213"/>
                  <a:pt x="264455" y="2361581"/>
                </a:cubicBezTo>
                <a:cubicBezTo>
                  <a:pt x="334259" y="2370716"/>
                  <a:pt x="390242" y="2415455"/>
                  <a:pt x="465433" y="2434663"/>
                </a:cubicBezTo>
                <a:cubicBezTo>
                  <a:pt x="405702" y="2359238"/>
                  <a:pt x="328402" y="2321058"/>
                  <a:pt x="257897" y="2275380"/>
                </a:cubicBezTo>
                <a:cubicBezTo>
                  <a:pt x="225806" y="2254533"/>
                  <a:pt x="196059" y="2227830"/>
                  <a:pt x="157174" y="2216586"/>
                </a:cubicBezTo>
                <a:cubicBezTo>
                  <a:pt x="143354" y="2212604"/>
                  <a:pt x="120633" y="2204172"/>
                  <a:pt x="131643" y="2181919"/>
                </a:cubicBezTo>
                <a:cubicBezTo>
                  <a:pt x="141011" y="2163415"/>
                  <a:pt x="159516" y="2169035"/>
                  <a:pt x="176382" y="2174423"/>
                </a:cubicBezTo>
                <a:cubicBezTo>
                  <a:pt x="216905" y="2187776"/>
                  <a:pt x="258834" y="2188009"/>
                  <a:pt x="313646" y="2187776"/>
                </a:cubicBezTo>
                <a:cubicBezTo>
                  <a:pt x="267735" y="2126639"/>
                  <a:pt x="183643" y="2144910"/>
                  <a:pt x="144292" y="2080728"/>
                </a:cubicBezTo>
                <a:cubicBezTo>
                  <a:pt x="193481" y="2069484"/>
                  <a:pt x="231428" y="2092674"/>
                  <a:pt x="271249" y="2097124"/>
                </a:cubicBezTo>
                <a:cubicBezTo>
                  <a:pt x="307321" y="2101106"/>
                  <a:pt x="316222" y="2090332"/>
                  <a:pt x="307790" y="2054961"/>
                </a:cubicBezTo>
                <a:cubicBezTo>
                  <a:pt x="294673" y="1999915"/>
                  <a:pt x="314349" y="1971806"/>
                  <a:pt x="366818" y="1986798"/>
                </a:cubicBezTo>
                <a:cubicBezTo>
                  <a:pt x="415539" y="2000852"/>
                  <a:pt x="420692" y="1980240"/>
                  <a:pt x="407575" y="1948852"/>
                </a:cubicBezTo>
                <a:cubicBezTo>
                  <a:pt x="388836" y="1903176"/>
                  <a:pt x="410151" y="1867805"/>
                  <a:pt x="424674" y="1829390"/>
                </a:cubicBezTo>
                <a:cubicBezTo>
                  <a:pt x="446928" y="1770831"/>
                  <a:pt x="437558" y="1742253"/>
                  <a:pt x="389539" y="1698685"/>
                </a:cubicBezTo>
                <a:cubicBezTo>
                  <a:pt x="362602" y="1674323"/>
                  <a:pt x="333557" y="1653711"/>
                  <a:pt x="294438" y="1632630"/>
                </a:cubicBezTo>
                <a:cubicBezTo>
                  <a:pt x="384620" y="1621152"/>
                  <a:pt x="289988" y="1582503"/>
                  <a:pt x="321844" y="1558376"/>
                </a:cubicBezTo>
                <a:cubicBezTo>
                  <a:pt x="385557" y="1548538"/>
                  <a:pt x="437558" y="1625368"/>
                  <a:pt x="524227" y="1603350"/>
                </a:cubicBezTo>
                <a:cubicBezTo>
                  <a:pt x="417179" y="1536825"/>
                  <a:pt x="298889" y="1515041"/>
                  <a:pt x="221356" y="1426500"/>
                </a:cubicBezTo>
                <a:cubicBezTo>
                  <a:pt x="239158" y="1406355"/>
                  <a:pt x="256960" y="1425094"/>
                  <a:pt x="272186" y="1417599"/>
                </a:cubicBezTo>
                <a:cubicBezTo>
                  <a:pt x="271717" y="1412914"/>
                  <a:pt x="272889" y="1405886"/>
                  <a:pt x="270077" y="1403779"/>
                </a:cubicBezTo>
                <a:cubicBezTo>
                  <a:pt x="212221" y="1355525"/>
                  <a:pt x="211283" y="1354355"/>
                  <a:pt x="273356" y="1318749"/>
                </a:cubicBezTo>
                <a:cubicBezTo>
                  <a:pt x="295141" y="1306335"/>
                  <a:pt x="293267" y="1295325"/>
                  <a:pt x="281790" y="1279632"/>
                </a:cubicBezTo>
                <a:cubicBezTo>
                  <a:pt x="273590" y="1268622"/>
                  <a:pt x="263753" y="1258784"/>
                  <a:pt x="268438" y="1234657"/>
                </a:cubicBezTo>
                <a:cubicBezTo>
                  <a:pt x="302402" y="1265578"/>
                  <a:pt x="466603" y="1255505"/>
                  <a:pt x="495649" y="1252226"/>
                </a:cubicBezTo>
                <a:cubicBezTo>
                  <a:pt x="528208" y="1248713"/>
                  <a:pt x="560299" y="1233721"/>
                  <a:pt x="594497" y="1241919"/>
                </a:cubicBezTo>
                <a:cubicBezTo>
                  <a:pt x="621903" y="1248479"/>
                  <a:pt x="748860" y="1311957"/>
                  <a:pt x="766898" y="1239109"/>
                </a:cubicBezTo>
                <a:cubicBezTo>
                  <a:pt x="767835" y="1235595"/>
                  <a:pt x="819132" y="1243794"/>
                  <a:pt x="846773" y="1247776"/>
                </a:cubicBezTo>
                <a:cubicBezTo>
                  <a:pt x="871134" y="1251055"/>
                  <a:pt x="898540" y="1265578"/>
                  <a:pt x="914936" y="1236532"/>
                </a:cubicBezTo>
                <a:cubicBezTo>
                  <a:pt x="924540" y="1219433"/>
                  <a:pt x="884954" y="1186405"/>
                  <a:pt x="849584" y="1183594"/>
                </a:cubicBezTo>
                <a:cubicBezTo>
                  <a:pt x="818898" y="1181017"/>
                  <a:pt x="786807" y="1177269"/>
                  <a:pt x="757528" y="1184296"/>
                </a:cubicBezTo>
                <a:cubicBezTo>
                  <a:pt x="721456" y="1192730"/>
                  <a:pt x="702014" y="1179144"/>
                  <a:pt x="691941" y="1149864"/>
                </a:cubicBezTo>
                <a:cubicBezTo>
                  <a:pt x="680698" y="1117539"/>
                  <a:pt x="659147" y="1102547"/>
                  <a:pt x="629400" y="1087555"/>
                </a:cubicBezTo>
                <a:cubicBezTo>
                  <a:pt x="557253" y="1051250"/>
                  <a:pt x="487920" y="1009321"/>
                  <a:pt x="408747" y="988239"/>
                </a:cubicBezTo>
                <a:cubicBezTo>
                  <a:pt x="393052" y="984022"/>
                  <a:pt x="375719" y="978400"/>
                  <a:pt x="368458" y="950527"/>
                </a:cubicBezTo>
                <a:cubicBezTo>
                  <a:pt x="582786" y="992220"/>
                  <a:pt x="778141" y="1100908"/>
                  <a:pt x="999262" y="1094583"/>
                </a:cubicBezTo>
                <a:cubicBezTo>
                  <a:pt x="938829" y="1060149"/>
                  <a:pt x="868792" y="1058276"/>
                  <a:pt x="804376" y="1034149"/>
                </a:cubicBezTo>
                <a:cubicBezTo>
                  <a:pt x="850053" y="1016113"/>
                  <a:pt x="892918" y="1034852"/>
                  <a:pt x="936252" y="1045159"/>
                </a:cubicBezTo>
                <a:cubicBezTo>
                  <a:pt x="972559" y="1053591"/>
                  <a:pt x="1005353" y="1054997"/>
                  <a:pt x="1009335" y="1004636"/>
                </a:cubicBezTo>
                <a:cubicBezTo>
                  <a:pt x="1007929" y="1001356"/>
                  <a:pt x="1008163" y="997141"/>
                  <a:pt x="1008398" y="993158"/>
                </a:cubicBezTo>
                <a:cubicBezTo>
                  <a:pt x="996216" y="972311"/>
                  <a:pt x="977244" y="961536"/>
                  <a:pt x="954757" y="955445"/>
                </a:cubicBezTo>
                <a:cubicBezTo>
                  <a:pt x="941171" y="951697"/>
                  <a:pt x="923135" y="946075"/>
                  <a:pt x="923368" y="931085"/>
                </a:cubicBezTo>
                <a:cubicBezTo>
                  <a:pt x="924071" y="875570"/>
                  <a:pt x="880738" y="859407"/>
                  <a:pt x="837403" y="843245"/>
                </a:cubicBezTo>
                <a:cubicBezTo>
                  <a:pt x="861530" y="815605"/>
                  <a:pt x="880503" y="835983"/>
                  <a:pt x="898774" y="833876"/>
                </a:cubicBezTo>
                <a:cubicBezTo>
                  <a:pt x="910720" y="832470"/>
                  <a:pt x="921495" y="829894"/>
                  <a:pt x="921495" y="815605"/>
                </a:cubicBezTo>
                <a:cubicBezTo>
                  <a:pt x="921729" y="803658"/>
                  <a:pt x="916107" y="790072"/>
                  <a:pt x="904396" y="789839"/>
                </a:cubicBezTo>
                <a:cubicBezTo>
                  <a:pt x="831079" y="787730"/>
                  <a:pt x="790556" y="710900"/>
                  <a:pt x="714428" y="710666"/>
                </a:cubicBezTo>
                <a:cubicBezTo>
                  <a:pt x="668986" y="710666"/>
                  <a:pt x="738086" y="667332"/>
                  <a:pt x="699672" y="649295"/>
                </a:cubicBezTo>
                <a:cubicBezTo>
                  <a:pt x="691238" y="645313"/>
                  <a:pt x="721690" y="639224"/>
                  <a:pt x="735276" y="640160"/>
                </a:cubicBezTo>
                <a:cubicBezTo>
                  <a:pt x="748627" y="641097"/>
                  <a:pt x="760573" y="652574"/>
                  <a:pt x="776736" y="644376"/>
                </a:cubicBezTo>
                <a:cubicBezTo>
                  <a:pt x="785637" y="615097"/>
                  <a:pt x="762682" y="604322"/>
                  <a:pt x="743708" y="596123"/>
                </a:cubicBezTo>
                <a:cubicBezTo>
                  <a:pt x="699905" y="577150"/>
                  <a:pt x="657274" y="554195"/>
                  <a:pt x="609255" y="547401"/>
                </a:cubicBezTo>
                <a:cubicBezTo>
                  <a:pt x="592156" y="545059"/>
                  <a:pt x="633850" y="513671"/>
                  <a:pt x="642048" y="502662"/>
                </a:cubicBezTo>
                <a:cubicBezTo>
                  <a:pt x="448801" y="386949"/>
                  <a:pt x="216437" y="392804"/>
                  <a:pt x="0" y="299342"/>
                </a:cubicBezTo>
                <a:cubicBezTo>
                  <a:pt x="47785" y="281073"/>
                  <a:pt x="82921" y="294424"/>
                  <a:pt x="115480" y="297235"/>
                </a:cubicBezTo>
                <a:cubicBezTo>
                  <a:pt x="196760" y="304261"/>
                  <a:pt x="277105" y="318784"/>
                  <a:pt x="358151" y="327451"/>
                </a:cubicBezTo>
                <a:cubicBezTo>
                  <a:pt x="397971" y="331667"/>
                  <a:pt x="434981" y="347596"/>
                  <a:pt x="479486" y="322299"/>
                </a:cubicBezTo>
                <a:cubicBezTo>
                  <a:pt x="509235" y="305433"/>
                  <a:pt x="556786" y="323703"/>
                  <a:pt x="593327" y="338695"/>
                </a:cubicBezTo>
                <a:cubicBezTo>
                  <a:pt x="623543" y="351109"/>
                  <a:pt x="652355" y="354388"/>
                  <a:pt x="692410" y="338695"/>
                </a:cubicBezTo>
                <a:cubicBezTo>
                  <a:pt x="656103" y="329091"/>
                  <a:pt x="628228" y="320659"/>
                  <a:pt x="599651" y="314802"/>
                </a:cubicBezTo>
                <a:cubicBezTo>
                  <a:pt x="576930" y="310118"/>
                  <a:pt x="631040" y="291144"/>
                  <a:pt x="658679" y="293487"/>
                </a:cubicBezTo>
                <a:cubicBezTo>
                  <a:pt x="697329" y="296766"/>
                  <a:pt x="675545" y="284586"/>
                  <a:pt x="668986" y="267720"/>
                </a:cubicBezTo>
                <a:cubicBezTo>
                  <a:pt x="661959" y="249684"/>
                  <a:pt x="682806" y="244063"/>
                  <a:pt x="695923" y="247810"/>
                </a:cubicBezTo>
                <a:cubicBezTo>
                  <a:pt x="746284" y="262568"/>
                  <a:pt x="796411" y="236567"/>
                  <a:pt x="848413" y="257649"/>
                </a:cubicBezTo>
                <a:cubicBezTo>
                  <a:pt x="835295" y="205647"/>
                  <a:pt x="806952" y="182926"/>
                  <a:pt x="747690" y="175664"/>
                </a:cubicBezTo>
                <a:cubicBezTo>
                  <a:pt x="725437" y="172854"/>
                  <a:pt x="702248" y="177070"/>
                  <a:pt x="683040" y="162078"/>
                </a:cubicBezTo>
                <a:cubicBezTo>
                  <a:pt x="672030" y="153413"/>
                  <a:pt x="659616" y="143106"/>
                  <a:pt x="668283" y="127177"/>
                </a:cubicBezTo>
                <a:cubicBezTo>
                  <a:pt x="674373" y="115933"/>
                  <a:pt x="687491" y="115933"/>
                  <a:pt x="698266" y="119682"/>
                </a:cubicBezTo>
                <a:cubicBezTo>
                  <a:pt x="746519" y="136313"/>
                  <a:pt x="796880" y="142403"/>
                  <a:pt x="847241" y="148494"/>
                </a:cubicBezTo>
                <a:cubicBezTo>
                  <a:pt x="854972" y="149430"/>
                  <a:pt x="863637" y="152476"/>
                  <a:pt x="872305" y="137015"/>
                </a:cubicBezTo>
                <a:cubicBezTo>
                  <a:pt x="778141" y="111951"/>
                  <a:pt x="688662" y="76347"/>
                  <a:pt x="591921" y="62527"/>
                </a:cubicBezTo>
                <a:cubicBezTo>
                  <a:pt x="593327" y="55969"/>
                  <a:pt x="594732" y="49410"/>
                  <a:pt x="596138" y="42852"/>
                </a:cubicBezTo>
                <a:cubicBezTo>
                  <a:pt x="671796" y="52220"/>
                  <a:pt x="747456" y="61590"/>
                  <a:pt x="843025" y="73303"/>
                </a:cubicBezTo>
                <a:cubicBezTo>
                  <a:pt x="784231" y="36058"/>
                  <a:pt x="728717" y="48473"/>
                  <a:pt x="685149" y="15446"/>
                </a:cubicBezTo>
                <a:cubicBezTo>
                  <a:pt x="693347" y="2914"/>
                  <a:pt x="703244" y="-249"/>
                  <a:pt x="713492" y="1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74719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E6D2D34-4BB4-460B-8844-027610FB2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35C8C9-809F-EBEA-5DED-6A78A0CC7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4629" y="405114"/>
            <a:ext cx="9417452" cy="759657"/>
          </a:xfrm>
        </p:spPr>
        <p:txBody>
          <a:bodyPr anchor="b">
            <a:normAutofit/>
          </a:bodyPr>
          <a:lstStyle/>
          <a:p>
            <a:r>
              <a:rPr lang="nl-NL" sz="4000" dirty="0">
                <a:solidFill>
                  <a:schemeClr val="tx2"/>
                </a:solidFill>
              </a:rPr>
              <a:t>Risicofactoren in combinatie met gedrag……..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73B2EC8-2753-51BE-8D58-708F63B85E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37" r="-1" b="-1"/>
          <a:stretch/>
        </p:blipFill>
        <p:spPr>
          <a:xfrm>
            <a:off x="536260" y="1774021"/>
            <a:ext cx="3225218" cy="276615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C5314570-9B06-4D37-8CBD-EDD67C2FA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-4155"/>
            <a:ext cx="2514948" cy="2174333"/>
            <a:chOff x="-305" y="-4155"/>
            <a:chExt cx="2514948" cy="217433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204F55B-358D-4FB5-9979-6724C64154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4F77C62-9DDF-48D3-A074-159A32767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EB07022-F30B-49CA-B1DD-A826815C4A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7C47E16-167C-48BF-9FC9-08787D348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D41A99-599C-715C-26BE-1665EDEC9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738" y="1164772"/>
            <a:ext cx="6770414" cy="4286904"/>
          </a:xfrm>
        </p:spPr>
        <p:txBody>
          <a:bodyPr anchor="ctr">
            <a:normAutofit/>
          </a:bodyPr>
          <a:lstStyle/>
          <a:p>
            <a:r>
              <a:rPr lang="nl-NL" sz="2400" dirty="0">
                <a:solidFill>
                  <a:schemeClr val="tx2"/>
                </a:solidFill>
              </a:rPr>
              <a:t>Wie van u gebruikt een trapje om iets uit de bovenste keukenkastjes te pakken?</a:t>
            </a:r>
          </a:p>
          <a:p>
            <a:r>
              <a:rPr lang="nl-NL" sz="2400" dirty="0">
                <a:solidFill>
                  <a:schemeClr val="tx2"/>
                </a:solidFill>
              </a:rPr>
              <a:t>En wie van u gebruikt hiervoor een stoel?</a:t>
            </a:r>
          </a:p>
          <a:p>
            <a:r>
              <a:rPr lang="nl-NL" sz="2400" dirty="0">
                <a:solidFill>
                  <a:schemeClr val="tx2"/>
                </a:solidFill>
              </a:rPr>
              <a:t>Wie van u heeft de indeling van de kastjes aangepast zodat een trapje of stoel niet nodig is?</a:t>
            </a:r>
          </a:p>
          <a:p>
            <a:endParaRPr lang="nl-NL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nl-NL" sz="2400" dirty="0">
                <a:solidFill>
                  <a:schemeClr val="tx2"/>
                </a:solidFill>
              </a:rPr>
              <a:t>Is uw gedrag passend bij uw mogelijkheden/beperkingen?</a:t>
            </a:r>
          </a:p>
        </p:txBody>
      </p:sp>
    </p:spTree>
    <p:extLst>
      <p:ext uri="{BB962C8B-B14F-4D97-AF65-F5344CB8AC3E}">
        <p14:creationId xmlns:p14="http://schemas.microsoft.com/office/powerpoint/2010/main" val="42660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3597F8-4D8A-7F45-0FCA-DB2CBA26B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rmAutofit fontScale="90000"/>
          </a:bodyPr>
          <a:lstStyle/>
          <a:p>
            <a:r>
              <a:rPr lang="nl-NL" dirty="0"/>
              <a:t>Adviseren over inrichting, aanpassingen, hulpmiddelen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3F01F8-7A5F-93A2-9454-01D2229B6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Een ergotherapeut geeft advies over de </a:t>
            </a:r>
            <a:r>
              <a:rPr lang="nl-NL" u="sng" dirty="0"/>
              <a:t>inrichting </a:t>
            </a:r>
          </a:p>
          <a:p>
            <a:pPr marL="0" indent="0">
              <a:buNone/>
            </a:pPr>
            <a:r>
              <a:rPr lang="nl-NL" dirty="0"/>
              <a:t>   (aangepast aan uw mogelijkheden/beperkingen)</a:t>
            </a:r>
          </a:p>
          <a:p>
            <a:r>
              <a:rPr lang="nl-NL" dirty="0"/>
              <a:t>Ook kijken we naar </a:t>
            </a:r>
            <a:r>
              <a:rPr lang="nl-NL" u="sng" dirty="0"/>
              <a:t>aanpassingen of hulpmiddelen </a:t>
            </a:r>
          </a:p>
          <a:p>
            <a:pPr marL="0" indent="0">
              <a:buNone/>
            </a:pPr>
            <a:r>
              <a:rPr lang="nl-NL" dirty="0"/>
              <a:t>   (die bijdragen aan uw zelfstandigheid en veiligheid)</a:t>
            </a:r>
          </a:p>
          <a:p>
            <a:r>
              <a:rPr lang="nl-NL" dirty="0"/>
              <a:t>Dat kan ook als u nog goed mobiel bent:</a:t>
            </a:r>
          </a:p>
          <a:p>
            <a:pPr lvl="1"/>
            <a:r>
              <a:rPr lang="nl-NL" sz="2800" dirty="0"/>
              <a:t>Bewegingssensor</a:t>
            </a:r>
          </a:p>
          <a:p>
            <a:pPr lvl="1"/>
            <a:r>
              <a:rPr lang="nl-NL" sz="2800" dirty="0"/>
              <a:t>Schoenlepel</a:t>
            </a:r>
          </a:p>
          <a:p>
            <a:pPr marL="457200" lvl="1" indent="0">
              <a:buNone/>
            </a:pPr>
            <a:endParaRPr lang="nl-NL" sz="3600" i="1" dirty="0"/>
          </a:p>
          <a:p>
            <a:pPr lvl="1"/>
            <a:endParaRPr lang="nl-NL" dirty="0"/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810C05C-98CB-8B71-F3C9-A687CFEE6C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37" r="-1" b="-1"/>
          <a:stretch/>
        </p:blipFill>
        <p:spPr>
          <a:xfrm>
            <a:off x="9354209" y="4386804"/>
            <a:ext cx="2837790" cy="2433885"/>
          </a:xfrm>
          <a:custGeom>
            <a:avLst/>
            <a:gdLst/>
            <a:ahLst/>
            <a:cxnLst/>
            <a:rect l="l" t="t" r="r" b="b"/>
            <a:pathLst>
              <a:path w="3178912" h="2726454">
                <a:moveTo>
                  <a:pt x="1837818" y="0"/>
                </a:moveTo>
                <a:cubicBezTo>
                  <a:pt x="2345318" y="0"/>
                  <a:pt x="2804772" y="205705"/>
                  <a:pt x="3137352" y="538285"/>
                </a:cubicBezTo>
                <a:lnTo>
                  <a:pt x="3178912" y="584013"/>
                </a:lnTo>
                <a:lnTo>
                  <a:pt x="3178912" y="2726454"/>
                </a:lnTo>
                <a:lnTo>
                  <a:pt x="229483" y="2726454"/>
                </a:lnTo>
                <a:lnTo>
                  <a:pt x="221815" y="2713832"/>
                </a:lnTo>
                <a:cubicBezTo>
                  <a:pt x="80353" y="2453425"/>
                  <a:pt x="0" y="2155005"/>
                  <a:pt x="0" y="1837818"/>
                </a:cubicBezTo>
                <a:cubicBezTo>
                  <a:pt x="0" y="822819"/>
                  <a:pt x="822819" y="0"/>
                  <a:pt x="183781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33016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E6D2D34-4BB4-460B-8844-027610FB2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CA3AE2E-3705-2A8E-AB9A-FCAC9824D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7828" y="315290"/>
            <a:ext cx="7199453" cy="923201"/>
          </a:xfrm>
        </p:spPr>
        <p:txBody>
          <a:bodyPr anchor="b">
            <a:normAutofit/>
          </a:bodyPr>
          <a:lstStyle/>
          <a:p>
            <a:r>
              <a:rPr lang="nl-NL" sz="4000" dirty="0">
                <a:solidFill>
                  <a:schemeClr val="tx2"/>
                </a:solidFill>
              </a:rPr>
              <a:t>Trainen van dagelijkse activiteiten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79C5C1D-787A-14F9-1C9C-1ACED7B15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719" y="376534"/>
            <a:ext cx="3286037" cy="276615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5314570-9B06-4D37-8CBD-EDD67C2FA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-4155"/>
            <a:ext cx="2514948" cy="2174333"/>
            <a:chOff x="-305" y="-4155"/>
            <a:chExt cx="2514948" cy="217433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204F55B-358D-4FB5-9979-6724C64154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4F77C62-9DDF-48D3-A074-159A32767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EB07022-F30B-49CA-B1DD-A826815C4A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C47E16-167C-48BF-9FC9-08787D348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733FE8F-DEDE-4EF3-FB89-D2E9D554C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1114" y="1828800"/>
            <a:ext cx="6507038" cy="423217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2400" dirty="0">
                <a:solidFill>
                  <a:schemeClr val="tx2"/>
                </a:solidFill>
              </a:rPr>
              <a:t>Die voor u belangrijk zijn!</a:t>
            </a:r>
          </a:p>
          <a:p>
            <a:pPr marL="0" indent="0">
              <a:buNone/>
            </a:pPr>
            <a:endParaRPr lang="nl-NL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nl-NL" sz="2400" dirty="0">
                <a:solidFill>
                  <a:schemeClr val="tx2"/>
                </a:solidFill>
              </a:rPr>
              <a:t>Bijvoorbeeld</a:t>
            </a:r>
          </a:p>
          <a:p>
            <a:r>
              <a:rPr lang="nl-NL" sz="2400" dirty="0">
                <a:solidFill>
                  <a:schemeClr val="tx2"/>
                </a:solidFill>
              </a:rPr>
              <a:t>Bij angst trainen om weer vertrouwen in de handeling te krijgen</a:t>
            </a:r>
          </a:p>
          <a:p>
            <a:r>
              <a:rPr lang="nl-NL" sz="2400" dirty="0">
                <a:solidFill>
                  <a:schemeClr val="tx2"/>
                </a:solidFill>
              </a:rPr>
              <a:t>Trainen van kookactiviteit (stapsgewijs, omgang rollator in de keuken, veilig draaien)</a:t>
            </a:r>
          </a:p>
          <a:p>
            <a:r>
              <a:rPr lang="nl-NL" sz="2400" dirty="0">
                <a:solidFill>
                  <a:schemeClr val="tx2"/>
                </a:solidFill>
              </a:rPr>
              <a:t>Trainen van het omgaan met een hulpmiddel </a:t>
            </a:r>
          </a:p>
          <a:p>
            <a:pPr marL="0" indent="0">
              <a:buNone/>
            </a:pPr>
            <a:r>
              <a:rPr lang="nl-NL" sz="2400" dirty="0">
                <a:solidFill>
                  <a:schemeClr val="tx2"/>
                </a:solidFill>
              </a:rPr>
              <a:t>    (</a:t>
            </a:r>
            <a:r>
              <a:rPr lang="nl-NL" sz="2400" dirty="0" err="1">
                <a:solidFill>
                  <a:schemeClr val="tx2"/>
                </a:solidFill>
              </a:rPr>
              <a:t>bedbeugel</a:t>
            </a:r>
            <a:r>
              <a:rPr lang="nl-NL" sz="2400" dirty="0">
                <a:solidFill>
                  <a:schemeClr val="tx2"/>
                </a:solidFill>
              </a:rPr>
              <a:t>, scootermobiel,   </a:t>
            </a:r>
          </a:p>
          <a:p>
            <a:pPr marL="0" indent="0">
              <a:buNone/>
            </a:pPr>
            <a:r>
              <a:rPr lang="nl-NL" sz="2400" dirty="0">
                <a:solidFill>
                  <a:schemeClr val="tx2"/>
                </a:solidFill>
              </a:rPr>
              <a:t>     </a:t>
            </a:r>
            <a:r>
              <a:rPr lang="nl-NL" sz="2400" dirty="0" err="1">
                <a:solidFill>
                  <a:schemeClr val="tx2"/>
                </a:solidFill>
              </a:rPr>
              <a:t>kousenaantrekhulpmiddel</a:t>
            </a:r>
            <a:r>
              <a:rPr lang="nl-NL" sz="2400" dirty="0">
                <a:solidFill>
                  <a:schemeClr val="tx2"/>
                </a:solidFill>
              </a:rPr>
              <a:t>)</a:t>
            </a:r>
          </a:p>
          <a:p>
            <a:endParaRPr lang="nl-NL" sz="1800" dirty="0">
              <a:solidFill>
                <a:schemeClr val="tx2"/>
              </a:solidFill>
            </a:endParaRPr>
          </a:p>
          <a:p>
            <a:endParaRPr lang="nl-NL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nl-NL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59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957F038-6F0C-DEE0-E173-D7A99FEAC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nl-NL" sz="4000"/>
              <a:t>PAUZE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BEA45D5A-9295-1C61-EBA3-4B9C80EAEB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6038552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2289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0C0848D-43C1-4608-430B-E679DEB82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nl-NL" sz="4000"/>
              <a:t>Dagelijkse oefeningen	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EBEA48D9-DCE5-B845-BEEC-717E09EA8B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8274471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096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92A3D0-3A61-A867-6AF8-FB2EA7176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314" y="1762815"/>
            <a:ext cx="5268686" cy="3179970"/>
          </a:xfrm>
        </p:spPr>
        <p:txBody>
          <a:bodyPr>
            <a:normAutofit/>
          </a:bodyPr>
          <a:lstStyle/>
          <a:p>
            <a:r>
              <a:rPr lang="nl-NL" dirty="0"/>
              <a:t>Valpreventie </a:t>
            </a:r>
            <a:br>
              <a:rPr lang="nl-NL" dirty="0"/>
            </a:br>
            <a:r>
              <a:rPr lang="nl-NL" dirty="0"/>
              <a:t>en </a:t>
            </a:r>
            <a:br>
              <a:rPr lang="nl-NL" dirty="0"/>
            </a:br>
            <a:r>
              <a:rPr lang="nl-NL" dirty="0"/>
              <a:t>Parkinson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7D843295-4063-EEDF-4EF9-7D61C59BD5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85857" y="638425"/>
            <a:ext cx="5170714" cy="4987913"/>
          </a:xfr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652478B3-FD47-7C84-6BE6-E2D3A791CB43}"/>
              </a:ext>
            </a:extLst>
          </p:cNvPr>
          <p:cNvSpPr txBox="1"/>
          <p:nvPr/>
        </p:nvSpPr>
        <p:spPr>
          <a:xfrm>
            <a:off x="6939578" y="5769429"/>
            <a:ext cx="42889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Deandrea S, </a:t>
            </a:r>
            <a:r>
              <a:rPr lang="en-US" sz="1400" dirty="0" err="1"/>
              <a:t>Lucenteforte</a:t>
            </a:r>
            <a:r>
              <a:rPr lang="en-US" sz="1400" dirty="0"/>
              <a:t> E, </a:t>
            </a:r>
            <a:r>
              <a:rPr lang="en-US" sz="1400" dirty="0" err="1"/>
              <a:t>Bravi</a:t>
            </a:r>
            <a:r>
              <a:rPr lang="en-US" sz="1400" dirty="0"/>
              <a:t> F, et al. Risk factors for falls in community-dwelling older people: a systematic review and meta- analysis. Epidemiology 2010; 21: 658-668</a:t>
            </a:r>
            <a:endParaRPr lang="nl-NL" sz="1400" dirty="0"/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8D6B6ED6-ED6D-4F22-7A45-28A912E869A0}"/>
              </a:ext>
            </a:extLst>
          </p:cNvPr>
          <p:cNvSpPr/>
          <p:nvPr/>
        </p:nvSpPr>
        <p:spPr>
          <a:xfrm>
            <a:off x="6727371" y="3510643"/>
            <a:ext cx="2231572" cy="31024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64534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145D4D-B1CC-34A2-5CF1-E3C3AA5D9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Valpreventie en Parkinson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4100D87-89F8-2015-1762-DD644C53E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Oefeningen:</a:t>
            </a:r>
          </a:p>
          <a:p>
            <a:r>
              <a:rPr lang="nl-NL" dirty="0"/>
              <a:t>Stijfheid</a:t>
            </a:r>
          </a:p>
          <a:p>
            <a:r>
              <a:rPr lang="nl-NL" dirty="0"/>
              <a:t>Dubbeltaken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009B270-D62D-AB0D-32D8-206DF37E3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9481" y="3341781"/>
            <a:ext cx="4948479" cy="3356476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C44F9B3-8824-C141-65AF-7922117A37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3731" y="1027906"/>
            <a:ext cx="3981655" cy="407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382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13B6C-EB75-15FB-97AE-EB0014A8E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BF90BE-A7D3-2596-06E1-53E4B9CFA1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0662" y="1574157"/>
            <a:ext cx="4805996" cy="1172451"/>
          </a:xfrm>
        </p:spPr>
        <p:txBody>
          <a:bodyPr anchor="t">
            <a:noAutofit/>
          </a:bodyPr>
          <a:lstStyle/>
          <a:p>
            <a:pPr algn="l"/>
            <a:r>
              <a:rPr lang="nl-NL" dirty="0">
                <a:solidFill>
                  <a:schemeClr val="tx2"/>
                </a:solidFill>
              </a:rPr>
              <a:t>Inhoud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C6FA1BD-0242-E43E-31C6-621898900C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7271" y="4521896"/>
            <a:ext cx="5445627" cy="2154477"/>
          </a:xfrm>
        </p:spPr>
        <p:txBody>
          <a:bodyPr anchor="b">
            <a:normAutofit/>
          </a:bodyPr>
          <a:lstStyle/>
          <a:p>
            <a:pPr algn="l"/>
            <a:endParaRPr lang="nl-NL" sz="2000" dirty="0">
              <a:solidFill>
                <a:schemeClr val="tx2"/>
              </a:solidFill>
            </a:endParaRPr>
          </a:p>
        </p:txBody>
      </p:sp>
      <p:pic>
        <p:nvPicPr>
          <p:cNvPr id="5" name="Afbeelding 4" descr="Afbeelding met tekst, Lettertype, handschrift, Graphics&#10;&#10;Automatisch gegenereerde beschrijving">
            <a:extLst>
              <a:ext uri="{FF2B5EF4-FFF2-40B4-BE49-F238E27FC236}">
                <a16:creationId xmlns:a16="http://schemas.microsoft.com/office/drawing/2014/main" id="{99FCE338-750E-EA8A-E2B8-595B7FB823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32" y="4314471"/>
            <a:ext cx="2998687" cy="2009122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E9A5E2E2-55CB-FF4F-912D-25B3FB9C96A2}"/>
              </a:ext>
            </a:extLst>
          </p:cNvPr>
          <p:cNvSpPr txBox="1"/>
          <p:nvPr/>
        </p:nvSpPr>
        <p:spPr>
          <a:xfrm>
            <a:off x="6590662" y="2868461"/>
            <a:ext cx="48059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Risicofactoren met tips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Pauze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Aan de slag: vallen voorkomen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F753140-AF55-402A-7672-3A3BC0782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23" y="1241277"/>
            <a:ext cx="2263558" cy="226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1562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C0C4E8-4374-8FAF-016E-BAB213E76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Valpreventie en Parkinson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0FA41B6-D0A9-BDF1-E383-0184466F01A3}"/>
              </a:ext>
            </a:extLst>
          </p:cNvPr>
          <p:cNvSpPr txBox="1"/>
          <p:nvPr/>
        </p:nvSpPr>
        <p:spPr>
          <a:xfrm>
            <a:off x="751114" y="2090057"/>
            <a:ext cx="517071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b="0" i="0" dirty="0">
                <a:effectLst/>
                <a:latin typeface="Ubuntu" panose="020B0504030602030204" pitchFamily="34" charset="0"/>
              </a:rPr>
              <a:t>PWR! Power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>
                <a:latin typeface="Ubuntu" panose="020B0504030602030204" pitchFamily="34" charset="0"/>
              </a:rPr>
              <a:t>Grote bewegingen</a:t>
            </a:r>
            <a:endParaRPr lang="nl-NL" sz="2800" b="0" i="0" dirty="0">
              <a:effectLst/>
              <a:latin typeface="Ubuntu" panose="020B0504030602030204" pitchFamily="34" charset="0"/>
            </a:endParaRPr>
          </a:p>
          <a:p>
            <a:endParaRPr lang="nl-NL" dirty="0"/>
          </a:p>
        </p:txBody>
      </p:sp>
      <p:pic>
        <p:nvPicPr>
          <p:cNvPr id="1026" name="Picture 2" descr="PWR Moves at a glance">
            <a:extLst>
              <a:ext uri="{FF2B5EF4-FFF2-40B4-BE49-F238E27FC236}">
                <a16:creationId xmlns:a16="http://schemas.microsoft.com/office/drawing/2014/main" id="{7FFD7DA9-FDF9-837E-C3AA-B4636D59B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58" y="1595971"/>
            <a:ext cx="6901542" cy="526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176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85FFB-399A-0624-E57D-1E37B94AE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B75634-E158-104E-D6A2-7FDEA1B13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Valpreventie en Parkinson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8488763-09DF-7F26-CA1F-26E028DDD048}"/>
              </a:ext>
            </a:extLst>
          </p:cNvPr>
          <p:cNvSpPr txBox="1"/>
          <p:nvPr/>
        </p:nvSpPr>
        <p:spPr>
          <a:xfrm>
            <a:off x="751114" y="2090057"/>
            <a:ext cx="517071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b="0" i="0" dirty="0">
                <a:effectLst/>
                <a:latin typeface="Ubuntu" panose="020B0504030602030204" pitchFamily="34" charset="0"/>
              </a:rPr>
              <a:t>Oefeningen uit de cursus</a:t>
            </a:r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6B82093-DB57-3734-CC93-330B3BE7A0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0"/>
          <a:stretch/>
        </p:blipFill>
        <p:spPr>
          <a:xfrm>
            <a:off x="7122683" y="1884869"/>
            <a:ext cx="4579459" cy="476638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BD0C667-99FC-8331-26E4-F8CA0D6E1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890276"/>
            <a:ext cx="5355772" cy="376098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02785E3A-8453-59B4-A27C-FCA46C7236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9137" y="1255629"/>
            <a:ext cx="5441839" cy="595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06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E6D2D34-4BB4-460B-8844-027610FB2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36E626-C364-44BF-9FB9-334A1667C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5996"/>
          </a:xfrm>
        </p:spPr>
        <p:txBody>
          <a:bodyPr anchor="b">
            <a:normAutofit/>
          </a:bodyPr>
          <a:lstStyle/>
          <a:p>
            <a:br>
              <a:rPr lang="nl-NL" sz="3600">
                <a:solidFill>
                  <a:schemeClr val="tx2"/>
                </a:solidFill>
              </a:rPr>
            </a:br>
            <a:endParaRPr lang="nl-NL" sz="3600">
              <a:solidFill>
                <a:schemeClr val="tx2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3118799-00B5-713C-5FB1-3B58F24C5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800476">
            <a:off x="742798" y="1085089"/>
            <a:ext cx="3276832" cy="276615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5314570-9B06-4D37-8CBD-EDD67C2FA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-4155"/>
            <a:ext cx="2514948" cy="2174333"/>
            <a:chOff x="-305" y="-4155"/>
            <a:chExt cx="2514948" cy="217433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204F55B-358D-4FB5-9979-6724C64154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4F77C62-9DDF-48D3-A074-159A32767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EB07022-F30B-49CA-B1DD-A826815C4A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C47E16-167C-48BF-9FC9-08787D348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7B141E-A258-B80E-1473-BEABAA60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4491" y="1458410"/>
            <a:ext cx="6093661" cy="4602562"/>
          </a:xfrm>
        </p:spPr>
        <p:txBody>
          <a:bodyPr anchor="ctr">
            <a:normAutofit fontScale="92500" lnSpcReduction="20000"/>
          </a:bodyPr>
          <a:lstStyle/>
          <a:p>
            <a:pPr marL="457200" lvl="1" indent="0">
              <a:buNone/>
            </a:pPr>
            <a:r>
              <a:rPr lang="nl-NL" sz="4300" i="1" dirty="0">
                <a:solidFill>
                  <a:schemeClr val="tx2"/>
                </a:solidFill>
              </a:rPr>
              <a:t>Een slimme meid </a:t>
            </a:r>
          </a:p>
          <a:p>
            <a:pPr marL="457200" lvl="1" indent="0">
              <a:buNone/>
            </a:pPr>
            <a:r>
              <a:rPr lang="nl-NL" sz="4300" i="1" dirty="0">
                <a:solidFill>
                  <a:schemeClr val="tx2"/>
                </a:solidFill>
              </a:rPr>
              <a:t>is op de toekomst voorbereid…….</a:t>
            </a:r>
          </a:p>
          <a:p>
            <a:pPr marL="457200" lvl="1" indent="0">
              <a:buNone/>
            </a:pPr>
            <a:endParaRPr lang="nl-NL" sz="4300" i="1" dirty="0">
              <a:solidFill>
                <a:schemeClr val="tx2"/>
              </a:solidFill>
            </a:endParaRPr>
          </a:p>
          <a:p>
            <a:pPr marL="457200" lvl="1" indent="0">
              <a:buNone/>
            </a:pPr>
            <a:r>
              <a:rPr lang="nl-NL" sz="4300" i="1" dirty="0">
                <a:solidFill>
                  <a:schemeClr val="tx2"/>
                </a:solidFill>
              </a:rPr>
              <a:t>U toch ook?</a:t>
            </a:r>
          </a:p>
          <a:p>
            <a:pPr marL="457200" lvl="1" indent="0">
              <a:buNone/>
            </a:pPr>
            <a:endParaRPr lang="nl-NL" sz="4000" i="1" dirty="0">
              <a:solidFill>
                <a:schemeClr val="tx2"/>
              </a:solidFill>
            </a:endParaRPr>
          </a:p>
          <a:p>
            <a:pPr marL="457200" lvl="1" indent="0">
              <a:buNone/>
            </a:pPr>
            <a:endParaRPr lang="nl-NL" sz="4000" i="1" dirty="0">
              <a:solidFill>
                <a:schemeClr val="tx2"/>
              </a:solidFill>
            </a:endParaRPr>
          </a:p>
          <a:p>
            <a:pPr marL="457200" lvl="1" indent="0">
              <a:buNone/>
            </a:pPr>
            <a:endParaRPr lang="nl-NL" sz="4000" i="1" dirty="0">
              <a:solidFill>
                <a:schemeClr val="tx2"/>
              </a:solidFill>
            </a:endParaRPr>
          </a:p>
          <a:p>
            <a:pPr marL="457200" lvl="1" indent="0">
              <a:buNone/>
            </a:pPr>
            <a:r>
              <a:rPr lang="nl-NL" sz="4300" i="1" dirty="0">
                <a:solidFill>
                  <a:schemeClr val="tx2"/>
                </a:solidFill>
              </a:rPr>
              <a:t>Dank voor uw aandacht!</a:t>
            </a:r>
          </a:p>
          <a:p>
            <a:endParaRPr lang="nl-NL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7483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C01C9B-3206-DBBC-E888-A6778B2FE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5F8DCC5-DA95-6786-B053-179654D70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Dia’s hieronder kunnen bij extra tijd (die zal er niet zijn neem ik aan)</a:t>
            </a:r>
          </a:p>
        </p:txBody>
      </p:sp>
    </p:spTree>
    <p:extLst>
      <p:ext uri="{BB962C8B-B14F-4D97-AF65-F5344CB8AC3E}">
        <p14:creationId xmlns:p14="http://schemas.microsoft.com/office/powerpoint/2010/main" val="3666221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E58844-0D9F-D97A-F7D3-F2ED84D68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00104584-9BE1-846F-0E6A-90F154B8BB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9045" y="0"/>
            <a:ext cx="8623888" cy="6858000"/>
          </a:xfrm>
        </p:spPr>
      </p:pic>
    </p:spTree>
    <p:extLst>
      <p:ext uri="{BB962C8B-B14F-4D97-AF65-F5344CB8AC3E}">
        <p14:creationId xmlns:p14="http://schemas.microsoft.com/office/powerpoint/2010/main" val="854459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96BEFC-3C26-2593-2C83-74040696B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A82059DC-94F7-3EA0-FA91-26F64FA124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95"/>
          <a:stretch/>
        </p:blipFill>
        <p:spPr>
          <a:xfrm>
            <a:off x="2775857" y="0"/>
            <a:ext cx="8492462" cy="6858000"/>
          </a:xfrm>
        </p:spPr>
      </p:pic>
    </p:spTree>
    <p:extLst>
      <p:ext uri="{BB962C8B-B14F-4D97-AF65-F5344CB8AC3E}">
        <p14:creationId xmlns:p14="http://schemas.microsoft.com/office/powerpoint/2010/main" val="35755784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5CC147-75F2-C5E1-0708-6890C6165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F9196B46-8C27-2D80-6C61-CCA7100DBA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652"/>
          <a:stretch/>
        </p:blipFill>
        <p:spPr>
          <a:xfrm>
            <a:off x="2858948" y="0"/>
            <a:ext cx="8244574" cy="6858000"/>
          </a:xfrm>
        </p:spPr>
      </p:pic>
    </p:spTree>
    <p:extLst>
      <p:ext uri="{BB962C8B-B14F-4D97-AF65-F5344CB8AC3E}">
        <p14:creationId xmlns:p14="http://schemas.microsoft.com/office/powerpoint/2010/main" val="37587409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B92C2E-46C8-36BC-677E-D9DC57BD3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60D637FC-E08A-EB6C-2AAA-47E649012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890"/>
          <a:stretch/>
        </p:blipFill>
        <p:spPr>
          <a:xfrm>
            <a:off x="2801074" y="0"/>
            <a:ext cx="8259934" cy="6858000"/>
          </a:xfrm>
        </p:spPr>
      </p:pic>
    </p:spTree>
    <p:extLst>
      <p:ext uri="{BB962C8B-B14F-4D97-AF65-F5344CB8AC3E}">
        <p14:creationId xmlns:p14="http://schemas.microsoft.com/office/powerpoint/2010/main" val="3931315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53EB9A-ACC2-BAA3-A305-D55967BC9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A25AF9A7-3822-2729-38AA-527CB0BE78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885"/>
          <a:stretch/>
        </p:blipFill>
        <p:spPr>
          <a:xfrm>
            <a:off x="2731626" y="-22686"/>
            <a:ext cx="8564888" cy="6880686"/>
          </a:xfrm>
        </p:spPr>
      </p:pic>
    </p:spTree>
    <p:extLst>
      <p:ext uri="{BB962C8B-B14F-4D97-AF65-F5344CB8AC3E}">
        <p14:creationId xmlns:p14="http://schemas.microsoft.com/office/powerpoint/2010/main" val="1952234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E6D2D34-4BB4-460B-8844-027610FB2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379DE7D-3B75-F2A4-9416-8F20C9B4B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5996"/>
          </a:xfrm>
        </p:spPr>
        <p:txBody>
          <a:bodyPr anchor="b">
            <a:normAutofit/>
          </a:bodyPr>
          <a:lstStyle/>
          <a:p>
            <a:r>
              <a:rPr lang="nl-NL" sz="4000" dirty="0">
                <a:solidFill>
                  <a:schemeClr val="tx2"/>
                </a:solidFill>
              </a:rPr>
              <a:t>Vallen hoort erbij!?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3309FA0E-9286-6C8F-18EA-5541578DDD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11" t="11678" r="1763"/>
          <a:stretch/>
        </p:blipFill>
        <p:spPr>
          <a:xfrm>
            <a:off x="642626" y="1396615"/>
            <a:ext cx="5279065" cy="3639288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C5314570-9B06-4D37-8CBD-EDD67C2FA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-4155"/>
            <a:ext cx="2514948" cy="2174333"/>
            <a:chOff x="-305" y="-4155"/>
            <a:chExt cx="2514948" cy="217433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204F55B-358D-4FB5-9979-6724C64154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4F77C62-9DDF-48D3-A074-159A32767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EB07022-F30B-49CA-B1DD-A826815C4A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7C47E16-167C-48BF-9FC9-08787D348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5A59058-7B6A-DD53-646A-13C17BCE5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3" y="2534856"/>
            <a:ext cx="5796521" cy="352018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nl-NL" sz="1800" dirty="0">
              <a:solidFill>
                <a:schemeClr val="tx2"/>
              </a:solidFill>
              <a:hlinkClick r:id="rId3"/>
            </a:endParaRPr>
          </a:p>
          <a:p>
            <a:pPr marL="0" indent="0">
              <a:buNone/>
            </a:pPr>
            <a:r>
              <a:rPr lang="nl-NL" sz="2400" dirty="0">
                <a:solidFill>
                  <a:schemeClr val="tx2"/>
                </a:solidFill>
                <a:hlinkClick r:id="rId3"/>
              </a:rPr>
              <a:t>Animatie: Impact van vallen | </a:t>
            </a:r>
            <a:r>
              <a:rPr lang="nl-NL" sz="2400" dirty="0" err="1">
                <a:solidFill>
                  <a:schemeClr val="tx2"/>
                </a:solidFill>
                <a:hlinkClick r:id="rId3"/>
              </a:rPr>
              <a:t>VeiligheidNL</a:t>
            </a:r>
            <a:endParaRPr lang="nl-NL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875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0" name="Rectangle 99">
            <a:extLst>
              <a:ext uri="{FF2B5EF4-FFF2-40B4-BE49-F238E27FC236}">
                <a16:creationId xmlns:a16="http://schemas.microsoft.com/office/drawing/2014/main" id="{7E6D2D34-4BB4-460B-8844-027610FB2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Google Shape;94;p5"/>
          <p:cNvSpPr txBox="1">
            <a:spLocks noGrp="1"/>
          </p:cNvSpPr>
          <p:nvPr>
            <p:ph type="title"/>
          </p:nvPr>
        </p:nvSpPr>
        <p:spPr>
          <a:xfrm>
            <a:off x="4594539" y="802954"/>
            <a:ext cx="5474747" cy="2491859"/>
          </a:xfrm>
          <a:prstGeom prst="rect">
            <a:avLst/>
          </a:prstGeom>
        </p:spPr>
        <p:txBody>
          <a:bodyPr spcFirstLastPara="1" vert="horz" lIns="91425" tIns="45700" rIns="91425" bIns="45700" rtlCol="0" anchor="b" anchorCtr="0">
            <a:noAutofit/>
          </a:bodyPr>
          <a:lstStyle/>
          <a:p>
            <a:pPr>
              <a:spcBef>
                <a:spcPts val="0"/>
              </a:spcBef>
              <a:buClr>
                <a:srgbClr val="C7007D"/>
              </a:buClr>
              <a:buSzPts val="3200"/>
            </a:pPr>
            <a:r>
              <a:rPr lang="nl-NL" sz="4000" dirty="0">
                <a:solidFill>
                  <a:schemeClr val="tx2"/>
                </a:solidFill>
              </a:rPr>
              <a:t>Hoe vaak wordt een oudere (65+) op de Spoedeisende hulp binnen gebracht naar aanleiding van een val?</a:t>
            </a: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C5314570-9B06-4D37-8CBD-EDD67C2FA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-4155"/>
            <a:ext cx="2514948" cy="2174333"/>
            <a:chOff x="-305" y="-4155"/>
            <a:chExt cx="2514948" cy="2174333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204F55B-358D-4FB5-9979-6724C64154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C4F77C62-9DDF-48D3-A074-159A32767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DEB07022-F30B-49CA-B1DD-A826815C4A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F7C47E16-167C-48BF-9FC9-08787D348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" name="Tijdelijke aanduiding voor inhoud 4">
            <a:extLst>
              <a:ext uri="{FF2B5EF4-FFF2-40B4-BE49-F238E27FC236}">
                <a16:creationId xmlns:a16="http://schemas.microsoft.com/office/drawing/2014/main" id="{0675CF72-FFFD-1C64-7890-4DC64B2A4C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49" t="25756" r="56698" b="43672"/>
          <a:stretch/>
        </p:blipFill>
        <p:spPr>
          <a:xfrm>
            <a:off x="360093" y="1972702"/>
            <a:ext cx="3675988" cy="2766157"/>
          </a:xfrm>
          <a:prstGeom prst="rect">
            <a:avLst/>
          </a:prstGeom>
        </p:spPr>
      </p:pic>
      <p:sp>
        <p:nvSpPr>
          <p:cNvPr id="95" name="Google Shape;95;p5"/>
          <p:cNvSpPr txBox="1">
            <a:spLocks noGrp="1"/>
          </p:cNvSpPr>
          <p:nvPr>
            <p:ph type="body" idx="1"/>
          </p:nvPr>
        </p:nvSpPr>
        <p:spPr>
          <a:xfrm>
            <a:off x="4595149" y="3294814"/>
            <a:ext cx="6473003" cy="2766157"/>
          </a:xfrm>
          <a:prstGeom prst="rect">
            <a:avLst/>
          </a:prstGeom>
        </p:spPr>
        <p:txBody>
          <a:bodyPr spcFirstLastPara="1" vert="horz" lIns="91425" tIns="45700" rIns="91425" bIns="45700" rtlCol="0" anchor="ctr" anchorCtr="0">
            <a:normAutofit/>
          </a:bodyPr>
          <a:lstStyle/>
          <a:p>
            <a:pPr marL="0" indent="0">
              <a:spcBef>
                <a:spcPts val="0"/>
              </a:spcBef>
              <a:buClr>
                <a:schemeClr val="dk2"/>
              </a:buClr>
              <a:buSzPts val="2400"/>
              <a:buNone/>
            </a:pPr>
            <a:r>
              <a:rPr lang="nl-NL" sz="3200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	Iedere 4 minuten</a:t>
            </a:r>
          </a:p>
          <a:p>
            <a:pPr marL="0" indent="0">
              <a:spcBef>
                <a:spcPts val="480"/>
              </a:spcBef>
              <a:buClr>
                <a:schemeClr val="dk2"/>
              </a:buClr>
              <a:buSzPts val="2400"/>
              <a:buNone/>
            </a:pPr>
            <a:r>
              <a:rPr lang="nl-NL" sz="3200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	Iedere 15 minuten</a:t>
            </a:r>
          </a:p>
          <a:p>
            <a:pPr marL="0" indent="0">
              <a:spcBef>
                <a:spcPts val="480"/>
              </a:spcBef>
              <a:buClr>
                <a:schemeClr val="dk2"/>
              </a:buClr>
              <a:buSzPts val="2400"/>
              <a:buNone/>
            </a:pPr>
            <a:r>
              <a:rPr lang="nl-NL" sz="3200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	Iedere 30 minuten </a:t>
            </a:r>
          </a:p>
          <a:p>
            <a:pPr marL="342900" indent="-139700">
              <a:spcBef>
                <a:spcPts val="640"/>
              </a:spcBef>
              <a:buClr>
                <a:schemeClr val="dk1"/>
              </a:buClr>
              <a:buSzPts val="3200"/>
              <a:buNone/>
            </a:pPr>
            <a:endParaRPr lang="nl-NL" sz="1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020063-2385-44AC-BD67-258E1F0B9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014A0B-5338-4077-AFE9-A90D04D44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865A70-5A7D-326E-E3D9-F66C23112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576" y="1261423"/>
            <a:ext cx="9829800" cy="763041"/>
          </a:xfrm>
        </p:spPr>
        <p:txBody>
          <a:bodyPr anchor="b">
            <a:normAutofit/>
          </a:bodyPr>
          <a:lstStyle/>
          <a:p>
            <a:pPr algn="ctr"/>
            <a:r>
              <a:rPr lang="nl-NL" sz="4000" dirty="0">
                <a:solidFill>
                  <a:schemeClr val="tx2"/>
                </a:solidFill>
              </a:rPr>
              <a:t>Even rekenen…..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8127680-150F-4A90-9950-F66392578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1"/>
            <a:ext cx="3362070" cy="2522849"/>
            <a:chOff x="-305" y="-1"/>
            <a:chExt cx="3832880" cy="2876136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088F97A-8362-4967-B664-D748B846EC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0F9DEDE-4318-412A-81C5-C8C90F689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9E97DE9-7844-4707-8928-1CD88ADB72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58954E-44A5-4A0D-97A9-8A2BB43D6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779BD5D-588C-9737-89C7-C86EE7C58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9171" y="2151670"/>
            <a:ext cx="9727006" cy="3903375"/>
          </a:xfrm>
        </p:spPr>
        <p:txBody>
          <a:bodyPr anchor="ctr">
            <a:normAutofit/>
          </a:bodyPr>
          <a:lstStyle/>
          <a:p>
            <a:r>
              <a:rPr lang="nl-NL" dirty="0">
                <a:solidFill>
                  <a:schemeClr val="tx2"/>
                </a:solidFill>
              </a:rPr>
              <a:t>112.000 65+ </a:t>
            </a:r>
            <a:r>
              <a:rPr lang="nl-NL" dirty="0" err="1">
                <a:solidFill>
                  <a:schemeClr val="tx2"/>
                </a:solidFill>
              </a:rPr>
              <a:t>ers</a:t>
            </a:r>
            <a:r>
              <a:rPr lang="nl-NL" dirty="0">
                <a:solidFill>
                  <a:schemeClr val="tx2"/>
                </a:solidFill>
              </a:rPr>
              <a:t> belanden </a:t>
            </a:r>
            <a:r>
              <a:rPr lang="nl-NL" u="sng" dirty="0">
                <a:solidFill>
                  <a:schemeClr val="tx2"/>
                </a:solidFill>
              </a:rPr>
              <a:t>jaarlijks </a:t>
            </a:r>
            <a:r>
              <a:rPr lang="nl-NL" dirty="0">
                <a:solidFill>
                  <a:schemeClr val="tx2"/>
                </a:solidFill>
              </a:rPr>
              <a:t>op de Spoedeisende Hulp</a:t>
            </a:r>
          </a:p>
          <a:p>
            <a:r>
              <a:rPr lang="nl-NL" dirty="0">
                <a:solidFill>
                  <a:schemeClr val="tx2"/>
                </a:solidFill>
              </a:rPr>
              <a:t>Dat zijn 306 mensen </a:t>
            </a:r>
            <a:r>
              <a:rPr lang="nl-NL" u="sng" dirty="0">
                <a:solidFill>
                  <a:schemeClr val="tx2"/>
                </a:solidFill>
              </a:rPr>
              <a:t>per dag</a:t>
            </a:r>
          </a:p>
          <a:p>
            <a:r>
              <a:rPr lang="nl-NL" dirty="0">
                <a:solidFill>
                  <a:schemeClr val="tx2"/>
                </a:solidFill>
              </a:rPr>
              <a:t>En dus 12 mensen </a:t>
            </a:r>
            <a:r>
              <a:rPr lang="nl-NL" u="sng" dirty="0">
                <a:solidFill>
                  <a:schemeClr val="tx2"/>
                </a:solidFill>
              </a:rPr>
              <a:t>per uur</a:t>
            </a:r>
          </a:p>
          <a:p>
            <a:endParaRPr lang="nl-NL" u="sng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chemeClr val="tx2"/>
                </a:solidFill>
              </a:rPr>
              <a:t>Dus iedere 4 a 5 minuten komt er een 65+ er binnen op de spoedeisende hulp na een val!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66920E5-8640-4C24-A775-864763709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10185732" y="4852038"/>
            <a:ext cx="2151670" cy="1860256"/>
            <a:chOff x="-305" y="-4155"/>
            <a:chExt cx="2514948" cy="2174333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CBA3142-5A82-43CE-87A2-EB14B17A5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F5A1C7-9938-4A33-A5A4-2B05353B3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62A936D-E9F6-4A68-82C2-1D1CC7772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68A9229-BBBE-4934-9700-BA72A1BB0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47180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834DB8-0260-4F50-1E04-A073817F6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872" y="595963"/>
            <a:ext cx="4426755" cy="1082813"/>
          </a:xfrm>
        </p:spPr>
        <p:txBody>
          <a:bodyPr>
            <a:normAutofit/>
          </a:bodyPr>
          <a:lstStyle/>
          <a:p>
            <a:r>
              <a:rPr lang="nl-NL" sz="4000" dirty="0"/>
              <a:t>Risicofactoren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FEB8A7-77DF-C053-AB25-5DA14BBED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872" y="1844227"/>
            <a:ext cx="4518919" cy="2570723"/>
          </a:xfrm>
        </p:spPr>
        <p:txBody>
          <a:bodyPr anchor="t">
            <a:normAutofit fontScale="85000" lnSpcReduction="10000"/>
          </a:bodyPr>
          <a:lstStyle/>
          <a:p>
            <a:r>
              <a:rPr lang="nl-NL" sz="3300" dirty="0"/>
              <a:t>Er zijn veel risicofactoren voor vallen</a:t>
            </a:r>
          </a:p>
          <a:p>
            <a:r>
              <a:rPr lang="nl-NL" sz="3300" dirty="0"/>
              <a:t>Daarom is samenwerking essentieel</a:t>
            </a:r>
          </a:p>
          <a:p>
            <a:r>
              <a:rPr lang="nl-NL" sz="3300" dirty="0"/>
              <a:t>Welke factoren/oorzaken kent u?</a:t>
            </a:r>
          </a:p>
          <a:p>
            <a:endParaRPr lang="nl-NL" sz="1800" dirty="0"/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endParaRPr lang="nl-NL" sz="180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7977D39-626F-40D7-B00F-16E02602D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97383" y="197110"/>
            <a:ext cx="2020824" cy="2020824"/>
          </a:xfrm>
          <a:prstGeom prst="ellipse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CD639437-602B-5860-8A24-7D50779AA4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2541" b="2"/>
          <a:stretch/>
        </p:blipFill>
        <p:spPr>
          <a:xfrm>
            <a:off x="5689547" y="289274"/>
            <a:ext cx="1810848" cy="1810848"/>
          </a:xfrm>
          <a:custGeom>
            <a:avLst/>
            <a:gdLst/>
            <a:ahLst/>
            <a:cxnLst/>
            <a:rect l="l" t="t" r="r" b="b"/>
            <a:pathLst>
              <a:path w="1956816" h="1956816">
                <a:moveTo>
                  <a:pt x="978408" y="0"/>
                </a:moveTo>
                <a:cubicBezTo>
                  <a:pt x="1518768" y="0"/>
                  <a:pt x="1956816" y="438048"/>
                  <a:pt x="1956816" y="978408"/>
                </a:cubicBezTo>
                <a:cubicBezTo>
                  <a:pt x="1956816" y="1518768"/>
                  <a:pt x="1518768" y="1956816"/>
                  <a:pt x="978408" y="1956816"/>
                </a:cubicBezTo>
                <a:cubicBezTo>
                  <a:pt x="438048" y="1956816"/>
                  <a:pt x="0" y="1518768"/>
                  <a:pt x="0" y="978408"/>
                </a:cubicBezTo>
                <a:cubicBezTo>
                  <a:pt x="0" y="438048"/>
                  <a:pt x="438048" y="0"/>
                  <a:pt x="978408" y="0"/>
                </a:cubicBezTo>
                <a:close/>
              </a:path>
            </a:pathLst>
          </a:cu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B905CDE4-B751-4B3E-B625-6E59F8903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4932" y="1"/>
            <a:ext cx="4077068" cy="3445261"/>
          </a:xfrm>
          <a:custGeom>
            <a:avLst/>
            <a:gdLst>
              <a:gd name="connsiteX0" fmla="*/ 250035 w 4077068"/>
              <a:gd name="connsiteY0" fmla="*/ 0 h 3445261"/>
              <a:gd name="connsiteX1" fmla="*/ 4077068 w 4077068"/>
              <a:gd name="connsiteY1" fmla="*/ 0 h 3445261"/>
              <a:gd name="connsiteX2" fmla="*/ 4077068 w 4077068"/>
              <a:gd name="connsiteY2" fmla="*/ 2743040 h 3445261"/>
              <a:gd name="connsiteX3" fmla="*/ 4074154 w 4077068"/>
              <a:gd name="connsiteY3" fmla="*/ 2746247 h 3445261"/>
              <a:gd name="connsiteX4" fmla="*/ 2386584 w 4077068"/>
              <a:gd name="connsiteY4" fmla="*/ 3445261 h 3445261"/>
              <a:gd name="connsiteX5" fmla="*/ 0 w 4077068"/>
              <a:gd name="connsiteY5" fmla="*/ 1058677 h 3445261"/>
              <a:gd name="connsiteX6" fmla="*/ 187550 w 4077068"/>
              <a:gd name="connsiteY6" fmla="*/ 129711 h 3445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7068" h="3445261">
                <a:moveTo>
                  <a:pt x="250035" y="0"/>
                </a:moveTo>
                <a:lnTo>
                  <a:pt x="4077068" y="0"/>
                </a:lnTo>
                <a:lnTo>
                  <a:pt x="4077068" y="2743040"/>
                </a:lnTo>
                <a:lnTo>
                  <a:pt x="4074154" y="2746247"/>
                </a:lnTo>
                <a:cubicBezTo>
                  <a:pt x="3642267" y="3178134"/>
                  <a:pt x="3045621" y="3445261"/>
                  <a:pt x="2386584" y="3445261"/>
                </a:cubicBezTo>
                <a:cubicBezTo>
                  <a:pt x="1068510" y="3445261"/>
                  <a:pt x="0" y="2376751"/>
                  <a:pt x="0" y="1058677"/>
                </a:cubicBezTo>
                <a:cubicBezTo>
                  <a:pt x="0" y="729159"/>
                  <a:pt x="66782" y="415238"/>
                  <a:pt x="187550" y="129711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8108C16-F4C0-44AA-999D-17BD39219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9196" y="2550745"/>
            <a:ext cx="3072384" cy="3072384"/>
          </a:xfrm>
          <a:prstGeom prst="ellipse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FA58C21-B2C4-27FC-C3B5-31967341D6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58" r="4287" b="-2"/>
          <a:stretch/>
        </p:blipFill>
        <p:spPr>
          <a:xfrm>
            <a:off x="5872699" y="2650603"/>
            <a:ext cx="2852543" cy="2852543"/>
          </a:xfrm>
          <a:custGeom>
            <a:avLst/>
            <a:gdLst/>
            <a:ahLst/>
            <a:cxnLst/>
            <a:rect l="l" t="t" r="r" b="b"/>
            <a:pathLst>
              <a:path w="2834640" h="2834640">
                <a:moveTo>
                  <a:pt x="1417320" y="0"/>
                </a:moveTo>
                <a:cubicBezTo>
                  <a:pt x="2200084" y="0"/>
                  <a:pt x="2834640" y="634556"/>
                  <a:pt x="2834640" y="1417320"/>
                </a:cubicBezTo>
                <a:cubicBezTo>
                  <a:pt x="2834640" y="2200084"/>
                  <a:pt x="2200084" y="2834640"/>
                  <a:pt x="1417320" y="2834640"/>
                </a:cubicBezTo>
                <a:cubicBezTo>
                  <a:pt x="634556" y="2834640"/>
                  <a:pt x="0" y="2200084"/>
                  <a:pt x="0" y="1417320"/>
                </a:cubicBezTo>
                <a:cubicBezTo>
                  <a:pt x="0" y="634556"/>
                  <a:pt x="634556" y="0"/>
                  <a:pt x="1417320" y="0"/>
                </a:cubicBezTo>
                <a:close/>
              </a:path>
            </a:pathLst>
          </a:cu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8987A887-014F-B3A2-661D-89A1AB1ECEB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7" r="8519" b="2"/>
          <a:stretch/>
        </p:blipFill>
        <p:spPr>
          <a:xfrm>
            <a:off x="8218714" y="2"/>
            <a:ext cx="3973286" cy="3331807"/>
          </a:xfrm>
          <a:custGeom>
            <a:avLst/>
            <a:gdLst/>
            <a:ahLst/>
            <a:cxnLst/>
            <a:rect l="l" t="t" r="r" b="b"/>
            <a:pathLst>
              <a:path w="3913376" h="3281569">
                <a:moveTo>
                  <a:pt x="267865" y="0"/>
                </a:moveTo>
                <a:lnTo>
                  <a:pt x="3913376" y="0"/>
                </a:lnTo>
                <a:lnTo>
                  <a:pt x="3913376" y="2499938"/>
                </a:lnTo>
                <a:lnTo>
                  <a:pt x="3794714" y="2630499"/>
                </a:lnTo>
                <a:cubicBezTo>
                  <a:pt x="3392450" y="3032763"/>
                  <a:pt x="2836727" y="3281569"/>
                  <a:pt x="2222892" y="3281569"/>
                </a:cubicBezTo>
                <a:cubicBezTo>
                  <a:pt x="995223" y="3281569"/>
                  <a:pt x="0" y="2286346"/>
                  <a:pt x="0" y="1058677"/>
                </a:cubicBezTo>
                <a:cubicBezTo>
                  <a:pt x="0" y="751760"/>
                  <a:pt x="62202" y="459370"/>
                  <a:pt x="174686" y="193427"/>
                </a:cubicBezTo>
                <a:close/>
              </a:path>
            </a:pathLst>
          </a:cu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CDC29AC1-2821-4FCC-B597-88DAF39C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00930" y="4604085"/>
            <a:ext cx="4281112" cy="2253913"/>
          </a:xfrm>
          <a:custGeom>
            <a:avLst/>
            <a:gdLst>
              <a:gd name="connsiteX0" fmla="*/ 2140556 w 4281112"/>
              <a:gd name="connsiteY0" fmla="*/ 0 h 2253913"/>
              <a:gd name="connsiteX1" fmla="*/ 4281112 w 4281112"/>
              <a:gd name="connsiteY1" fmla="*/ 2140556 h 2253913"/>
              <a:gd name="connsiteX2" fmla="*/ 4275388 w 4281112"/>
              <a:gd name="connsiteY2" fmla="*/ 2253913 h 2253913"/>
              <a:gd name="connsiteX3" fmla="*/ 5724 w 4281112"/>
              <a:gd name="connsiteY3" fmla="*/ 2253913 h 2253913"/>
              <a:gd name="connsiteX4" fmla="*/ 0 w 4281112"/>
              <a:gd name="connsiteY4" fmla="*/ 2140556 h 2253913"/>
              <a:gd name="connsiteX5" fmla="*/ 2140556 w 4281112"/>
              <a:gd name="connsiteY5" fmla="*/ 0 h 225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81112" h="2253913">
                <a:moveTo>
                  <a:pt x="2140556" y="0"/>
                </a:moveTo>
                <a:cubicBezTo>
                  <a:pt x="3322752" y="0"/>
                  <a:pt x="4281112" y="958360"/>
                  <a:pt x="4281112" y="2140556"/>
                </a:cubicBezTo>
                <a:lnTo>
                  <a:pt x="4275388" y="2253913"/>
                </a:lnTo>
                <a:lnTo>
                  <a:pt x="5724" y="2253913"/>
                </a:lnTo>
                <a:lnTo>
                  <a:pt x="0" y="2140556"/>
                </a:lnTo>
                <a:cubicBezTo>
                  <a:pt x="0" y="958360"/>
                  <a:pt x="958360" y="0"/>
                  <a:pt x="2140556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640CCAE-325C-4DD0-BB26-38BF690F3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50935"/>
            <a:ext cx="1732108" cy="2175118"/>
          </a:xfrm>
          <a:custGeom>
            <a:avLst/>
            <a:gdLst>
              <a:gd name="connsiteX0" fmla="*/ 644549 w 1732108"/>
              <a:gd name="connsiteY0" fmla="*/ 0 h 2175118"/>
              <a:gd name="connsiteX1" fmla="*/ 1732108 w 1732108"/>
              <a:gd name="connsiteY1" fmla="*/ 1087559 h 2175118"/>
              <a:gd name="connsiteX2" fmla="*/ 644549 w 1732108"/>
              <a:gd name="connsiteY2" fmla="*/ 2175118 h 2175118"/>
              <a:gd name="connsiteX3" fmla="*/ 36485 w 1732108"/>
              <a:gd name="connsiteY3" fmla="*/ 1989380 h 2175118"/>
              <a:gd name="connsiteX4" fmla="*/ 0 w 1732108"/>
              <a:gd name="connsiteY4" fmla="*/ 1959278 h 2175118"/>
              <a:gd name="connsiteX5" fmla="*/ 0 w 1732108"/>
              <a:gd name="connsiteY5" fmla="*/ 215841 h 2175118"/>
              <a:gd name="connsiteX6" fmla="*/ 36485 w 1732108"/>
              <a:gd name="connsiteY6" fmla="*/ 185738 h 2175118"/>
              <a:gd name="connsiteX7" fmla="*/ 644549 w 1732108"/>
              <a:gd name="connsiteY7" fmla="*/ 0 h 217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2108" h="2175118">
                <a:moveTo>
                  <a:pt x="644549" y="0"/>
                </a:moveTo>
                <a:cubicBezTo>
                  <a:pt x="1245191" y="0"/>
                  <a:pt x="1732108" y="486917"/>
                  <a:pt x="1732108" y="1087559"/>
                </a:cubicBezTo>
                <a:cubicBezTo>
                  <a:pt x="1732108" y="1688201"/>
                  <a:pt x="1245191" y="2175118"/>
                  <a:pt x="644549" y="2175118"/>
                </a:cubicBezTo>
                <a:cubicBezTo>
                  <a:pt x="419308" y="2175118"/>
                  <a:pt x="210060" y="2106646"/>
                  <a:pt x="36485" y="1989380"/>
                </a:cubicBezTo>
                <a:lnTo>
                  <a:pt x="0" y="1959278"/>
                </a:lnTo>
                <a:lnTo>
                  <a:pt x="0" y="215841"/>
                </a:lnTo>
                <a:lnTo>
                  <a:pt x="36485" y="185738"/>
                </a:lnTo>
                <a:cubicBezTo>
                  <a:pt x="210060" y="68473"/>
                  <a:pt x="419308" y="0"/>
                  <a:pt x="644549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931DC20-A828-9D66-623C-A44C7C6B68A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281" r="21685" b="2"/>
          <a:stretch/>
        </p:blipFill>
        <p:spPr>
          <a:xfrm>
            <a:off x="-27911" y="4367295"/>
            <a:ext cx="1636459" cy="1927644"/>
          </a:xfrm>
          <a:custGeom>
            <a:avLst/>
            <a:gdLst/>
            <a:ahLst/>
            <a:cxnLst/>
            <a:rect l="l" t="t" r="r" b="b"/>
            <a:pathLst>
              <a:path w="1568092" h="1847088">
                <a:moveTo>
                  <a:pt x="644548" y="0"/>
                </a:moveTo>
                <a:cubicBezTo>
                  <a:pt x="1154607" y="0"/>
                  <a:pt x="1568092" y="413485"/>
                  <a:pt x="1568092" y="923544"/>
                </a:cubicBezTo>
                <a:cubicBezTo>
                  <a:pt x="1568092" y="1433603"/>
                  <a:pt x="1154607" y="1847088"/>
                  <a:pt x="644548" y="1847088"/>
                </a:cubicBezTo>
                <a:cubicBezTo>
                  <a:pt x="453276" y="1847088"/>
                  <a:pt x="275584" y="1788942"/>
                  <a:pt x="128186" y="1689361"/>
                </a:cubicBezTo>
                <a:lnTo>
                  <a:pt x="0" y="1583598"/>
                </a:lnTo>
                <a:lnTo>
                  <a:pt x="0" y="263490"/>
                </a:lnTo>
                <a:lnTo>
                  <a:pt x="128186" y="157727"/>
                </a:lnTo>
                <a:cubicBezTo>
                  <a:pt x="275584" y="58147"/>
                  <a:pt x="453276" y="0"/>
                  <a:pt x="644548" y="0"/>
                </a:cubicBezTo>
                <a:close/>
              </a:path>
            </a:pathLst>
          </a:cu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0A9CBB6-7B60-EC78-E32B-40BF83A3DB8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6502" b="47450"/>
          <a:stretch/>
        </p:blipFill>
        <p:spPr>
          <a:xfrm>
            <a:off x="1837337" y="4739270"/>
            <a:ext cx="4007452" cy="2118727"/>
          </a:xfrm>
          <a:custGeom>
            <a:avLst/>
            <a:gdLst/>
            <a:ahLst/>
            <a:cxnLst/>
            <a:rect l="l" t="t" r="r" b="b"/>
            <a:pathLst>
              <a:path w="3950208" h="2088462">
                <a:moveTo>
                  <a:pt x="1975104" y="0"/>
                </a:moveTo>
                <a:cubicBezTo>
                  <a:pt x="3065924" y="0"/>
                  <a:pt x="3950208" y="884284"/>
                  <a:pt x="3950208" y="1975104"/>
                </a:cubicBezTo>
                <a:lnTo>
                  <a:pt x="3944484" y="2088462"/>
                </a:lnTo>
                <a:lnTo>
                  <a:pt x="5724" y="2088462"/>
                </a:lnTo>
                <a:lnTo>
                  <a:pt x="0" y="1975104"/>
                </a:lnTo>
                <a:cubicBezTo>
                  <a:pt x="0" y="884284"/>
                  <a:pt x="884284" y="0"/>
                  <a:pt x="1975104" y="0"/>
                </a:cubicBezTo>
                <a:close/>
              </a:path>
            </a:pathLst>
          </a:custGeom>
        </p:spPr>
      </p:pic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C8F10CB3-3B5E-4C7A-98CF-B87454DD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8370" y="3966828"/>
            <a:ext cx="3339958" cy="2891173"/>
          </a:xfrm>
          <a:custGeom>
            <a:avLst/>
            <a:gdLst>
              <a:gd name="connsiteX0" fmla="*/ 2002536 w 3339958"/>
              <a:gd name="connsiteY0" fmla="*/ 0 h 2891173"/>
              <a:gd name="connsiteX1" fmla="*/ 3276335 w 3339958"/>
              <a:gd name="connsiteY1" fmla="*/ 457282 h 2891173"/>
              <a:gd name="connsiteX2" fmla="*/ 3339958 w 3339958"/>
              <a:gd name="connsiteY2" fmla="*/ 515107 h 2891173"/>
              <a:gd name="connsiteX3" fmla="*/ 3339958 w 3339958"/>
              <a:gd name="connsiteY3" fmla="*/ 2891173 h 2891173"/>
              <a:gd name="connsiteX4" fmla="*/ 209954 w 3339958"/>
              <a:gd name="connsiteY4" fmla="*/ 2891173 h 2891173"/>
              <a:gd name="connsiteX5" fmla="*/ 157369 w 3339958"/>
              <a:gd name="connsiteY5" fmla="*/ 2782014 h 2891173"/>
              <a:gd name="connsiteX6" fmla="*/ 0 w 3339958"/>
              <a:gd name="connsiteY6" fmla="*/ 2002536 h 2891173"/>
              <a:gd name="connsiteX7" fmla="*/ 2002536 w 3339958"/>
              <a:gd name="connsiteY7" fmla="*/ 0 h 2891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39958" h="2891173">
                <a:moveTo>
                  <a:pt x="2002536" y="0"/>
                </a:moveTo>
                <a:cubicBezTo>
                  <a:pt x="2486398" y="0"/>
                  <a:pt x="2930179" y="171609"/>
                  <a:pt x="3276335" y="457282"/>
                </a:cubicBezTo>
                <a:lnTo>
                  <a:pt x="3339958" y="515107"/>
                </a:lnTo>
                <a:lnTo>
                  <a:pt x="3339958" y="2891173"/>
                </a:lnTo>
                <a:lnTo>
                  <a:pt x="209954" y="2891173"/>
                </a:lnTo>
                <a:lnTo>
                  <a:pt x="157369" y="2782014"/>
                </a:lnTo>
                <a:cubicBezTo>
                  <a:pt x="56036" y="2542434"/>
                  <a:pt x="0" y="2279029"/>
                  <a:pt x="0" y="2002536"/>
                </a:cubicBezTo>
                <a:cubicBezTo>
                  <a:pt x="0" y="896566"/>
                  <a:pt x="896566" y="0"/>
                  <a:pt x="2002536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3EFD6678-64F9-2885-0B91-C2AE0F20B59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837" r="-1" b="-1"/>
          <a:stretch/>
        </p:blipFill>
        <p:spPr>
          <a:xfrm>
            <a:off x="8945083" y="4074289"/>
            <a:ext cx="3310003" cy="2838887"/>
          </a:xfrm>
          <a:custGeom>
            <a:avLst/>
            <a:gdLst/>
            <a:ahLst/>
            <a:cxnLst/>
            <a:rect l="l" t="t" r="r" b="b"/>
            <a:pathLst>
              <a:path w="3178912" h="2726454">
                <a:moveTo>
                  <a:pt x="1837818" y="0"/>
                </a:moveTo>
                <a:cubicBezTo>
                  <a:pt x="2345318" y="0"/>
                  <a:pt x="2804772" y="205705"/>
                  <a:pt x="3137352" y="538285"/>
                </a:cubicBezTo>
                <a:lnTo>
                  <a:pt x="3178912" y="584013"/>
                </a:lnTo>
                <a:lnTo>
                  <a:pt x="3178912" y="2726454"/>
                </a:lnTo>
                <a:lnTo>
                  <a:pt x="229483" y="2726454"/>
                </a:lnTo>
                <a:lnTo>
                  <a:pt x="221815" y="2713832"/>
                </a:lnTo>
                <a:cubicBezTo>
                  <a:pt x="80353" y="2453425"/>
                  <a:pt x="0" y="2155005"/>
                  <a:pt x="0" y="1837818"/>
                </a:cubicBezTo>
                <a:cubicBezTo>
                  <a:pt x="0" y="822819"/>
                  <a:pt x="822819" y="0"/>
                  <a:pt x="183781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0823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CC21E28-80F2-C9A5-CFAF-3C81E8E64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1" y="172734"/>
            <a:ext cx="10202853" cy="1609768"/>
          </a:xfrm>
        </p:spPr>
        <p:txBody>
          <a:bodyPr>
            <a:noAutofit/>
          </a:bodyPr>
          <a:lstStyle/>
          <a:p>
            <a:r>
              <a:rPr lang="nl-NL" sz="4000" dirty="0">
                <a:solidFill>
                  <a:schemeClr val="tx2"/>
                </a:solidFill>
              </a:rPr>
              <a:t>In kaart brengen van risicofactoren (valanalyse)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612ABC9-0CDF-6629-B580-B362D595F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1529980"/>
            <a:ext cx="5612994" cy="5155287"/>
          </a:xfrm>
        </p:spPr>
        <p:txBody>
          <a:bodyPr anchor="ctr">
            <a:noAutofit/>
          </a:bodyPr>
          <a:lstStyle/>
          <a:p>
            <a:r>
              <a:rPr lang="nl-NL" sz="2000" dirty="0">
                <a:solidFill>
                  <a:schemeClr val="tx2"/>
                </a:solidFill>
              </a:rPr>
              <a:t>Valgeschiedenis</a:t>
            </a:r>
          </a:p>
          <a:p>
            <a:r>
              <a:rPr lang="nl-NL" sz="2000" dirty="0">
                <a:solidFill>
                  <a:schemeClr val="tx2"/>
                </a:solidFill>
              </a:rPr>
              <a:t>Mobiliteit (fysio)</a:t>
            </a:r>
          </a:p>
          <a:p>
            <a:r>
              <a:rPr lang="nl-NL" sz="2000" dirty="0">
                <a:solidFill>
                  <a:schemeClr val="tx2"/>
                </a:solidFill>
              </a:rPr>
              <a:t>Medicijngebruik</a:t>
            </a:r>
          </a:p>
          <a:p>
            <a:r>
              <a:rPr lang="nl-NL" sz="2000" dirty="0">
                <a:solidFill>
                  <a:schemeClr val="tx2"/>
                </a:solidFill>
              </a:rPr>
              <a:t>Valangst</a:t>
            </a:r>
          </a:p>
          <a:p>
            <a:r>
              <a:rPr lang="nl-NL" sz="2000" dirty="0">
                <a:solidFill>
                  <a:schemeClr val="tx2"/>
                </a:solidFill>
              </a:rPr>
              <a:t>Cognitie en stemming</a:t>
            </a:r>
          </a:p>
          <a:p>
            <a:r>
              <a:rPr lang="nl-NL" sz="2000" dirty="0">
                <a:solidFill>
                  <a:schemeClr val="tx2"/>
                </a:solidFill>
              </a:rPr>
              <a:t>Gezichtsvermogen</a:t>
            </a:r>
          </a:p>
          <a:p>
            <a:r>
              <a:rPr lang="nl-NL" sz="2000" dirty="0">
                <a:solidFill>
                  <a:schemeClr val="tx2"/>
                </a:solidFill>
              </a:rPr>
              <a:t>Duizeligheid</a:t>
            </a:r>
          </a:p>
          <a:p>
            <a:r>
              <a:rPr lang="nl-NL" sz="2000" dirty="0">
                <a:solidFill>
                  <a:schemeClr val="tx2"/>
                </a:solidFill>
              </a:rPr>
              <a:t>Incontinentie</a:t>
            </a:r>
          </a:p>
          <a:p>
            <a:r>
              <a:rPr lang="nl-NL" sz="2000" dirty="0">
                <a:solidFill>
                  <a:schemeClr val="tx2"/>
                </a:solidFill>
              </a:rPr>
              <a:t>Gehoorproblemen</a:t>
            </a:r>
          </a:p>
          <a:p>
            <a:r>
              <a:rPr lang="nl-NL" sz="2000" dirty="0">
                <a:solidFill>
                  <a:schemeClr val="tx2"/>
                </a:solidFill>
              </a:rPr>
              <a:t>Algemene Dagelijkse Levensverrichtingen (ADL)</a:t>
            </a:r>
          </a:p>
          <a:p>
            <a:r>
              <a:rPr lang="nl-NL" sz="2000" dirty="0">
                <a:solidFill>
                  <a:schemeClr val="tx2"/>
                </a:solidFill>
              </a:rPr>
              <a:t>Omgevingsfactoren</a:t>
            </a:r>
          </a:p>
          <a:p>
            <a:r>
              <a:rPr lang="nl-NL" sz="2000" dirty="0">
                <a:solidFill>
                  <a:schemeClr val="tx2"/>
                </a:solidFill>
              </a:rPr>
              <a:t>Voetproblemen en schoeisel</a:t>
            </a:r>
          </a:p>
          <a:p>
            <a:r>
              <a:rPr lang="nl-NL" sz="2000" dirty="0">
                <a:solidFill>
                  <a:schemeClr val="tx2"/>
                </a:solidFill>
              </a:rPr>
              <a:t>Voedingstoestand en vitamine D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Afbeelding 3">
            <a:extLst>
              <a:ext uri="{FF2B5EF4-FFF2-40B4-BE49-F238E27FC236}">
                <a16:creationId xmlns:a16="http://schemas.microsoft.com/office/drawing/2014/main" id="{11B854F0-EB47-D939-594A-38032EAFD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8142" y="1529980"/>
            <a:ext cx="3661831" cy="3091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040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17B7366-37C8-497F-8B24-C0D854C71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072B6E-33D9-80D6-F43B-1A9ECAE43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dirty="0"/>
              <a:t>Wie van u…..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6D559A9-391F-FC1B-214A-04B50434C7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913" r="-2" b="1690"/>
          <a:stretch/>
        </p:blipFill>
        <p:spPr>
          <a:xfrm>
            <a:off x="361077" y="1919313"/>
            <a:ext cx="4488714" cy="3576825"/>
          </a:xfrm>
          <a:custGeom>
            <a:avLst/>
            <a:gdLst/>
            <a:ahLst/>
            <a:cxnLst/>
            <a:rect l="l" t="t" r="r" b="b"/>
            <a:pathLst>
              <a:path w="4488714" h="3576825">
                <a:moveTo>
                  <a:pt x="713492" y="15"/>
                </a:moveTo>
                <a:cubicBezTo>
                  <a:pt x="723739" y="278"/>
                  <a:pt x="734339" y="3967"/>
                  <a:pt x="743942" y="5139"/>
                </a:cubicBezTo>
                <a:cubicBezTo>
                  <a:pt x="955929" y="31374"/>
                  <a:pt x="1167914" y="59717"/>
                  <a:pt x="1380134" y="84780"/>
                </a:cubicBezTo>
                <a:cubicBezTo>
                  <a:pt x="1578535" y="108204"/>
                  <a:pt x="1778340" y="113591"/>
                  <a:pt x="1977677" y="125771"/>
                </a:cubicBezTo>
                <a:cubicBezTo>
                  <a:pt x="2218942" y="140529"/>
                  <a:pt x="2459740" y="161377"/>
                  <a:pt x="2699600" y="194169"/>
                </a:cubicBezTo>
                <a:cubicBezTo>
                  <a:pt x="2866144" y="217126"/>
                  <a:pt x="3034328" y="233053"/>
                  <a:pt x="3203214" y="214783"/>
                </a:cubicBezTo>
                <a:cubicBezTo>
                  <a:pt x="3211646" y="213845"/>
                  <a:pt x="3221250" y="210801"/>
                  <a:pt x="3228277" y="213845"/>
                </a:cubicBezTo>
                <a:cubicBezTo>
                  <a:pt x="3310262" y="248045"/>
                  <a:pt x="3399740" y="223449"/>
                  <a:pt x="3484768" y="244999"/>
                </a:cubicBezTo>
                <a:cubicBezTo>
                  <a:pt x="3462984" y="328154"/>
                  <a:pt x="3369523" y="321361"/>
                  <a:pt x="3316820" y="378984"/>
                </a:cubicBezTo>
                <a:cubicBezTo>
                  <a:pt x="3402785" y="401939"/>
                  <a:pt x="3480084" y="425129"/>
                  <a:pt x="3558554" y="442462"/>
                </a:cubicBezTo>
                <a:cubicBezTo>
                  <a:pt x="3641709" y="460733"/>
                  <a:pt x="3712214" y="510158"/>
                  <a:pt x="3793494" y="532176"/>
                </a:cubicBezTo>
                <a:cubicBezTo>
                  <a:pt x="3810829" y="536861"/>
                  <a:pt x="3831676" y="553257"/>
                  <a:pt x="3837766" y="569186"/>
                </a:cubicBezTo>
                <a:cubicBezTo>
                  <a:pt x="3857442" y="620719"/>
                  <a:pt x="4250260" y="765244"/>
                  <a:pt x="4203881" y="811154"/>
                </a:cubicBezTo>
                <a:cubicBezTo>
                  <a:pt x="4184673" y="830128"/>
                  <a:pt x="4159844" y="843714"/>
                  <a:pt x="4133843" y="862453"/>
                </a:cubicBezTo>
                <a:cubicBezTo>
                  <a:pt x="4172962" y="897823"/>
                  <a:pt x="4216998" y="913283"/>
                  <a:pt x="4263846" y="923823"/>
                </a:cubicBezTo>
                <a:cubicBezTo>
                  <a:pt x="4277901" y="927103"/>
                  <a:pt x="4291721" y="933661"/>
                  <a:pt x="4293126" y="949590"/>
                </a:cubicBezTo>
                <a:cubicBezTo>
                  <a:pt x="4294531" y="966220"/>
                  <a:pt x="4280242" y="972778"/>
                  <a:pt x="4268297" y="980509"/>
                </a:cubicBezTo>
                <a:cubicBezTo>
                  <a:pt x="4251666" y="991283"/>
                  <a:pt x="4235503" y="1000654"/>
                  <a:pt x="4214422" y="1002059"/>
                </a:cubicBezTo>
                <a:cubicBezTo>
                  <a:pt x="4179754" y="1004167"/>
                  <a:pt x="4163124" y="1034149"/>
                  <a:pt x="4142980" y="1056636"/>
                </a:cubicBezTo>
                <a:cubicBezTo>
                  <a:pt x="4131736" y="1069286"/>
                  <a:pt x="4126114" y="1094817"/>
                  <a:pt x="4145790" y="1099268"/>
                </a:cubicBezTo>
                <a:cubicBezTo>
                  <a:pt x="4193106" y="1110043"/>
                  <a:pt x="4189358" y="1141197"/>
                  <a:pt x="4188188" y="1176567"/>
                </a:cubicBezTo>
                <a:cubicBezTo>
                  <a:pt x="4186548" y="1220370"/>
                  <a:pt x="4158673" y="1240514"/>
                  <a:pt x="4124474" y="1257380"/>
                </a:cubicBezTo>
                <a:cubicBezTo>
                  <a:pt x="4112762" y="1263235"/>
                  <a:pt x="4096132" y="1263000"/>
                  <a:pt x="4091680" y="1281271"/>
                </a:cubicBezTo>
                <a:cubicBezTo>
                  <a:pt x="4110888" y="1298606"/>
                  <a:pt x="4134312" y="1284551"/>
                  <a:pt x="4154926" y="1289469"/>
                </a:cubicBezTo>
                <a:cubicBezTo>
                  <a:pt x="4172025" y="1293452"/>
                  <a:pt x="4200368" y="1291344"/>
                  <a:pt x="4176944" y="1323200"/>
                </a:cubicBezTo>
                <a:cubicBezTo>
                  <a:pt x="4170150" y="1332335"/>
                  <a:pt x="4178114" y="1339363"/>
                  <a:pt x="4186782" y="1340066"/>
                </a:cubicBezTo>
                <a:cubicBezTo>
                  <a:pt x="4256117" y="1347327"/>
                  <a:pt x="4224260" y="1411743"/>
                  <a:pt x="4246513" y="1445708"/>
                </a:cubicBezTo>
                <a:cubicBezTo>
                  <a:pt x="4252602" y="1455076"/>
                  <a:pt x="4246044" y="1471239"/>
                  <a:pt x="4236440" y="1475221"/>
                </a:cubicBezTo>
                <a:cubicBezTo>
                  <a:pt x="4175069" y="1501456"/>
                  <a:pt x="4166637" y="1563998"/>
                  <a:pt x="4136888" y="1617873"/>
                </a:cubicBezTo>
                <a:cubicBezTo>
                  <a:pt x="4169214" y="1639188"/>
                  <a:pt x="4207863" y="1643873"/>
                  <a:pt x="4242764" y="1657693"/>
                </a:cubicBezTo>
                <a:cubicBezTo>
                  <a:pt x="4279072" y="1672216"/>
                  <a:pt x="4279072" y="1682991"/>
                  <a:pt x="4249089" y="1725153"/>
                </a:cubicBezTo>
                <a:cubicBezTo>
                  <a:pt x="4327090" y="1734290"/>
                  <a:pt x="4327090" y="1734290"/>
                  <a:pt x="4302964" y="1800579"/>
                </a:cubicBezTo>
                <a:cubicBezTo>
                  <a:pt x="4368318" y="1806669"/>
                  <a:pt x="4411417" y="1838057"/>
                  <a:pt x="4421488" y="1906689"/>
                </a:cubicBezTo>
                <a:cubicBezTo>
                  <a:pt x="4426408" y="1939951"/>
                  <a:pt x="4455922" y="1955644"/>
                  <a:pt x="4488714" y="1977897"/>
                </a:cubicBezTo>
                <a:cubicBezTo>
                  <a:pt x="4447958" y="1999448"/>
                  <a:pt x="4420318" y="2044421"/>
                  <a:pt x="4372767" y="1996870"/>
                </a:cubicBezTo>
                <a:cubicBezTo>
                  <a:pt x="4355434" y="1979537"/>
                  <a:pt x="4357072" y="2001555"/>
                  <a:pt x="4354731" y="2007880"/>
                </a:cubicBezTo>
                <a:cubicBezTo>
                  <a:pt x="4349110" y="2023339"/>
                  <a:pt x="4360820" y="2033646"/>
                  <a:pt x="4368551" y="2045357"/>
                </a:cubicBezTo>
                <a:cubicBezTo>
                  <a:pt x="4376046" y="2057070"/>
                  <a:pt x="4384948" y="2069484"/>
                  <a:pt x="4387056" y="2082603"/>
                </a:cubicBezTo>
                <a:cubicBezTo>
                  <a:pt x="4388460" y="2091738"/>
                  <a:pt x="4381668" y="2105088"/>
                  <a:pt x="4374173" y="2111882"/>
                </a:cubicBezTo>
                <a:cubicBezTo>
                  <a:pt x="4334820" y="2147720"/>
                  <a:pt x="4358244" y="2228299"/>
                  <a:pt x="4283756" y="2238606"/>
                </a:cubicBezTo>
                <a:cubicBezTo>
                  <a:pt x="4250260" y="2243289"/>
                  <a:pt x="4234098" y="2272804"/>
                  <a:pt x="4209503" y="2288966"/>
                </a:cubicBezTo>
                <a:cubicBezTo>
                  <a:pt x="4124006" y="2345418"/>
                  <a:pt x="4066851" y="2418032"/>
                  <a:pt x="4040383" y="2517817"/>
                </a:cubicBezTo>
                <a:cubicBezTo>
                  <a:pt x="4033122" y="2545457"/>
                  <a:pt x="4005246" y="2567711"/>
                  <a:pt x="3987210" y="2592071"/>
                </a:cubicBezTo>
                <a:cubicBezTo>
                  <a:pt x="3995878" y="2609873"/>
                  <a:pt x="4043193" y="2571458"/>
                  <a:pt x="4026563" y="2618305"/>
                </a:cubicBezTo>
                <a:cubicBezTo>
                  <a:pt x="4013914" y="2653442"/>
                  <a:pt x="3981588" y="2675226"/>
                  <a:pt x="3951137" y="2696074"/>
                </a:cubicBezTo>
                <a:cubicBezTo>
                  <a:pt x="3916470" y="2719731"/>
                  <a:pt x="3878055" y="2738704"/>
                  <a:pt x="3862360" y="2782506"/>
                </a:cubicBezTo>
                <a:cubicBezTo>
                  <a:pt x="3859081" y="2791877"/>
                  <a:pt x="3848540" y="2801714"/>
                  <a:pt x="3839172" y="2805463"/>
                </a:cubicBezTo>
                <a:cubicBezTo>
                  <a:pt x="3350549" y="3576343"/>
                  <a:pt x="2147734" y="3581495"/>
                  <a:pt x="2009066" y="3576107"/>
                </a:cubicBezTo>
                <a:cubicBezTo>
                  <a:pt x="1841116" y="3569315"/>
                  <a:pt x="1682302" y="3521764"/>
                  <a:pt x="1526534" y="3462502"/>
                </a:cubicBezTo>
                <a:cubicBezTo>
                  <a:pt x="1460712" y="3437439"/>
                  <a:pt x="1399577" y="3401835"/>
                  <a:pt x="1335628" y="3374195"/>
                </a:cubicBezTo>
                <a:cubicBezTo>
                  <a:pt x="1247321" y="3336013"/>
                  <a:pt x="1179158" y="3263165"/>
                  <a:pt x="1091084" y="3232479"/>
                </a:cubicBezTo>
                <a:cubicBezTo>
                  <a:pt x="1000434" y="3200857"/>
                  <a:pt x="922901" y="3143000"/>
                  <a:pt x="829673" y="3118405"/>
                </a:cubicBezTo>
                <a:cubicBezTo>
                  <a:pt x="780484" y="3105288"/>
                  <a:pt x="732933" y="3081631"/>
                  <a:pt x="740662" y="3013935"/>
                </a:cubicBezTo>
                <a:cubicBezTo>
                  <a:pt x="742771" y="2994727"/>
                  <a:pt x="729888" y="2979034"/>
                  <a:pt x="709509" y="2984656"/>
                </a:cubicBezTo>
                <a:cubicBezTo>
                  <a:pt x="670626" y="2995196"/>
                  <a:pt x="653058" y="2967321"/>
                  <a:pt x="631507" y="2946474"/>
                </a:cubicBezTo>
                <a:cubicBezTo>
                  <a:pt x="593093" y="2909465"/>
                  <a:pt x="556552" y="2870113"/>
                  <a:pt x="495415" y="2864022"/>
                </a:cubicBezTo>
                <a:cubicBezTo>
                  <a:pt x="507126" y="2834976"/>
                  <a:pt x="527037" y="2839193"/>
                  <a:pt x="545308" y="2845283"/>
                </a:cubicBezTo>
                <a:cubicBezTo>
                  <a:pt x="593327" y="2861212"/>
                  <a:pt x="640877" y="2879248"/>
                  <a:pt x="688896" y="2895176"/>
                </a:cubicBezTo>
                <a:cubicBezTo>
                  <a:pt x="720284" y="2905483"/>
                  <a:pt x="751438" y="2920006"/>
                  <a:pt x="793367" y="2908527"/>
                </a:cubicBezTo>
                <a:cubicBezTo>
                  <a:pt x="757294" y="2849968"/>
                  <a:pt x="695923" y="2839427"/>
                  <a:pt x="646265" y="2821391"/>
                </a:cubicBezTo>
                <a:cubicBezTo>
                  <a:pt x="584192" y="2798670"/>
                  <a:pt x="547651" y="2755803"/>
                  <a:pt x="503847" y="2708019"/>
                </a:cubicBezTo>
                <a:cubicBezTo>
                  <a:pt x="549524" y="2696541"/>
                  <a:pt x="577867" y="2731678"/>
                  <a:pt x="613705" y="2729803"/>
                </a:cubicBezTo>
                <a:cubicBezTo>
                  <a:pt x="615580" y="2723714"/>
                  <a:pt x="618859" y="2714813"/>
                  <a:pt x="618390" y="2714577"/>
                </a:cubicBezTo>
                <a:cubicBezTo>
                  <a:pt x="559831" y="2688343"/>
                  <a:pt x="532425" y="2639153"/>
                  <a:pt x="523289" y="2579656"/>
                </a:cubicBezTo>
                <a:cubicBezTo>
                  <a:pt x="518605" y="2548972"/>
                  <a:pt x="497289" y="2539368"/>
                  <a:pt x="476207" y="2525313"/>
                </a:cubicBezTo>
                <a:cubicBezTo>
                  <a:pt x="402656" y="2475421"/>
                  <a:pt x="324889" y="2430213"/>
                  <a:pt x="264455" y="2361581"/>
                </a:cubicBezTo>
                <a:cubicBezTo>
                  <a:pt x="334259" y="2370716"/>
                  <a:pt x="390242" y="2415455"/>
                  <a:pt x="465433" y="2434663"/>
                </a:cubicBezTo>
                <a:cubicBezTo>
                  <a:pt x="405702" y="2359238"/>
                  <a:pt x="328402" y="2321058"/>
                  <a:pt x="257897" y="2275380"/>
                </a:cubicBezTo>
                <a:cubicBezTo>
                  <a:pt x="225806" y="2254533"/>
                  <a:pt x="196059" y="2227830"/>
                  <a:pt x="157174" y="2216586"/>
                </a:cubicBezTo>
                <a:cubicBezTo>
                  <a:pt x="143354" y="2212604"/>
                  <a:pt x="120633" y="2204172"/>
                  <a:pt x="131643" y="2181919"/>
                </a:cubicBezTo>
                <a:cubicBezTo>
                  <a:pt x="141011" y="2163415"/>
                  <a:pt x="159516" y="2169035"/>
                  <a:pt x="176382" y="2174423"/>
                </a:cubicBezTo>
                <a:cubicBezTo>
                  <a:pt x="216905" y="2187776"/>
                  <a:pt x="258834" y="2188009"/>
                  <a:pt x="313646" y="2187776"/>
                </a:cubicBezTo>
                <a:cubicBezTo>
                  <a:pt x="267735" y="2126639"/>
                  <a:pt x="183643" y="2144910"/>
                  <a:pt x="144292" y="2080728"/>
                </a:cubicBezTo>
                <a:cubicBezTo>
                  <a:pt x="193481" y="2069484"/>
                  <a:pt x="231428" y="2092674"/>
                  <a:pt x="271249" y="2097124"/>
                </a:cubicBezTo>
                <a:cubicBezTo>
                  <a:pt x="307321" y="2101106"/>
                  <a:pt x="316222" y="2090332"/>
                  <a:pt x="307790" y="2054961"/>
                </a:cubicBezTo>
                <a:cubicBezTo>
                  <a:pt x="294673" y="1999915"/>
                  <a:pt x="314349" y="1971806"/>
                  <a:pt x="366818" y="1986798"/>
                </a:cubicBezTo>
                <a:cubicBezTo>
                  <a:pt x="415539" y="2000852"/>
                  <a:pt x="420692" y="1980240"/>
                  <a:pt x="407575" y="1948852"/>
                </a:cubicBezTo>
                <a:cubicBezTo>
                  <a:pt x="388836" y="1903176"/>
                  <a:pt x="410151" y="1867805"/>
                  <a:pt x="424674" y="1829390"/>
                </a:cubicBezTo>
                <a:cubicBezTo>
                  <a:pt x="446928" y="1770831"/>
                  <a:pt x="437558" y="1742253"/>
                  <a:pt x="389539" y="1698685"/>
                </a:cubicBezTo>
                <a:cubicBezTo>
                  <a:pt x="362602" y="1674323"/>
                  <a:pt x="333557" y="1653711"/>
                  <a:pt x="294438" y="1632630"/>
                </a:cubicBezTo>
                <a:cubicBezTo>
                  <a:pt x="384620" y="1621152"/>
                  <a:pt x="289988" y="1582503"/>
                  <a:pt x="321844" y="1558376"/>
                </a:cubicBezTo>
                <a:cubicBezTo>
                  <a:pt x="385557" y="1548538"/>
                  <a:pt x="437558" y="1625368"/>
                  <a:pt x="524227" y="1603350"/>
                </a:cubicBezTo>
                <a:cubicBezTo>
                  <a:pt x="417179" y="1536825"/>
                  <a:pt x="298889" y="1515041"/>
                  <a:pt x="221356" y="1426500"/>
                </a:cubicBezTo>
                <a:cubicBezTo>
                  <a:pt x="239158" y="1406355"/>
                  <a:pt x="256960" y="1425094"/>
                  <a:pt x="272186" y="1417599"/>
                </a:cubicBezTo>
                <a:cubicBezTo>
                  <a:pt x="271717" y="1412914"/>
                  <a:pt x="272889" y="1405886"/>
                  <a:pt x="270077" y="1403779"/>
                </a:cubicBezTo>
                <a:cubicBezTo>
                  <a:pt x="212221" y="1355525"/>
                  <a:pt x="211283" y="1354355"/>
                  <a:pt x="273356" y="1318749"/>
                </a:cubicBezTo>
                <a:cubicBezTo>
                  <a:pt x="295141" y="1306335"/>
                  <a:pt x="293267" y="1295325"/>
                  <a:pt x="281790" y="1279632"/>
                </a:cubicBezTo>
                <a:cubicBezTo>
                  <a:pt x="273590" y="1268622"/>
                  <a:pt x="263753" y="1258784"/>
                  <a:pt x="268438" y="1234657"/>
                </a:cubicBezTo>
                <a:cubicBezTo>
                  <a:pt x="302402" y="1265578"/>
                  <a:pt x="466603" y="1255505"/>
                  <a:pt x="495649" y="1252226"/>
                </a:cubicBezTo>
                <a:cubicBezTo>
                  <a:pt x="528208" y="1248713"/>
                  <a:pt x="560299" y="1233721"/>
                  <a:pt x="594497" y="1241919"/>
                </a:cubicBezTo>
                <a:cubicBezTo>
                  <a:pt x="621903" y="1248479"/>
                  <a:pt x="748860" y="1311957"/>
                  <a:pt x="766898" y="1239109"/>
                </a:cubicBezTo>
                <a:cubicBezTo>
                  <a:pt x="767835" y="1235595"/>
                  <a:pt x="819132" y="1243794"/>
                  <a:pt x="846773" y="1247776"/>
                </a:cubicBezTo>
                <a:cubicBezTo>
                  <a:pt x="871134" y="1251055"/>
                  <a:pt x="898540" y="1265578"/>
                  <a:pt x="914936" y="1236532"/>
                </a:cubicBezTo>
                <a:cubicBezTo>
                  <a:pt x="924540" y="1219433"/>
                  <a:pt x="884954" y="1186405"/>
                  <a:pt x="849584" y="1183594"/>
                </a:cubicBezTo>
                <a:cubicBezTo>
                  <a:pt x="818898" y="1181017"/>
                  <a:pt x="786807" y="1177269"/>
                  <a:pt x="757528" y="1184296"/>
                </a:cubicBezTo>
                <a:cubicBezTo>
                  <a:pt x="721456" y="1192730"/>
                  <a:pt x="702014" y="1179144"/>
                  <a:pt x="691941" y="1149864"/>
                </a:cubicBezTo>
                <a:cubicBezTo>
                  <a:pt x="680698" y="1117539"/>
                  <a:pt x="659147" y="1102547"/>
                  <a:pt x="629400" y="1087555"/>
                </a:cubicBezTo>
                <a:cubicBezTo>
                  <a:pt x="557253" y="1051250"/>
                  <a:pt x="487920" y="1009321"/>
                  <a:pt x="408747" y="988239"/>
                </a:cubicBezTo>
                <a:cubicBezTo>
                  <a:pt x="393052" y="984022"/>
                  <a:pt x="375719" y="978400"/>
                  <a:pt x="368458" y="950527"/>
                </a:cubicBezTo>
                <a:cubicBezTo>
                  <a:pt x="582786" y="992220"/>
                  <a:pt x="778141" y="1100908"/>
                  <a:pt x="999262" y="1094583"/>
                </a:cubicBezTo>
                <a:cubicBezTo>
                  <a:pt x="938829" y="1060149"/>
                  <a:pt x="868792" y="1058276"/>
                  <a:pt x="804376" y="1034149"/>
                </a:cubicBezTo>
                <a:cubicBezTo>
                  <a:pt x="850053" y="1016113"/>
                  <a:pt x="892918" y="1034852"/>
                  <a:pt x="936252" y="1045159"/>
                </a:cubicBezTo>
                <a:cubicBezTo>
                  <a:pt x="972559" y="1053591"/>
                  <a:pt x="1005353" y="1054997"/>
                  <a:pt x="1009335" y="1004636"/>
                </a:cubicBezTo>
                <a:cubicBezTo>
                  <a:pt x="1007929" y="1001356"/>
                  <a:pt x="1008163" y="997141"/>
                  <a:pt x="1008398" y="993158"/>
                </a:cubicBezTo>
                <a:cubicBezTo>
                  <a:pt x="996216" y="972311"/>
                  <a:pt x="977244" y="961536"/>
                  <a:pt x="954757" y="955445"/>
                </a:cubicBezTo>
                <a:cubicBezTo>
                  <a:pt x="941171" y="951697"/>
                  <a:pt x="923135" y="946075"/>
                  <a:pt x="923368" y="931085"/>
                </a:cubicBezTo>
                <a:cubicBezTo>
                  <a:pt x="924071" y="875570"/>
                  <a:pt x="880738" y="859407"/>
                  <a:pt x="837403" y="843245"/>
                </a:cubicBezTo>
                <a:cubicBezTo>
                  <a:pt x="861530" y="815605"/>
                  <a:pt x="880503" y="835983"/>
                  <a:pt x="898774" y="833876"/>
                </a:cubicBezTo>
                <a:cubicBezTo>
                  <a:pt x="910720" y="832470"/>
                  <a:pt x="921495" y="829894"/>
                  <a:pt x="921495" y="815605"/>
                </a:cubicBezTo>
                <a:cubicBezTo>
                  <a:pt x="921729" y="803658"/>
                  <a:pt x="916107" y="790072"/>
                  <a:pt x="904396" y="789839"/>
                </a:cubicBezTo>
                <a:cubicBezTo>
                  <a:pt x="831079" y="787730"/>
                  <a:pt x="790556" y="710900"/>
                  <a:pt x="714428" y="710666"/>
                </a:cubicBezTo>
                <a:cubicBezTo>
                  <a:pt x="668986" y="710666"/>
                  <a:pt x="738086" y="667332"/>
                  <a:pt x="699672" y="649295"/>
                </a:cubicBezTo>
                <a:cubicBezTo>
                  <a:pt x="691238" y="645313"/>
                  <a:pt x="721690" y="639224"/>
                  <a:pt x="735276" y="640160"/>
                </a:cubicBezTo>
                <a:cubicBezTo>
                  <a:pt x="748627" y="641097"/>
                  <a:pt x="760573" y="652574"/>
                  <a:pt x="776736" y="644376"/>
                </a:cubicBezTo>
                <a:cubicBezTo>
                  <a:pt x="785637" y="615097"/>
                  <a:pt x="762682" y="604322"/>
                  <a:pt x="743708" y="596123"/>
                </a:cubicBezTo>
                <a:cubicBezTo>
                  <a:pt x="699905" y="577150"/>
                  <a:pt x="657274" y="554195"/>
                  <a:pt x="609255" y="547401"/>
                </a:cubicBezTo>
                <a:cubicBezTo>
                  <a:pt x="592156" y="545059"/>
                  <a:pt x="633850" y="513671"/>
                  <a:pt x="642048" y="502662"/>
                </a:cubicBezTo>
                <a:cubicBezTo>
                  <a:pt x="448801" y="386949"/>
                  <a:pt x="216437" y="392804"/>
                  <a:pt x="0" y="299342"/>
                </a:cubicBezTo>
                <a:cubicBezTo>
                  <a:pt x="47785" y="281073"/>
                  <a:pt x="82921" y="294424"/>
                  <a:pt x="115480" y="297235"/>
                </a:cubicBezTo>
                <a:cubicBezTo>
                  <a:pt x="196760" y="304261"/>
                  <a:pt x="277105" y="318784"/>
                  <a:pt x="358151" y="327451"/>
                </a:cubicBezTo>
                <a:cubicBezTo>
                  <a:pt x="397971" y="331667"/>
                  <a:pt x="434981" y="347596"/>
                  <a:pt x="479486" y="322299"/>
                </a:cubicBezTo>
                <a:cubicBezTo>
                  <a:pt x="509235" y="305433"/>
                  <a:pt x="556786" y="323703"/>
                  <a:pt x="593327" y="338695"/>
                </a:cubicBezTo>
                <a:cubicBezTo>
                  <a:pt x="623543" y="351109"/>
                  <a:pt x="652355" y="354388"/>
                  <a:pt x="692410" y="338695"/>
                </a:cubicBezTo>
                <a:cubicBezTo>
                  <a:pt x="656103" y="329091"/>
                  <a:pt x="628228" y="320659"/>
                  <a:pt x="599651" y="314802"/>
                </a:cubicBezTo>
                <a:cubicBezTo>
                  <a:pt x="576930" y="310118"/>
                  <a:pt x="631040" y="291144"/>
                  <a:pt x="658679" y="293487"/>
                </a:cubicBezTo>
                <a:cubicBezTo>
                  <a:pt x="697329" y="296766"/>
                  <a:pt x="675545" y="284586"/>
                  <a:pt x="668986" y="267720"/>
                </a:cubicBezTo>
                <a:cubicBezTo>
                  <a:pt x="661959" y="249684"/>
                  <a:pt x="682806" y="244063"/>
                  <a:pt x="695923" y="247810"/>
                </a:cubicBezTo>
                <a:cubicBezTo>
                  <a:pt x="746284" y="262568"/>
                  <a:pt x="796411" y="236567"/>
                  <a:pt x="848413" y="257649"/>
                </a:cubicBezTo>
                <a:cubicBezTo>
                  <a:pt x="835295" y="205647"/>
                  <a:pt x="806952" y="182926"/>
                  <a:pt x="747690" y="175664"/>
                </a:cubicBezTo>
                <a:cubicBezTo>
                  <a:pt x="725437" y="172854"/>
                  <a:pt x="702248" y="177070"/>
                  <a:pt x="683040" y="162078"/>
                </a:cubicBezTo>
                <a:cubicBezTo>
                  <a:pt x="672030" y="153413"/>
                  <a:pt x="659616" y="143106"/>
                  <a:pt x="668283" y="127177"/>
                </a:cubicBezTo>
                <a:cubicBezTo>
                  <a:pt x="674373" y="115933"/>
                  <a:pt x="687491" y="115933"/>
                  <a:pt x="698266" y="119682"/>
                </a:cubicBezTo>
                <a:cubicBezTo>
                  <a:pt x="746519" y="136313"/>
                  <a:pt x="796880" y="142403"/>
                  <a:pt x="847241" y="148494"/>
                </a:cubicBezTo>
                <a:cubicBezTo>
                  <a:pt x="854972" y="149430"/>
                  <a:pt x="863637" y="152476"/>
                  <a:pt x="872305" y="137015"/>
                </a:cubicBezTo>
                <a:cubicBezTo>
                  <a:pt x="778141" y="111951"/>
                  <a:pt x="688662" y="76347"/>
                  <a:pt x="591921" y="62527"/>
                </a:cubicBezTo>
                <a:cubicBezTo>
                  <a:pt x="593327" y="55969"/>
                  <a:pt x="594732" y="49410"/>
                  <a:pt x="596138" y="42852"/>
                </a:cubicBezTo>
                <a:cubicBezTo>
                  <a:pt x="671796" y="52220"/>
                  <a:pt x="747456" y="61590"/>
                  <a:pt x="843025" y="73303"/>
                </a:cubicBezTo>
                <a:cubicBezTo>
                  <a:pt x="784231" y="36058"/>
                  <a:pt x="728717" y="48473"/>
                  <a:pt x="685149" y="15446"/>
                </a:cubicBezTo>
                <a:cubicBezTo>
                  <a:pt x="693347" y="2914"/>
                  <a:pt x="703244" y="-249"/>
                  <a:pt x="713492" y="15"/>
                </a:cubicBezTo>
                <a:close/>
              </a:path>
            </a:pathLst>
          </a:cu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35AC5F4-F3D9-C7BE-F4A5-D4AA95A98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9792" y="1238491"/>
            <a:ext cx="6504007" cy="4938471"/>
          </a:xfrm>
        </p:spPr>
        <p:txBody>
          <a:bodyPr>
            <a:normAutofit/>
          </a:bodyPr>
          <a:lstStyle/>
          <a:p>
            <a:r>
              <a:rPr lang="nl-NL" sz="2400" dirty="0"/>
              <a:t>Is er weleens gevallen?</a:t>
            </a:r>
          </a:p>
          <a:p>
            <a:r>
              <a:rPr lang="nl-NL" sz="2400" dirty="0"/>
              <a:t>Weet de oorzaak van de val(</a:t>
            </a:r>
            <a:r>
              <a:rPr lang="nl-NL" sz="2400" dirty="0" err="1"/>
              <a:t>len</a:t>
            </a:r>
            <a:r>
              <a:rPr lang="nl-NL" sz="2400" dirty="0"/>
              <a:t>)?</a:t>
            </a:r>
          </a:p>
          <a:p>
            <a:r>
              <a:rPr lang="nl-NL" sz="2400" dirty="0"/>
              <a:t>Heeft aanpassingen gedaan om een volgend valincident te voorkomen?</a:t>
            </a:r>
          </a:p>
          <a:p>
            <a:endParaRPr lang="nl-NL" sz="2400" dirty="0"/>
          </a:p>
          <a:p>
            <a:pPr marL="0" indent="0">
              <a:buNone/>
            </a:pPr>
            <a:r>
              <a:rPr lang="nl-NL" sz="2400" dirty="0"/>
              <a:t>Tips:</a:t>
            </a:r>
          </a:p>
          <a:p>
            <a:pPr lvl="1"/>
            <a:r>
              <a:rPr lang="nl-NL" dirty="0"/>
              <a:t>Ga na waarom u bent gevallen </a:t>
            </a:r>
          </a:p>
          <a:p>
            <a:pPr marL="457200" lvl="1" indent="0">
              <a:buNone/>
            </a:pPr>
            <a:r>
              <a:rPr lang="nl-NL" dirty="0"/>
              <a:t>    (lag het aan de omgeving, uw gedrag, uw </a:t>
            </a:r>
          </a:p>
          <a:p>
            <a:pPr marL="457200" lvl="1" indent="0">
              <a:buNone/>
            </a:pPr>
            <a:r>
              <a:rPr lang="nl-NL" dirty="0"/>
              <a:t>    gezondheid)</a:t>
            </a:r>
          </a:p>
          <a:p>
            <a:pPr lvl="1"/>
            <a:r>
              <a:rPr lang="nl-NL" dirty="0"/>
              <a:t>Wat kunt u doen om een val te voorkomen?</a:t>
            </a:r>
          </a:p>
          <a:p>
            <a:pPr lvl="1"/>
            <a:r>
              <a:rPr lang="nl-NL" dirty="0"/>
              <a:t>Neem de nodige maatregelen</a:t>
            </a:r>
          </a:p>
          <a:p>
            <a:pPr lvl="1"/>
            <a:r>
              <a:rPr lang="nl-NL" dirty="0"/>
              <a:t>Vraag hierbij hulp indien nodig</a:t>
            </a:r>
          </a:p>
          <a:p>
            <a:endParaRPr lang="nl-NL" sz="1700" dirty="0"/>
          </a:p>
        </p:txBody>
      </p:sp>
    </p:spTree>
    <p:extLst>
      <p:ext uri="{BB962C8B-B14F-4D97-AF65-F5344CB8AC3E}">
        <p14:creationId xmlns:p14="http://schemas.microsoft.com/office/powerpoint/2010/main" val="319712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34100BD-773A-4822-A05B-AEB7D41E9A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66717B1-EA87-ACB2-7236-183A3E065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dirty="0"/>
              <a:t>Wie van u….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FC5384-2953-42B9-4729-5BF51307D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815" y="1690688"/>
            <a:ext cx="5918340" cy="4895307"/>
          </a:xfrm>
        </p:spPr>
        <p:txBody>
          <a:bodyPr>
            <a:normAutofit/>
          </a:bodyPr>
          <a:lstStyle/>
          <a:p>
            <a:r>
              <a:rPr lang="nl-NL" sz="2400" dirty="0"/>
              <a:t>Weet of u medicatie gebruikt die invloed heeft op valrisico?</a:t>
            </a:r>
          </a:p>
          <a:p>
            <a:r>
              <a:rPr lang="nl-NL" sz="2400" dirty="0"/>
              <a:t>Laat jaarlijks de medicatielijst controleren?</a:t>
            </a:r>
          </a:p>
          <a:p>
            <a:endParaRPr lang="nl-NL" sz="2400" dirty="0"/>
          </a:p>
          <a:p>
            <a:pPr marL="0" indent="0">
              <a:buNone/>
            </a:pPr>
            <a:r>
              <a:rPr lang="nl-NL" sz="2400" dirty="0"/>
              <a:t>Tips: </a:t>
            </a:r>
          </a:p>
          <a:p>
            <a:pPr lvl="1"/>
            <a:r>
              <a:rPr lang="nl-NL" dirty="0"/>
              <a:t>Controleer eens per jaar uw medicatielijst</a:t>
            </a:r>
          </a:p>
          <a:p>
            <a:pPr lvl="1"/>
            <a:r>
              <a:rPr lang="nl-NL" dirty="0"/>
              <a:t>Bespreek bij uw artsenafspraak of de medicatie nog nodig is</a:t>
            </a:r>
          </a:p>
          <a:p>
            <a:pPr lvl="1"/>
            <a:r>
              <a:rPr lang="nl-NL" dirty="0"/>
              <a:t>Bij valrisico: bespreek of er alternatieven zijn</a:t>
            </a:r>
          </a:p>
          <a:p>
            <a:endParaRPr lang="nl-NL" sz="2000" dirty="0"/>
          </a:p>
          <a:p>
            <a:endParaRPr lang="nl-NL" sz="2000" dirty="0"/>
          </a:p>
          <a:p>
            <a:pPr lvl="1"/>
            <a:endParaRPr lang="nl-NL" sz="2000" dirty="0"/>
          </a:p>
          <a:p>
            <a:pPr lvl="1"/>
            <a:endParaRPr lang="nl-NL" sz="20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A2AEA56-4902-4CC1-A43B-1AC27C88CB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01338" y="2015168"/>
            <a:ext cx="5283866" cy="4210442"/>
          </a:xfrm>
          <a:custGeom>
            <a:avLst/>
            <a:gdLst>
              <a:gd name="connsiteX0" fmla="*/ 839883 w 5283866"/>
              <a:gd name="connsiteY0" fmla="*/ 18 h 4210442"/>
              <a:gd name="connsiteX1" fmla="*/ 875727 w 5283866"/>
              <a:gd name="connsiteY1" fmla="*/ 6050 h 4210442"/>
              <a:gd name="connsiteX2" fmla="*/ 1624617 w 5283866"/>
              <a:gd name="connsiteY2" fmla="*/ 99799 h 4210442"/>
              <a:gd name="connsiteX3" fmla="*/ 2328012 w 5283866"/>
              <a:gd name="connsiteY3" fmla="*/ 148051 h 4210442"/>
              <a:gd name="connsiteX4" fmla="*/ 3177820 w 5283866"/>
              <a:gd name="connsiteY4" fmla="*/ 228566 h 4210442"/>
              <a:gd name="connsiteX5" fmla="*/ 3770646 w 5283866"/>
              <a:gd name="connsiteY5" fmla="*/ 252831 h 4210442"/>
              <a:gd name="connsiteX6" fmla="*/ 3800149 w 5283866"/>
              <a:gd name="connsiteY6" fmla="*/ 251727 h 4210442"/>
              <a:gd name="connsiteX7" fmla="*/ 4102076 w 5283866"/>
              <a:gd name="connsiteY7" fmla="*/ 288400 h 4210442"/>
              <a:gd name="connsiteX8" fmla="*/ 3904377 w 5283866"/>
              <a:gd name="connsiteY8" fmla="*/ 446120 h 4210442"/>
              <a:gd name="connsiteX9" fmla="*/ 4188933 w 5283866"/>
              <a:gd name="connsiteY9" fmla="*/ 520843 h 4210442"/>
              <a:gd name="connsiteX10" fmla="*/ 4465492 w 5283866"/>
              <a:gd name="connsiteY10" fmla="*/ 626449 h 4210442"/>
              <a:gd name="connsiteX11" fmla="*/ 4517606 w 5283866"/>
              <a:gd name="connsiteY11" fmla="*/ 670015 h 4210442"/>
              <a:gd name="connsiteX12" fmla="*/ 4948576 w 5283866"/>
              <a:gd name="connsiteY12" fmla="*/ 954847 h 4210442"/>
              <a:gd name="connsiteX13" fmla="*/ 4866132 w 5283866"/>
              <a:gd name="connsiteY13" fmla="*/ 1015233 h 4210442"/>
              <a:gd name="connsiteX14" fmla="*/ 5019164 w 5283866"/>
              <a:gd name="connsiteY14" fmla="*/ 1087474 h 4210442"/>
              <a:gd name="connsiteX15" fmla="*/ 5053630 w 5283866"/>
              <a:gd name="connsiteY15" fmla="*/ 1117806 h 4210442"/>
              <a:gd name="connsiteX16" fmla="*/ 5024404 w 5283866"/>
              <a:gd name="connsiteY16" fmla="*/ 1154202 h 4210442"/>
              <a:gd name="connsiteX17" fmla="*/ 4960984 w 5283866"/>
              <a:gd name="connsiteY17" fmla="*/ 1179569 h 4210442"/>
              <a:gd name="connsiteX18" fmla="*/ 4876887 w 5283866"/>
              <a:gd name="connsiteY18" fmla="*/ 1243814 h 4210442"/>
              <a:gd name="connsiteX19" fmla="*/ 4880195 w 5283866"/>
              <a:gd name="connsiteY19" fmla="*/ 1293998 h 4210442"/>
              <a:gd name="connsiteX20" fmla="*/ 4930104 w 5283866"/>
              <a:gd name="connsiteY20" fmla="*/ 1384991 h 4210442"/>
              <a:gd name="connsiteX21" fmla="*/ 4855103 w 5283866"/>
              <a:gd name="connsiteY21" fmla="*/ 1480119 h 4210442"/>
              <a:gd name="connsiteX22" fmla="*/ 4816500 w 5283866"/>
              <a:gd name="connsiteY22" fmla="*/ 1508242 h 4210442"/>
              <a:gd name="connsiteX23" fmla="*/ 4890949 w 5283866"/>
              <a:gd name="connsiteY23" fmla="*/ 1517893 h 4210442"/>
              <a:gd name="connsiteX24" fmla="*/ 4916868 w 5283866"/>
              <a:gd name="connsiteY24" fmla="*/ 1557599 h 4210442"/>
              <a:gd name="connsiteX25" fmla="*/ 4928448 w 5283866"/>
              <a:gd name="connsiteY25" fmla="*/ 1577453 h 4210442"/>
              <a:gd name="connsiteX26" fmla="*/ 4998760 w 5283866"/>
              <a:gd name="connsiteY26" fmla="*/ 1701809 h 4210442"/>
              <a:gd name="connsiteX27" fmla="*/ 4986903 w 5283866"/>
              <a:gd name="connsiteY27" fmla="*/ 1736550 h 4210442"/>
              <a:gd name="connsiteX28" fmla="*/ 4869716 w 5283866"/>
              <a:gd name="connsiteY28" fmla="*/ 1904472 h 4210442"/>
              <a:gd name="connsiteX29" fmla="*/ 4994348 w 5283866"/>
              <a:gd name="connsiteY29" fmla="*/ 1951346 h 4210442"/>
              <a:gd name="connsiteX30" fmla="*/ 5001792 w 5283866"/>
              <a:gd name="connsiteY30" fmla="*/ 2030756 h 4210442"/>
              <a:gd name="connsiteX31" fmla="*/ 5065212 w 5283866"/>
              <a:gd name="connsiteY31" fmla="*/ 2119543 h 4210442"/>
              <a:gd name="connsiteX32" fmla="*/ 5204732 w 5283866"/>
              <a:gd name="connsiteY32" fmla="*/ 2244450 h 4210442"/>
              <a:gd name="connsiteX33" fmla="*/ 5283866 w 5283866"/>
              <a:gd name="connsiteY33" fmla="*/ 2328272 h 4210442"/>
              <a:gd name="connsiteX34" fmla="*/ 5147380 w 5283866"/>
              <a:gd name="connsiteY34" fmla="*/ 2350606 h 4210442"/>
              <a:gd name="connsiteX35" fmla="*/ 5126148 w 5283866"/>
              <a:gd name="connsiteY35" fmla="*/ 2363566 h 4210442"/>
              <a:gd name="connsiteX36" fmla="*/ 5142417 w 5283866"/>
              <a:gd name="connsiteY36" fmla="*/ 2407682 h 4210442"/>
              <a:gd name="connsiteX37" fmla="*/ 5164200 w 5283866"/>
              <a:gd name="connsiteY37" fmla="*/ 2451526 h 4210442"/>
              <a:gd name="connsiteX38" fmla="*/ 5149034 w 5283866"/>
              <a:gd name="connsiteY38" fmla="*/ 2485992 h 4210442"/>
              <a:gd name="connsiteX39" fmla="*/ 5042601 w 5283866"/>
              <a:gd name="connsiteY39" fmla="*/ 2635164 h 4210442"/>
              <a:gd name="connsiteX40" fmla="*/ 4955194 w 5283866"/>
              <a:gd name="connsiteY40" fmla="*/ 2694445 h 4210442"/>
              <a:gd name="connsiteX41" fmla="*/ 4756116 w 5283866"/>
              <a:gd name="connsiteY41" fmla="*/ 2963836 h 4210442"/>
              <a:gd name="connsiteX42" fmla="*/ 4693523 w 5283866"/>
              <a:gd name="connsiteY42" fmla="*/ 3051244 h 4210442"/>
              <a:gd name="connsiteX43" fmla="*/ 4739848 w 5283866"/>
              <a:gd name="connsiteY43" fmla="*/ 3082125 h 4210442"/>
              <a:gd name="connsiteX44" fmla="*/ 4651060 w 5283866"/>
              <a:gd name="connsiteY44" fmla="*/ 3173670 h 4210442"/>
              <a:gd name="connsiteX45" fmla="*/ 4546556 w 5283866"/>
              <a:gd name="connsiteY45" fmla="*/ 3275413 h 4210442"/>
              <a:gd name="connsiteX46" fmla="*/ 4519261 w 5283866"/>
              <a:gd name="connsiteY46" fmla="*/ 3302437 h 4210442"/>
              <a:gd name="connsiteX47" fmla="*/ 2364961 w 5283866"/>
              <a:gd name="connsiteY47" fmla="*/ 4209597 h 4210442"/>
              <a:gd name="connsiteX48" fmla="*/ 1796951 w 5283866"/>
              <a:gd name="connsiteY48" fmla="*/ 4075867 h 4210442"/>
              <a:gd name="connsiteX49" fmla="*/ 1572227 w 5283866"/>
              <a:gd name="connsiteY49" fmla="*/ 3971917 h 4210442"/>
              <a:gd name="connsiteX50" fmla="*/ 1284364 w 5283866"/>
              <a:gd name="connsiteY50" fmla="*/ 3805097 h 4210442"/>
              <a:gd name="connsiteX51" fmla="*/ 976645 w 5283866"/>
              <a:gd name="connsiteY51" fmla="*/ 3670815 h 4210442"/>
              <a:gd name="connsiteX52" fmla="*/ 871866 w 5283866"/>
              <a:gd name="connsiteY52" fmla="*/ 3547839 h 4210442"/>
              <a:gd name="connsiteX53" fmla="*/ 835195 w 5283866"/>
              <a:gd name="connsiteY53" fmla="*/ 3513373 h 4210442"/>
              <a:gd name="connsiteX54" fmla="*/ 743375 w 5283866"/>
              <a:gd name="connsiteY54" fmla="*/ 3468427 h 4210442"/>
              <a:gd name="connsiteX55" fmla="*/ 583175 w 5283866"/>
              <a:gd name="connsiteY55" fmla="*/ 3371370 h 4210442"/>
              <a:gd name="connsiteX56" fmla="*/ 641906 w 5283866"/>
              <a:gd name="connsiteY56" fmla="*/ 3349311 h 4210442"/>
              <a:gd name="connsiteX57" fmla="*/ 810930 w 5283866"/>
              <a:gd name="connsiteY57" fmla="*/ 3408042 h 4210442"/>
              <a:gd name="connsiteX58" fmla="*/ 933908 w 5283866"/>
              <a:gd name="connsiteY58" fmla="*/ 3423758 h 4210442"/>
              <a:gd name="connsiteX59" fmla="*/ 760747 w 5283866"/>
              <a:gd name="connsiteY59" fmla="*/ 3321187 h 4210442"/>
              <a:gd name="connsiteX60" fmla="*/ 593101 w 5283866"/>
              <a:gd name="connsiteY60" fmla="*/ 3187731 h 4210442"/>
              <a:gd name="connsiteX61" fmla="*/ 722419 w 5283866"/>
              <a:gd name="connsiteY61" fmla="*/ 3213374 h 4210442"/>
              <a:gd name="connsiteX62" fmla="*/ 727934 w 5283866"/>
              <a:gd name="connsiteY62" fmla="*/ 3195451 h 4210442"/>
              <a:gd name="connsiteX63" fmla="*/ 615987 w 5283866"/>
              <a:gd name="connsiteY63" fmla="*/ 3036630 h 4210442"/>
              <a:gd name="connsiteX64" fmla="*/ 560564 w 5283866"/>
              <a:gd name="connsiteY64" fmla="*/ 2972660 h 4210442"/>
              <a:gd name="connsiteX65" fmla="*/ 311302 w 5283866"/>
              <a:gd name="connsiteY65" fmla="*/ 2779924 h 4210442"/>
              <a:gd name="connsiteX66" fmla="*/ 547882 w 5283866"/>
              <a:gd name="connsiteY66" fmla="*/ 2865952 h 4210442"/>
              <a:gd name="connsiteX67" fmla="*/ 303582 w 5283866"/>
              <a:gd name="connsiteY67" fmla="*/ 2678453 h 4210442"/>
              <a:gd name="connsiteX68" fmla="*/ 185016 w 5283866"/>
              <a:gd name="connsiteY68" fmla="*/ 2609244 h 4210442"/>
              <a:gd name="connsiteX69" fmla="*/ 154963 w 5283866"/>
              <a:gd name="connsiteY69" fmla="*/ 2568435 h 4210442"/>
              <a:gd name="connsiteX70" fmla="*/ 207627 w 5283866"/>
              <a:gd name="connsiteY70" fmla="*/ 2559612 h 4210442"/>
              <a:gd name="connsiteX71" fmla="*/ 369207 w 5283866"/>
              <a:gd name="connsiteY71" fmla="*/ 2575330 h 4210442"/>
              <a:gd name="connsiteX72" fmla="*/ 169852 w 5283866"/>
              <a:gd name="connsiteY72" fmla="*/ 2449319 h 4210442"/>
              <a:gd name="connsiteX73" fmla="*/ 319299 w 5283866"/>
              <a:gd name="connsiteY73" fmla="*/ 2468619 h 4210442"/>
              <a:gd name="connsiteX74" fmla="*/ 362313 w 5283866"/>
              <a:gd name="connsiteY74" fmla="*/ 2418988 h 4210442"/>
              <a:gd name="connsiteX75" fmla="*/ 431798 w 5283866"/>
              <a:gd name="connsiteY75" fmla="*/ 2338750 h 4210442"/>
              <a:gd name="connsiteX76" fmla="*/ 479775 w 5283866"/>
              <a:gd name="connsiteY76" fmla="*/ 2294082 h 4210442"/>
              <a:gd name="connsiteX77" fmla="*/ 499903 w 5283866"/>
              <a:gd name="connsiteY77" fmla="*/ 2153458 h 4210442"/>
              <a:gd name="connsiteX78" fmla="*/ 458544 w 5283866"/>
              <a:gd name="connsiteY78" fmla="*/ 1999599 h 4210442"/>
              <a:gd name="connsiteX79" fmla="*/ 346596 w 5283866"/>
              <a:gd name="connsiteY79" fmla="*/ 1921843 h 4210442"/>
              <a:gd name="connsiteX80" fmla="*/ 378857 w 5283866"/>
              <a:gd name="connsiteY80" fmla="*/ 1834435 h 4210442"/>
              <a:gd name="connsiteX81" fmla="*/ 617091 w 5283866"/>
              <a:gd name="connsiteY81" fmla="*/ 1887376 h 4210442"/>
              <a:gd name="connsiteX82" fmla="*/ 260568 w 5283866"/>
              <a:gd name="connsiteY82" fmla="*/ 1679198 h 4210442"/>
              <a:gd name="connsiteX83" fmla="*/ 320402 w 5283866"/>
              <a:gd name="connsiteY83" fmla="*/ 1668720 h 4210442"/>
              <a:gd name="connsiteX84" fmla="*/ 317920 w 5283866"/>
              <a:gd name="connsiteY84" fmla="*/ 1652452 h 4210442"/>
              <a:gd name="connsiteX85" fmla="*/ 321779 w 5283866"/>
              <a:gd name="connsiteY85" fmla="*/ 1552359 h 4210442"/>
              <a:gd name="connsiteX86" fmla="*/ 331707 w 5283866"/>
              <a:gd name="connsiteY86" fmla="*/ 1506313 h 4210442"/>
              <a:gd name="connsiteX87" fmla="*/ 315990 w 5283866"/>
              <a:gd name="connsiteY87" fmla="*/ 1453371 h 4210442"/>
              <a:gd name="connsiteX88" fmla="*/ 583450 w 5283866"/>
              <a:gd name="connsiteY88" fmla="*/ 1474052 h 4210442"/>
              <a:gd name="connsiteX89" fmla="*/ 699809 w 5283866"/>
              <a:gd name="connsiteY89" fmla="*/ 1461919 h 4210442"/>
              <a:gd name="connsiteX90" fmla="*/ 902750 w 5283866"/>
              <a:gd name="connsiteY90" fmla="*/ 1458612 h 4210442"/>
              <a:gd name="connsiteX91" fmla="*/ 996774 w 5283866"/>
              <a:gd name="connsiteY91" fmla="*/ 1468814 h 4210442"/>
              <a:gd name="connsiteX92" fmla="*/ 1077012 w 5283866"/>
              <a:gd name="connsiteY92" fmla="*/ 1455578 h 4210442"/>
              <a:gd name="connsiteX93" fmla="*/ 1000083 w 5283866"/>
              <a:gd name="connsiteY93" fmla="*/ 1393262 h 4210442"/>
              <a:gd name="connsiteX94" fmla="*/ 891720 w 5283866"/>
              <a:gd name="connsiteY94" fmla="*/ 1394089 h 4210442"/>
              <a:gd name="connsiteX95" fmla="*/ 814515 w 5283866"/>
              <a:gd name="connsiteY95" fmla="*/ 1353557 h 4210442"/>
              <a:gd name="connsiteX96" fmla="*/ 740895 w 5283866"/>
              <a:gd name="connsiteY96" fmla="*/ 1280211 h 4210442"/>
              <a:gd name="connsiteX97" fmla="*/ 481154 w 5283866"/>
              <a:gd name="connsiteY97" fmla="*/ 1163301 h 4210442"/>
              <a:gd name="connsiteX98" fmla="*/ 433728 w 5283866"/>
              <a:gd name="connsiteY98" fmla="*/ 1118909 h 4210442"/>
              <a:gd name="connsiteX99" fmla="*/ 1176276 w 5283866"/>
              <a:gd name="connsiteY99" fmla="*/ 1288484 h 4210442"/>
              <a:gd name="connsiteX100" fmla="*/ 946867 w 5283866"/>
              <a:gd name="connsiteY100" fmla="*/ 1217344 h 4210442"/>
              <a:gd name="connsiteX101" fmla="*/ 1102104 w 5283866"/>
              <a:gd name="connsiteY101" fmla="*/ 1230304 h 4210442"/>
              <a:gd name="connsiteX102" fmla="*/ 1188133 w 5283866"/>
              <a:gd name="connsiteY102" fmla="*/ 1182603 h 4210442"/>
              <a:gd name="connsiteX103" fmla="*/ 1187030 w 5283866"/>
              <a:gd name="connsiteY103" fmla="*/ 1169092 h 4210442"/>
              <a:gd name="connsiteX104" fmla="*/ 1123887 w 5283866"/>
              <a:gd name="connsiteY104" fmla="*/ 1124698 h 4210442"/>
              <a:gd name="connsiteX105" fmla="*/ 1086938 w 5283866"/>
              <a:gd name="connsiteY105" fmla="*/ 1096023 h 4210442"/>
              <a:gd name="connsiteX106" fmla="*/ 985744 w 5283866"/>
              <a:gd name="connsiteY106" fmla="*/ 992622 h 4210442"/>
              <a:gd name="connsiteX107" fmla="*/ 1057987 w 5283866"/>
              <a:gd name="connsiteY107" fmla="*/ 981594 h 4210442"/>
              <a:gd name="connsiteX108" fmla="*/ 1084733 w 5283866"/>
              <a:gd name="connsiteY108" fmla="*/ 960086 h 4210442"/>
              <a:gd name="connsiteX109" fmla="*/ 1064605 w 5283866"/>
              <a:gd name="connsiteY109" fmla="*/ 929756 h 4210442"/>
              <a:gd name="connsiteX110" fmla="*/ 840985 w 5283866"/>
              <a:gd name="connsiteY110" fmla="*/ 836558 h 4210442"/>
              <a:gd name="connsiteX111" fmla="*/ 823615 w 5283866"/>
              <a:gd name="connsiteY111" fmla="*/ 764315 h 4210442"/>
              <a:gd name="connsiteX112" fmla="*/ 865526 w 5283866"/>
              <a:gd name="connsiteY112" fmla="*/ 753562 h 4210442"/>
              <a:gd name="connsiteX113" fmla="*/ 914331 w 5283866"/>
              <a:gd name="connsiteY113" fmla="*/ 758525 h 4210442"/>
              <a:gd name="connsiteX114" fmla="*/ 875452 w 5283866"/>
              <a:gd name="connsiteY114" fmla="*/ 701724 h 4210442"/>
              <a:gd name="connsiteX115" fmla="*/ 717181 w 5283866"/>
              <a:gd name="connsiteY115" fmla="*/ 644371 h 4210442"/>
              <a:gd name="connsiteX116" fmla="*/ 755783 w 5283866"/>
              <a:gd name="connsiteY116" fmla="*/ 591707 h 4210442"/>
              <a:gd name="connsiteX117" fmla="*/ 0 w 5283866"/>
              <a:gd name="connsiteY117" fmla="*/ 352370 h 4210442"/>
              <a:gd name="connsiteX118" fmla="*/ 135937 w 5283866"/>
              <a:gd name="connsiteY118" fmla="*/ 349889 h 4210442"/>
              <a:gd name="connsiteX119" fmla="*/ 421595 w 5283866"/>
              <a:gd name="connsiteY119" fmla="*/ 385458 h 4210442"/>
              <a:gd name="connsiteX120" fmla="*/ 564424 w 5283866"/>
              <a:gd name="connsiteY120" fmla="*/ 379393 h 4210442"/>
              <a:gd name="connsiteX121" fmla="*/ 698432 w 5283866"/>
              <a:gd name="connsiteY121" fmla="*/ 398694 h 4210442"/>
              <a:gd name="connsiteX122" fmla="*/ 815067 w 5283866"/>
              <a:gd name="connsiteY122" fmla="*/ 398694 h 4210442"/>
              <a:gd name="connsiteX123" fmla="*/ 705876 w 5283866"/>
              <a:gd name="connsiteY123" fmla="*/ 370568 h 4210442"/>
              <a:gd name="connsiteX124" fmla="*/ 775360 w 5283866"/>
              <a:gd name="connsiteY124" fmla="*/ 345477 h 4210442"/>
              <a:gd name="connsiteX125" fmla="*/ 787493 w 5283866"/>
              <a:gd name="connsiteY125" fmla="*/ 315146 h 4210442"/>
              <a:gd name="connsiteX126" fmla="*/ 819202 w 5283866"/>
              <a:gd name="connsiteY126" fmla="*/ 291709 h 4210442"/>
              <a:gd name="connsiteX127" fmla="*/ 998705 w 5283866"/>
              <a:gd name="connsiteY127" fmla="*/ 303291 h 4210442"/>
              <a:gd name="connsiteX128" fmla="*/ 880139 w 5283866"/>
              <a:gd name="connsiteY128" fmla="*/ 206783 h 4210442"/>
              <a:gd name="connsiteX129" fmla="*/ 804037 w 5283866"/>
              <a:gd name="connsiteY129" fmla="*/ 190790 h 4210442"/>
              <a:gd name="connsiteX130" fmla="*/ 786666 w 5283866"/>
              <a:gd name="connsiteY130" fmla="*/ 149707 h 4210442"/>
              <a:gd name="connsiteX131" fmla="*/ 821960 w 5283866"/>
              <a:gd name="connsiteY131" fmla="*/ 140884 h 4210442"/>
              <a:gd name="connsiteX132" fmla="*/ 997325 w 5283866"/>
              <a:gd name="connsiteY132" fmla="*/ 174800 h 4210442"/>
              <a:gd name="connsiteX133" fmla="*/ 1026829 w 5283866"/>
              <a:gd name="connsiteY133" fmla="*/ 161287 h 4210442"/>
              <a:gd name="connsiteX134" fmla="*/ 696777 w 5283866"/>
              <a:gd name="connsiteY134" fmla="*/ 73604 h 4210442"/>
              <a:gd name="connsiteX135" fmla="*/ 701741 w 5283866"/>
              <a:gd name="connsiteY135" fmla="*/ 50444 h 4210442"/>
              <a:gd name="connsiteX136" fmla="*/ 992362 w 5283866"/>
              <a:gd name="connsiteY136" fmla="*/ 86289 h 4210442"/>
              <a:gd name="connsiteX137" fmla="*/ 806519 w 5283866"/>
              <a:gd name="connsiteY137" fmla="*/ 18183 h 4210442"/>
              <a:gd name="connsiteX138" fmla="*/ 839883 w 5283866"/>
              <a:gd name="connsiteY138" fmla="*/ 18 h 4210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9FD0CEC-6EA3-08B1-4A13-A250A6F5C9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470" r="23980"/>
          <a:stretch/>
        </p:blipFill>
        <p:spPr>
          <a:xfrm>
            <a:off x="7710732" y="2766817"/>
            <a:ext cx="2240895" cy="275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42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13266</TotalTime>
  <Words>872</Words>
  <Application>Microsoft Office PowerPoint</Application>
  <PresentationFormat>Breedbeeld</PresentationFormat>
  <Paragraphs>159</Paragraphs>
  <Slides>28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28</vt:i4>
      </vt:variant>
    </vt:vector>
  </HeadingPairs>
  <TitlesOfParts>
    <vt:vector size="35" baseType="lpstr">
      <vt:lpstr>Aptos</vt:lpstr>
      <vt:lpstr>Aptos Display</vt:lpstr>
      <vt:lpstr>Arial</vt:lpstr>
      <vt:lpstr>Calibri</vt:lpstr>
      <vt:lpstr>Calibri Light</vt:lpstr>
      <vt:lpstr>Ubuntu</vt:lpstr>
      <vt:lpstr>Kantoorthema</vt:lpstr>
      <vt:lpstr>Valpreventie</vt:lpstr>
      <vt:lpstr>Inhoud</vt:lpstr>
      <vt:lpstr>Vallen hoort erbij!?</vt:lpstr>
      <vt:lpstr>Hoe vaak wordt een oudere (65+) op de Spoedeisende hulp binnen gebracht naar aanleiding van een val?</vt:lpstr>
      <vt:lpstr>Even rekenen…..</vt:lpstr>
      <vt:lpstr>Risicofactoren</vt:lpstr>
      <vt:lpstr>In kaart brengen van risicofactoren (valanalyse)</vt:lpstr>
      <vt:lpstr>Wie van u…..</vt:lpstr>
      <vt:lpstr>Wie van u….</vt:lpstr>
      <vt:lpstr>Wie van u….</vt:lpstr>
      <vt:lpstr>Wie van u…..</vt:lpstr>
      <vt:lpstr>Bezoek aan huis (omgevingsfactoren)</vt:lpstr>
      <vt:lpstr>Risicofactoren in combinatie met gedrag……..</vt:lpstr>
      <vt:lpstr>Adviseren over inrichting, aanpassingen, hulpmiddelen </vt:lpstr>
      <vt:lpstr>Trainen van dagelijkse activiteiten</vt:lpstr>
      <vt:lpstr>PAUZE</vt:lpstr>
      <vt:lpstr>Dagelijkse oefeningen </vt:lpstr>
      <vt:lpstr>Valpreventie  en  Parkinson</vt:lpstr>
      <vt:lpstr>Valpreventie en Parkinson</vt:lpstr>
      <vt:lpstr>Valpreventie en Parkinson</vt:lpstr>
      <vt:lpstr>Valpreventie en Parkinson</vt:lpstr>
      <vt:lpstr>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Chantal Lambooij Talrijk coaching en ergotherapie</dc:creator>
  <cp:lastModifiedBy>Chantal Lambooij Talrijk coaching en ergotherapie</cp:lastModifiedBy>
  <cp:revision>7</cp:revision>
  <cp:lastPrinted>2025-05-28T10:21:34Z</cp:lastPrinted>
  <dcterms:created xsi:type="dcterms:W3CDTF">2024-10-17T13:26:47Z</dcterms:created>
  <dcterms:modified xsi:type="dcterms:W3CDTF">2025-06-10T10:53:01Z</dcterms:modified>
</cp:coreProperties>
</file>