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21"/>
      <p:bold r:id="rId22"/>
    </p:embeddedFont>
    <p:embeddedFont>
      <p:font typeface="Source Code Pro" panose="020B0509030403020204" pitchFamily="49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200" y="2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3ed4077aca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3ed4077aca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Als je veel beweegt en daar niet voldoende bij eet val je inderdaad af;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Maar ook andere dingen kunnen veel energie kosten bijvoorbeeld stress/ ziekte of spierspanning.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Het gevolg van ongewenst gewichtsverlies is niet alleen verlies van vetmassa, maar ook van spiermassa, dus conditie.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je in dit plaatje ziet is dat het belangrijk is om voldoende calorieën te eten.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Advies: Maandelijks wegen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3fcda2575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3fcda2575e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ed4077aca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3ed4077aca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Koken of boodschappen doen is ingewikkeld/ De hele dag bezig zijn met medicatie en eten/ Alleen eten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3fcda2575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3fcda2575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Blaadje met Tips bij Reuk- en smaakverlies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Verschillende texturen; Verschillende kleuren; Koud combineren met warm.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3fcda2575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3fcda2575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3fcda2575e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3fcda2575e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Hoeveel glazen? 12-15; Normaal 9-12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Vezels: Volkoren producten, groente en fruit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Hoevaak kauwen op een hap? 10-20 keer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3fcda2575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3fcda2575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Slikken gaat niet meer automatisch.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Van nature dikke dranken: Dubbeldrank, tomatensap, karnemelk, chocolademelk, yoghurtdrank, drinkontbijt, yoghurt met vruchtensap / limonade, vla met vruchtensap, vla met koffie / melk, gebonden soep.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fcda2575e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3fcda2575e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3fcda2575e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3fcda2575e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3fcda2575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3fcda2575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ed4077aca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ed4077aca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Op de foto 12,5 jaar in dienst bij Amstelring;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Wie van jullie is er wel eens bij een diëtist geweest?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Aan de hand van stellingen passeren we onderwerpen rondom voeding bij de Ziekte van Parkinson.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Hebben jullie nu al vragen?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3fcda257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3fcda257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is gevarieerd eten? Soms vraagt je lichaam om meer van een bepaalde voedingsstof..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3fcda2575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3fcda2575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3ed4077aca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3ed4077aca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Onjuist. Waar zit eiwit dan wel in? Vooral in dierlijke producten en vleesvervangers (bonen, noten, …)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ed4077aca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ed4077aca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chemeClr val="dk1"/>
                </a:solidFill>
              </a:rPr>
              <a:t>Waarom is dit belangrijk om te weten? </a:t>
            </a:r>
            <a:r>
              <a:rPr lang="nl"/>
              <a:t>Eiwitten bestaan uit aminozuren en deze lijken in chemische structuur op levodopa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3ed4077aca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3ed4077aca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Eiwitten zijn wel heel belangrijk, want dit zijn de bouwstoffen van de spieren!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3ed4077aca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3ed4077aca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Niet per definitie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Parkinson en de diëtist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is de relatie?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Gewichtsverlies</a:t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7213" y="1327688"/>
            <a:ext cx="4189576" cy="3142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Stelling</a:t>
            </a:r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5135625" y="1228675"/>
            <a:ext cx="3696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nl"/>
              <a:t>Bij de Ziekte van Parkinson kan je last hebben van verminderde reuk</a:t>
            </a:r>
            <a:endParaRPr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46250"/>
            <a:ext cx="4830825" cy="3159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Verminderde eetlust</a:t>
            </a:r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Verminderde reuk (dus smaak)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Vertraagde maaglediging/ obstipatie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Kauw- en slikproblemen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Somberheid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Eten is niet zo leuk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46863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nl"/>
              <a:t>Hyposmie (verminderde reuk)</a:t>
            </a:r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44463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Conclusies: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Hyposmie komt veel voor bij ZvP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Een slechter reukvermogen is geassocieerd met een lage BMI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Hyposmie draagt mogelijk bij aan gewichtsverlies bij mensen met de ZvP, waardoor mogelijk een hoger risico op ondervoeding</a:t>
            </a:r>
            <a:endParaRPr/>
          </a:p>
        </p:txBody>
      </p:sp>
      <p:pic>
        <p:nvPicPr>
          <p:cNvPr id="139" name="Google Shape;1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8026" y="292850"/>
            <a:ext cx="3804800" cy="459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2. Vertraagde maaglediging</a:t>
            </a:r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Klachten: Opgeblazen gevoel, snelle verzadiging en misselijkheid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Mogelijk gevolg: Onvoorspelbare opname van parkinsonmedicatie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Adviezen: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Tijd nemen om te eten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Regelmatig, kleine hoeveelheden eten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Het gebruik van vette voedingsmiddelen beperken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2. Obstipatie</a:t>
            </a:r>
            <a:endParaRPr/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6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Oorzaak: Vertraagde darm motiliteit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Definitie: &lt;3x per week, harde ontlasting; Hard persen; Incomplete lediging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Mogelijk gevolg: Onvoorspelbare opname van parkinsonmedicatie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Adviezen:</a:t>
            </a:r>
            <a:endParaRPr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Drink voldoende: 2 tot 2,5 liter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Voldoende vezels: 30-40 gram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Eet met regelmaat; Eet rustig en kauw goed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Als het kan: Zorg voor lichaamsbeweging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Geef gehoor aan “aandrang” om naar het toilet te gaan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Gebruik niet op eigen initiatief laxeermiddelen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l"/>
              <a:t>Gewelde pruimen + welwater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3. Kauw- en slikproblemen</a:t>
            </a:r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1"/>
          </p:nvPr>
        </p:nvSpPr>
        <p:spPr>
          <a:xfrm>
            <a:off x="311700" y="1252250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Oorzaak: Hypokinesie en rigiditeit in het mondgebied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Mogelijke gevolgen: Verminderde voedselinname en gewichtsverlies; Dehydratie en aspiratie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Adviezen: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Eten met aandacht (zonder afleiding)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Consult logopedie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Advisering diëtist over producten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Wanneer eten met bestek lastig is</a:t>
            </a:r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4800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Consult ergotherapie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Fingerfood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l"/>
              <a:t>Eten met de handen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l"/>
              <a:t>Soep/ toetje in een beker</a:t>
            </a:r>
            <a:endParaRPr/>
          </a:p>
        </p:txBody>
      </p:sp>
      <p:pic>
        <p:nvPicPr>
          <p:cNvPr id="164" name="Google Shape;16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0375" y="1440475"/>
            <a:ext cx="5153625" cy="312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Vragen?</a:t>
            </a:r>
            <a:endParaRPr/>
          </a:p>
        </p:txBody>
      </p:sp>
      <p:pic>
        <p:nvPicPr>
          <p:cNvPr id="170" name="Google Shape;17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9575" y="699325"/>
            <a:ext cx="3744851" cy="3744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Voorstellen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nl"/>
              <a:t>Bent u een koker of een bakker?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075" y="1969125"/>
            <a:ext cx="5514975" cy="269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Voorstellen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5442350" y="1228675"/>
            <a:ext cx="33900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Agnes Grimmerink,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Diëtist Amstelring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15 jaar diëtist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10 jaar ParkinsonNet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nl"/>
              <a:t>45 cliënten per jaar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36150"/>
            <a:ext cx="4931949" cy="369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Stelling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273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nl"/>
              <a:t>Als ik gevarieerd eet, krijg ik geen tekorten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3900" y="2205750"/>
            <a:ext cx="4600200" cy="2587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Vitamine suppletie</a:t>
            </a: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Vitamine D (20 mcg)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&gt;3 jaar Levodopa: Jaarlijks vitamine B12 laten controleren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Omega 3 en 6: Wekelijks vette vis (haring, zalm, forel, makreel) en gebruik plantaardige olie (lijnzaadolie, zonnebloemolie)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Stelling</a:t>
            </a: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4572000" y="1246250"/>
            <a:ext cx="42603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nl"/>
              <a:t>In fruit zit eiwit</a:t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98650"/>
            <a:ext cx="3744851" cy="3744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Eiwit</a:t>
            </a: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Competitie Levodopa en aminozuren uit de voeding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840" y="2843733"/>
            <a:ext cx="2383743" cy="1322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7984" y="3837467"/>
            <a:ext cx="1804572" cy="32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0312" y="2232131"/>
            <a:ext cx="3389671" cy="223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Eiwit</a:t>
            </a:r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Levodopa niet innemen met een eiwitrijk product (en dus ook niet bij de maaltijd)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l"/>
              <a:t>Wacht een uur met eten voor medicatie inname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l"/>
              <a:t>Eet een half uur na medicatie inname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Levodopa kan wel worden ingenomen met vruchtensap als sinaasappelsap; Of appelmoes bij moeite met doorslikken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"/>
              <a:t>Koolzuurhoudend water/vruchtensap/vitamine C bevordert mogelijk de opname van levodopa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Stelling</a:t>
            </a:r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nl"/>
              <a:t>Als je veel beweegt, val je af</a:t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8350" y="1963296"/>
            <a:ext cx="3705400" cy="246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Microsoft Office PowerPoint</Application>
  <PresentationFormat>Diavoorstelling (16:9)</PresentationFormat>
  <Paragraphs>102</Paragraphs>
  <Slides>18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Source Code Pro</vt:lpstr>
      <vt:lpstr>Amatic SC</vt:lpstr>
      <vt:lpstr>Beach Day</vt:lpstr>
      <vt:lpstr>Parkinson en de diëtist</vt:lpstr>
      <vt:lpstr>Voorstellen</vt:lpstr>
      <vt:lpstr>Voorstellen</vt:lpstr>
      <vt:lpstr>Stelling</vt:lpstr>
      <vt:lpstr>Vitamine suppletie</vt:lpstr>
      <vt:lpstr>Stelling</vt:lpstr>
      <vt:lpstr>Eiwit</vt:lpstr>
      <vt:lpstr>Eiwit</vt:lpstr>
      <vt:lpstr>Stelling</vt:lpstr>
      <vt:lpstr>Gewichtsverlies</vt:lpstr>
      <vt:lpstr>Stelling</vt:lpstr>
      <vt:lpstr>Verminderde eetlust</vt:lpstr>
      <vt:lpstr>Hyposmie (verminderde reuk)</vt:lpstr>
      <vt:lpstr>2. Vertraagde maaglediging</vt:lpstr>
      <vt:lpstr>2. Obstipatie</vt:lpstr>
      <vt:lpstr>3. Kauw- en slikproblemen</vt:lpstr>
      <vt:lpstr>Wanneer eten met bestek lastig is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MT</dc:creator>
  <cp:lastModifiedBy>Monique Thoonsen</cp:lastModifiedBy>
  <cp:revision>1</cp:revision>
  <dcterms:modified xsi:type="dcterms:W3CDTF">2025-03-18T13:59:10Z</dcterms:modified>
</cp:coreProperties>
</file>