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1"/>
      <p:bold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ed4077aca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ed4077aca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Als je veel beweegt en daar niet voldoende bij eet val je inderdaad af;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Maar ook andere dingen kunnen veel energie kosten bijvoorbeeld stress/ ziekte of spierspanning.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gevolg van ongewenst gewichtsverlies is niet alleen verlies van vetmassa, maar ook van spiermassa, dus conditie.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je in dit plaatje ziet is dat het belangrijk is om voldoende calorieën te eten.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Advies: Maandelijks wegen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cda2575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fcda2575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ed4077aca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ed4077aca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Koken of boodschappen doen is ingewikkeld/ De hele dag bezig zijn met medicatie en eten/ Alleen eten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fcda2575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fcda2575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Blaadje met Tips bij Reuk- en smaakverlies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Verschillende texturen; Verschillende kleuren; Koud combineren met warm.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fcda257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fcda257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fcda2575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fcda2575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Hoeveel glazen? 12-15; Normaal 9-12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Vezels: Volkoren producten, groente en fruit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Hoevaak kauwen op een hap? 10-20 keer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cda2575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fcda2575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Slikken gaat niet meer automatisch.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Van nature dikke dranken: Dubbeldrank, tomatensap, karnemelk, chocolademelk, yoghurtdrank, drinkontbijt, yoghurt met vruchtensap / limonade, vla met vruchtensap, vla met koffie / melk, gebonden soep.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fcda2575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fcda2575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fcda2575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fcda2575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fcda257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fcda257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ed4077ac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ed4077ac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 de foto 12,5 jaar in dienst bij Amstelring;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van jullie is er wel eens bij een diëtist geweest?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Aan de hand van stellingen passeren we onderwerpen rondom voeding bij de Ziekte van Parkinson.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Hebben jullie nu al vragen?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fcda25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fcda257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gevarieerd eten? Soms vraagt je lichaam om meer van een bepaalde voedingsstof..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fcda2575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fcda2575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ed4077aca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ed4077aca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Onjuist. Waar zit eiwit dan wel in? Vooral in dierlijke producten en vleesvervangers (bonen, noten, …)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ed4077aca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ed4077aca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Waarom is dit belangrijk om te weten? </a:t>
            </a:r>
            <a:r>
              <a:rPr lang="nl"/>
              <a:t>Eiwitten bestaan uit aminozuren en deze lijken in chemische structuur op levodopa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ed4077aca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ed4077aca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Eiwitten zijn wel heel belangrijk, want dit zijn de bouwstoffen van de spieren!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ed4077aca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ed4077aca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Niet per definitie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Parkinson en de diëtist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de relatie?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Gewichtsverlies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213" y="1327688"/>
            <a:ext cx="4189576" cy="314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Stelling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135625" y="1228675"/>
            <a:ext cx="3696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Bij de Ziekte van Parkinson kan je last hebben van verminderde reuk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4830825" cy="315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Verminderde eetlust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Verminderde reuk (dus smaak)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Vertraagde maaglediging/ obstipatie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Kauw- en slikproblemen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Somberheid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Eten is niet zo leuk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6863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nl"/>
              <a:t>Hyposmie (verminderde reuk)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446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Conclusies: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Hyposmie komt veel voor bij ZvP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slechter reukvermogen is geassocieerd met een lage BMI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Hyposmie draagt mogelijk bij aan gewichtsverlies bij mensen met de ZvP, waardoor mogelijk een hoger risico op ondervoeding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026" y="292850"/>
            <a:ext cx="3804800" cy="459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2. Vertraagde maaglediging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Klachten: Opgeblazen gevoel, snelle verzadiging en misselijkheid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Mogelijk gevolg: Onvoorspelbare opname van parkinsonmedicatie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Adviezen: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Tijd nemen om te eten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Regelmatig, kleine hoeveelheden eten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Het gebruik van vette voedingsmiddelen beperken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2. Obstipatie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Oorzaak: Vertraagde darm motiliteit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Definitie: &lt;3x per week, harde ontlasting; Hard persen; Incomplete lediging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Mogelijk gevolg: Onvoorspelbare opname van parkinsonmedicatie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Adviezen: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Drink voldoende: 2 tot 2,5 liter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Voldoende vezels: 30-40 gram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Eet met regelmaat; Eet rustig en kauw goed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Als het kan: Zorg voor lichaamsbeweging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Geef gehoor aan “aandrang” om naar het toilet te gaan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Gebruik niet op eigen initiatief laxeermiddelen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/>
              <a:t>Gewelde pruimen + welwater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3. Kauw- en slikproblemen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2522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Oorzaak: Hypokinesie en rigiditeit in het mondgebied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Mogelijke gevolgen: Verminderde voedselinname en gewichtsverlies; Dehydratie en aspiratie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Adviezen: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Eten met aandacht (zonder afleiding)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Consult logopedie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Advisering diëtist over producten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Wanneer eten met bestek lastig is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48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Consult ergotherapie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Fingerfood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Eten met de handen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Soep/ toetje in een beker</a:t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375" y="1440475"/>
            <a:ext cx="5153625" cy="31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Vragen?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575" y="699325"/>
            <a:ext cx="3744851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Voorstellen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Bent u een koker of een bakker?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075" y="1969125"/>
            <a:ext cx="551497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Voorstellen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442350" y="1228675"/>
            <a:ext cx="3390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Agnes Grimmerink,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Diëtist Amstelring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15 jaar diëtist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10 jaar ParkinsonNet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45 cliënten per jaar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6150"/>
            <a:ext cx="4931949" cy="36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Stelling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27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Als ik gevarieerd eet, krijg ik geen tekorten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900" y="2205750"/>
            <a:ext cx="4600200" cy="258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Vitamine suppletie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Vitamine D (20 mcg)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&gt;3 jaar Levodopa: Jaarlijks vitamine B12 laten controleren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Omega 3 en 6: Wekelijks vette vis (haring, zalm, forel, makreel) en gebruik plantaardige olie (lijnzaadolie, zonnebloemolie)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Stelling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572000" y="1246250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In fruit zit eiwit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8650"/>
            <a:ext cx="3744851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Eiwit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Competitie Levodopa en aminozuren uit de voeding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840" y="2843733"/>
            <a:ext cx="2383743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7984" y="3837467"/>
            <a:ext cx="1804572" cy="32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0312" y="2232131"/>
            <a:ext cx="3389671" cy="22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Eiwit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Levodopa niet innemen met een eiwitrijk product (en dus ook niet bij de maaltijd)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Wacht een uur met eten voor medicatie inname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Eet een half uur na medicatie inname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Levodopa kan wel worden ingenomen met vruchtensap als sinaasappelsap; Of appelmoes bij moeite met doorslikken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Koolzuurhoudend water/vruchtensap/vitamine C bevordert mogelijk de opname van levodopa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Stelling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Als je veel beweegt, val je af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350" y="1963296"/>
            <a:ext cx="3705400" cy="24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Diavoorstelling (16:9)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Source Code Pro</vt:lpstr>
      <vt:lpstr>Amatic SC</vt:lpstr>
      <vt:lpstr>Beach Day</vt:lpstr>
      <vt:lpstr>Parkinson en de diëtist</vt:lpstr>
      <vt:lpstr>Voorstellen</vt:lpstr>
      <vt:lpstr>Voorstellen</vt:lpstr>
      <vt:lpstr>Stelling</vt:lpstr>
      <vt:lpstr>Vitamine suppletie</vt:lpstr>
      <vt:lpstr>Stelling</vt:lpstr>
      <vt:lpstr>Eiwit</vt:lpstr>
      <vt:lpstr>Eiwit</vt:lpstr>
      <vt:lpstr>Stelling</vt:lpstr>
      <vt:lpstr>Gewichtsverlies</vt:lpstr>
      <vt:lpstr>Stelling</vt:lpstr>
      <vt:lpstr>Verminderde eetlust</vt:lpstr>
      <vt:lpstr>Hyposmie (verminderde reuk)</vt:lpstr>
      <vt:lpstr>2. Vertraagde maaglediging</vt:lpstr>
      <vt:lpstr>2. Obstipatie</vt:lpstr>
      <vt:lpstr>3. Kauw- en slikproblemen</vt:lpstr>
      <vt:lpstr>Wanneer eten met bestek lastig is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MT</dc:creator>
  <cp:lastModifiedBy>Monique Thoonsen</cp:lastModifiedBy>
  <cp:revision>1</cp:revision>
  <dcterms:modified xsi:type="dcterms:W3CDTF">2025-03-18T13:59:10Z</dcterms:modified>
</cp:coreProperties>
</file>