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19"/>
  </p:notesMasterIdLst>
  <p:sldIdLst>
    <p:sldId id="256" r:id="rId2"/>
    <p:sldId id="337" r:id="rId3"/>
    <p:sldId id="324" r:id="rId4"/>
    <p:sldId id="358" r:id="rId5"/>
    <p:sldId id="359" r:id="rId6"/>
    <p:sldId id="347" r:id="rId7"/>
    <p:sldId id="360" r:id="rId8"/>
    <p:sldId id="363" r:id="rId9"/>
    <p:sldId id="264" r:id="rId10"/>
    <p:sldId id="329" r:id="rId11"/>
    <p:sldId id="340" r:id="rId12"/>
    <p:sldId id="341" r:id="rId13"/>
    <p:sldId id="342" r:id="rId14"/>
    <p:sldId id="325" r:id="rId15"/>
    <p:sldId id="310" r:id="rId16"/>
    <p:sldId id="323" r:id="rId17"/>
    <p:sldId id="362" r:id="rId18"/>
  </p:sldIdLst>
  <p:sldSz cx="9144000" cy="6858000" type="screen4x3"/>
  <p:notesSz cx="6858000" cy="9144000"/>
  <p:defaultTextStyle>
    <a:defPPr>
      <a:defRPr lang="en-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25" autoAdjust="0"/>
    <p:restoredTop sz="94660"/>
  </p:normalViewPr>
  <p:slideViewPr>
    <p:cSldViewPr snapToGrid="0">
      <p:cViewPr varScale="1">
        <p:scale>
          <a:sx n="93" d="100"/>
          <a:sy n="93" d="100"/>
        </p:scale>
        <p:origin x="1446" y="3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nique Thoonsen" userId="26b348abc9c6a64c" providerId="LiveId" clId="{A935A65C-09FA-474D-920E-C458331ECFF6}"/>
    <pc:docChg chg="custSel delSld modSld">
      <pc:chgData name="Monique Thoonsen" userId="26b348abc9c6a64c" providerId="LiveId" clId="{A935A65C-09FA-474D-920E-C458331ECFF6}" dt="2025-09-22T09:38:02.274" v="28" actId="6549"/>
      <pc:docMkLst>
        <pc:docMk/>
      </pc:docMkLst>
      <pc:sldChg chg="del">
        <pc:chgData name="Monique Thoonsen" userId="26b348abc9c6a64c" providerId="LiveId" clId="{A935A65C-09FA-474D-920E-C458331ECFF6}" dt="2025-09-22T09:37:42.672" v="0" actId="47"/>
        <pc:sldMkLst>
          <pc:docMk/>
          <pc:sldMk cId="1807036964" sldId="314"/>
        </pc:sldMkLst>
      </pc:sldChg>
      <pc:sldChg chg="modSp mod">
        <pc:chgData name="Monique Thoonsen" userId="26b348abc9c6a64c" providerId="LiveId" clId="{A935A65C-09FA-474D-920E-C458331ECFF6}" dt="2025-09-22T09:38:02.274" v="28" actId="6549"/>
        <pc:sldMkLst>
          <pc:docMk/>
          <pc:sldMk cId="1094222653" sldId="323"/>
        </pc:sldMkLst>
        <pc:spChg chg="mod">
          <ac:chgData name="Monique Thoonsen" userId="26b348abc9c6a64c" providerId="LiveId" clId="{A935A65C-09FA-474D-920E-C458331ECFF6}" dt="2025-09-22T09:37:54.780" v="11" actId="20577"/>
          <ac:spMkLst>
            <pc:docMk/>
            <pc:sldMk cId="1094222653" sldId="323"/>
            <ac:spMk id="2" creationId="{4DC1CABF-ABD9-B769-3D31-0BB7DF79B556}"/>
          </ac:spMkLst>
        </pc:spChg>
        <pc:spChg chg="mod">
          <ac:chgData name="Monique Thoonsen" userId="26b348abc9c6a64c" providerId="LiveId" clId="{A935A65C-09FA-474D-920E-C458331ECFF6}" dt="2025-09-22T09:38:02.274" v="28" actId="6549"/>
          <ac:spMkLst>
            <pc:docMk/>
            <pc:sldMk cId="1094222653" sldId="323"/>
            <ac:spMk id="16" creationId="{B9AC1264-0241-23D0-0B12-B500B368E78E}"/>
          </ac:spMkLst>
        </pc:spChg>
      </pc:sldChg>
      <pc:sldChg chg="del">
        <pc:chgData name="Monique Thoonsen" userId="26b348abc9c6a64c" providerId="LiveId" clId="{A935A65C-09FA-474D-920E-C458331ECFF6}" dt="2025-09-22T09:37:42.672" v="0" actId="47"/>
        <pc:sldMkLst>
          <pc:docMk/>
          <pc:sldMk cId="1921550675" sldId="332"/>
        </pc:sldMkLst>
      </pc:sldChg>
      <pc:sldChg chg="del">
        <pc:chgData name="Monique Thoonsen" userId="26b348abc9c6a64c" providerId="LiveId" clId="{A935A65C-09FA-474D-920E-C458331ECFF6}" dt="2025-09-22T09:37:42.672" v="0" actId="47"/>
        <pc:sldMkLst>
          <pc:docMk/>
          <pc:sldMk cId="1593903910" sldId="334"/>
        </pc:sldMkLst>
      </pc:sldChg>
      <pc:sldChg chg="del">
        <pc:chgData name="Monique Thoonsen" userId="26b348abc9c6a64c" providerId="LiveId" clId="{A935A65C-09FA-474D-920E-C458331ECFF6}" dt="2025-09-22T09:37:42.672" v="0" actId="47"/>
        <pc:sldMkLst>
          <pc:docMk/>
          <pc:sldMk cId="1483511009" sldId="339"/>
        </pc:sldMkLst>
      </pc:sldChg>
      <pc:sldChg chg="del">
        <pc:chgData name="Monique Thoonsen" userId="26b348abc9c6a64c" providerId="LiveId" clId="{A935A65C-09FA-474D-920E-C458331ECFF6}" dt="2025-09-22T09:37:42.672" v="0" actId="47"/>
        <pc:sldMkLst>
          <pc:docMk/>
          <pc:sldMk cId="2343442104" sldId="343"/>
        </pc:sldMkLst>
      </pc:sldChg>
      <pc:sldChg chg="del">
        <pc:chgData name="Monique Thoonsen" userId="26b348abc9c6a64c" providerId="LiveId" clId="{A935A65C-09FA-474D-920E-C458331ECFF6}" dt="2025-09-22T09:37:42.672" v="0" actId="47"/>
        <pc:sldMkLst>
          <pc:docMk/>
          <pc:sldMk cId="1735438906" sldId="344"/>
        </pc:sldMkLst>
      </pc:sldChg>
      <pc:sldChg chg="del">
        <pc:chgData name="Monique Thoonsen" userId="26b348abc9c6a64c" providerId="LiveId" clId="{A935A65C-09FA-474D-920E-C458331ECFF6}" dt="2025-09-22T09:37:42.672" v="0" actId="47"/>
        <pc:sldMkLst>
          <pc:docMk/>
          <pc:sldMk cId="3688377283" sldId="345"/>
        </pc:sldMkLst>
      </pc:sldChg>
      <pc:sldChg chg="del">
        <pc:chgData name="Monique Thoonsen" userId="26b348abc9c6a64c" providerId="LiveId" clId="{A935A65C-09FA-474D-920E-C458331ECFF6}" dt="2025-09-22T09:37:42.672" v="0" actId="47"/>
        <pc:sldMkLst>
          <pc:docMk/>
          <pc:sldMk cId="1960154399" sldId="346"/>
        </pc:sldMkLst>
      </pc:sldChg>
      <pc:sldChg chg="del">
        <pc:chgData name="Monique Thoonsen" userId="26b348abc9c6a64c" providerId="LiveId" clId="{A935A65C-09FA-474D-920E-C458331ECFF6}" dt="2025-09-22T09:37:42.672" v="0" actId="47"/>
        <pc:sldMkLst>
          <pc:docMk/>
          <pc:sldMk cId="2035271594" sldId="348"/>
        </pc:sldMkLst>
      </pc:sldChg>
      <pc:sldChg chg="del">
        <pc:chgData name="Monique Thoonsen" userId="26b348abc9c6a64c" providerId="LiveId" clId="{A935A65C-09FA-474D-920E-C458331ECFF6}" dt="2025-09-22T09:37:42.672" v="0" actId="47"/>
        <pc:sldMkLst>
          <pc:docMk/>
          <pc:sldMk cId="3942066228" sldId="349"/>
        </pc:sldMkLst>
      </pc:sldChg>
      <pc:sldChg chg="del">
        <pc:chgData name="Monique Thoonsen" userId="26b348abc9c6a64c" providerId="LiveId" clId="{A935A65C-09FA-474D-920E-C458331ECFF6}" dt="2025-09-22T09:37:42.672" v="0" actId="47"/>
        <pc:sldMkLst>
          <pc:docMk/>
          <pc:sldMk cId="2490811521" sldId="350"/>
        </pc:sldMkLst>
      </pc:sldChg>
      <pc:sldChg chg="del">
        <pc:chgData name="Monique Thoonsen" userId="26b348abc9c6a64c" providerId="LiveId" clId="{A935A65C-09FA-474D-920E-C458331ECFF6}" dt="2025-09-22T09:37:42.672" v="0" actId="47"/>
        <pc:sldMkLst>
          <pc:docMk/>
          <pc:sldMk cId="3459461174" sldId="351"/>
        </pc:sldMkLst>
      </pc:sldChg>
      <pc:sldChg chg="del">
        <pc:chgData name="Monique Thoonsen" userId="26b348abc9c6a64c" providerId="LiveId" clId="{A935A65C-09FA-474D-920E-C458331ECFF6}" dt="2025-09-22T09:37:42.672" v="0" actId="47"/>
        <pc:sldMkLst>
          <pc:docMk/>
          <pc:sldMk cId="966826706" sldId="352"/>
        </pc:sldMkLst>
      </pc:sldChg>
      <pc:sldChg chg="del">
        <pc:chgData name="Monique Thoonsen" userId="26b348abc9c6a64c" providerId="LiveId" clId="{A935A65C-09FA-474D-920E-C458331ECFF6}" dt="2025-09-22T09:37:42.672" v="0" actId="47"/>
        <pc:sldMkLst>
          <pc:docMk/>
          <pc:sldMk cId="1013183557" sldId="353"/>
        </pc:sldMkLst>
      </pc:sldChg>
      <pc:sldChg chg="del">
        <pc:chgData name="Monique Thoonsen" userId="26b348abc9c6a64c" providerId="LiveId" clId="{A935A65C-09FA-474D-920E-C458331ECFF6}" dt="2025-09-22T09:37:42.672" v="0" actId="47"/>
        <pc:sldMkLst>
          <pc:docMk/>
          <pc:sldMk cId="1340811833" sldId="354"/>
        </pc:sldMkLst>
      </pc:sldChg>
      <pc:sldChg chg="del">
        <pc:chgData name="Monique Thoonsen" userId="26b348abc9c6a64c" providerId="LiveId" clId="{A935A65C-09FA-474D-920E-C458331ECFF6}" dt="2025-09-22T09:37:42.672" v="0" actId="47"/>
        <pc:sldMkLst>
          <pc:docMk/>
          <pc:sldMk cId="1466184160" sldId="355"/>
        </pc:sldMkLst>
      </pc:sldChg>
      <pc:sldChg chg="del">
        <pc:chgData name="Monique Thoonsen" userId="26b348abc9c6a64c" providerId="LiveId" clId="{A935A65C-09FA-474D-920E-C458331ECFF6}" dt="2025-09-22T09:37:42.672" v="0" actId="47"/>
        <pc:sldMkLst>
          <pc:docMk/>
          <pc:sldMk cId="2473347677" sldId="357"/>
        </pc:sldMkLst>
      </pc:sldChg>
      <pc:sldChg chg="del">
        <pc:chgData name="Monique Thoonsen" userId="26b348abc9c6a64c" providerId="LiveId" clId="{A935A65C-09FA-474D-920E-C458331ECFF6}" dt="2025-09-22T09:37:42.672" v="0" actId="47"/>
        <pc:sldMkLst>
          <pc:docMk/>
          <pc:sldMk cId="1375256456" sldId="36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32627F1-8C75-4656-9EE6-02AE8D59A88F}" type="datetimeFigureOut">
              <a:rPr lang="en-NL" smtClean="0"/>
              <a:t>22/09/2025</a:t>
            </a:fld>
            <a:endParaRPr lang="en-NL"/>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AEB101-F0CA-4820-A69B-576654A0DCE4}" type="slidenum">
              <a:rPr lang="en-NL" smtClean="0"/>
              <a:t>‹#›</a:t>
            </a:fld>
            <a:endParaRPr lang="en-NL"/>
          </a:p>
        </p:txBody>
      </p:sp>
    </p:spTree>
    <p:extLst>
      <p:ext uri="{BB962C8B-B14F-4D97-AF65-F5344CB8AC3E}">
        <p14:creationId xmlns:p14="http://schemas.microsoft.com/office/powerpoint/2010/main" val="39645266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726443" y="1122363"/>
            <a:ext cx="5691116" cy="2621154"/>
          </a:xfrm>
        </p:spPr>
        <p:txBody>
          <a:bodyPr anchor="b">
            <a:normAutofit/>
          </a:bodyPr>
          <a:lstStyle>
            <a:lvl1pPr algn="ctr">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1726443" y="3843709"/>
            <a:ext cx="5691116" cy="1414091"/>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DCE65B4D-76EA-49E2-AB34-5063526D7540}" type="datetime1">
              <a:rPr lang="en-US" smtClean="0"/>
              <a:t>9/22/2025</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Monique@PARKINSONBASICS.COM</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FA4FCA09-A334-4A38-8A78-E51DCD588AB3}" type="slidenum">
              <a:rPr lang="en-US" smtClean="0"/>
              <a:t>‹#›</a:t>
            </a:fld>
            <a:endParaRPr lang="en-US"/>
          </a:p>
        </p:txBody>
      </p:sp>
    </p:spTree>
    <p:extLst>
      <p:ext uri="{BB962C8B-B14F-4D97-AF65-F5344CB8AC3E}">
        <p14:creationId xmlns:p14="http://schemas.microsoft.com/office/powerpoint/2010/main" val="42014494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E956D-CB73-C986-F100-46487310D11E}"/>
              </a:ext>
            </a:extLst>
          </p:cNvPr>
          <p:cNvSpPr>
            <a:spLocks noGrp="1"/>
          </p:cNvSpPr>
          <p:nvPr>
            <p:ph type="title"/>
          </p:nvPr>
        </p:nvSpPr>
        <p:spPr>
          <a:xfrm>
            <a:off x="459486" y="548640"/>
            <a:ext cx="7886700" cy="1132258"/>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423E6A-A07C-BF0D-EA30-9A8A854E48F1}"/>
              </a:ext>
            </a:extLst>
          </p:cNvPr>
          <p:cNvSpPr>
            <a:spLocks noGrp="1"/>
          </p:cNvSpPr>
          <p:nvPr>
            <p:ph type="body" orient="vert" idx="1"/>
          </p:nvPr>
        </p:nvSpPr>
        <p:spPr>
          <a:xfrm>
            <a:off x="459486" y="1680899"/>
            <a:ext cx="7886700" cy="44960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C9908-8F95-8DFC-72CC-158552B56735}"/>
              </a:ext>
            </a:extLst>
          </p:cNvPr>
          <p:cNvSpPr>
            <a:spLocks noGrp="1"/>
          </p:cNvSpPr>
          <p:nvPr>
            <p:ph type="dt" sz="half" idx="10"/>
          </p:nvPr>
        </p:nvSpPr>
        <p:spPr/>
        <p:txBody>
          <a:bodyPr/>
          <a:lstStyle/>
          <a:p>
            <a:fld id="{484AB80B-DB16-4F87-BD0B-FCD2643E9B48}" type="datetime1">
              <a:rPr lang="en-US" smtClean="0"/>
              <a:t>9/22/2025</a:t>
            </a:fld>
            <a:endParaRPr lang="en-US"/>
          </a:p>
        </p:txBody>
      </p:sp>
      <p:sp>
        <p:nvSpPr>
          <p:cNvPr id="5" name="Footer Placeholder 4">
            <a:extLst>
              <a:ext uri="{FF2B5EF4-FFF2-40B4-BE49-F238E27FC236}">
                <a16:creationId xmlns:a16="http://schemas.microsoft.com/office/drawing/2014/main" id="{2C26C9BE-9060-50CB-2BB7-07307FF89A7A}"/>
              </a:ext>
            </a:extLst>
          </p:cNvPr>
          <p:cNvSpPr>
            <a:spLocks noGrp="1"/>
          </p:cNvSpPr>
          <p:nvPr>
            <p:ph type="ftr" sz="quarter" idx="11"/>
          </p:nvPr>
        </p:nvSpPr>
        <p:spPr/>
        <p:txBody>
          <a:bodyPr/>
          <a:lstStyle/>
          <a:p>
            <a:r>
              <a:rPr lang="en-US"/>
              <a:t>Monique@PARKINSONBASICS.COM</a:t>
            </a:r>
          </a:p>
        </p:txBody>
      </p:sp>
      <p:sp>
        <p:nvSpPr>
          <p:cNvPr id="6" name="Slide Number Placeholder 5">
            <a:extLst>
              <a:ext uri="{FF2B5EF4-FFF2-40B4-BE49-F238E27FC236}">
                <a16:creationId xmlns:a16="http://schemas.microsoft.com/office/drawing/2014/main" id="{A84A835B-97D3-BC22-F0B8-4986D4636271}"/>
              </a:ext>
            </a:extLst>
          </p:cNvPr>
          <p:cNvSpPr>
            <a:spLocks noGrp="1"/>
          </p:cNvSpPr>
          <p:nvPr>
            <p:ph type="sldNum" sz="quarter" idx="12"/>
          </p:nvPr>
        </p:nvSpPr>
        <p:spPr/>
        <p:txBody>
          <a:bodyPr/>
          <a:lstStyle/>
          <a:p>
            <a:fld id="{FA4FCA09-A334-4A38-8A78-E51DCD588AB3}" type="slidenum">
              <a:rPr lang="en-US" smtClean="0"/>
              <a:t>‹#›</a:t>
            </a:fld>
            <a:endParaRPr lang="en-US"/>
          </a:p>
        </p:txBody>
      </p:sp>
    </p:spTree>
    <p:extLst>
      <p:ext uri="{BB962C8B-B14F-4D97-AF65-F5344CB8AC3E}">
        <p14:creationId xmlns:p14="http://schemas.microsoft.com/office/powerpoint/2010/main" val="34533796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5B0252-346C-F6F4-3642-19F571550D45}"/>
              </a:ext>
            </a:extLst>
          </p:cNvPr>
          <p:cNvSpPr>
            <a:spLocks noGrp="1"/>
          </p:cNvSpPr>
          <p:nvPr>
            <p:ph type="title" orient="vert"/>
          </p:nvPr>
        </p:nvSpPr>
        <p:spPr>
          <a:xfrm>
            <a:off x="7226166" y="578497"/>
            <a:ext cx="1535278" cy="5598466"/>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F798DA36-7351-9D6A-518B-678AB8A507D3}"/>
              </a:ext>
            </a:extLst>
          </p:cNvPr>
          <p:cNvSpPr>
            <a:spLocks noGrp="1"/>
          </p:cNvSpPr>
          <p:nvPr>
            <p:ph type="body" orient="vert" idx="1"/>
          </p:nvPr>
        </p:nvSpPr>
        <p:spPr>
          <a:xfrm>
            <a:off x="628650" y="578498"/>
            <a:ext cx="6597516" cy="5598465"/>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846BDFF-D746-836C-04B8-CA89AD5D1466}"/>
              </a:ext>
            </a:extLst>
          </p:cNvPr>
          <p:cNvSpPr>
            <a:spLocks noGrp="1"/>
          </p:cNvSpPr>
          <p:nvPr>
            <p:ph type="dt" sz="half" idx="10"/>
          </p:nvPr>
        </p:nvSpPr>
        <p:spPr/>
        <p:txBody>
          <a:bodyPr/>
          <a:lstStyle/>
          <a:p>
            <a:fld id="{BD39FEF0-92DD-41AA-8EEB-5CF444CA54A8}" type="datetime1">
              <a:rPr lang="en-US" smtClean="0"/>
              <a:t>9/22/2025</a:t>
            </a:fld>
            <a:endParaRPr lang="en-US"/>
          </a:p>
        </p:txBody>
      </p:sp>
      <p:sp>
        <p:nvSpPr>
          <p:cNvPr id="5" name="Footer Placeholder 4">
            <a:extLst>
              <a:ext uri="{FF2B5EF4-FFF2-40B4-BE49-F238E27FC236}">
                <a16:creationId xmlns:a16="http://schemas.microsoft.com/office/drawing/2014/main" id="{919AA929-A9E6-FF9C-0C59-177F892D6A69}"/>
              </a:ext>
            </a:extLst>
          </p:cNvPr>
          <p:cNvSpPr>
            <a:spLocks noGrp="1"/>
          </p:cNvSpPr>
          <p:nvPr>
            <p:ph type="ftr" sz="quarter" idx="11"/>
          </p:nvPr>
        </p:nvSpPr>
        <p:spPr/>
        <p:txBody>
          <a:bodyPr/>
          <a:lstStyle/>
          <a:p>
            <a:r>
              <a:rPr lang="en-US"/>
              <a:t>Monique@PARKINSONBASICS.COM</a:t>
            </a:r>
          </a:p>
        </p:txBody>
      </p:sp>
      <p:sp>
        <p:nvSpPr>
          <p:cNvPr id="6" name="Slide Number Placeholder 5">
            <a:extLst>
              <a:ext uri="{FF2B5EF4-FFF2-40B4-BE49-F238E27FC236}">
                <a16:creationId xmlns:a16="http://schemas.microsoft.com/office/drawing/2014/main" id="{9316D893-7E81-90DC-4139-7687B39C3AC8}"/>
              </a:ext>
            </a:extLst>
          </p:cNvPr>
          <p:cNvSpPr>
            <a:spLocks noGrp="1"/>
          </p:cNvSpPr>
          <p:nvPr>
            <p:ph type="sldNum" sz="quarter" idx="12"/>
          </p:nvPr>
        </p:nvSpPr>
        <p:spPr/>
        <p:txBody>
          <a:bodyPr/>
          <a:lstStyle/>
          <a:p>
            <a:fld id="{FA4FCA09-A334-4A38-8A78-E51DCD588AB3}" type="slidenum">
              <a:rPr lang="en-US" smtClean="0"/>
              <a:t>‹#›</a:t>
            </a:fld>
            <a:endParaRPr lang="en-US"/>
          </a:p>
        </p:txBody>
      </p:sp>
    </p:spTree>
    <p:extLst>
      <p:ext uri="{BB962C8B-B14F-4D97-AF65-F5344CB8AC3E}">
        <p14:creationId xmlns:p14="http://schemas.microsoft.com/office/powerpoint/2010/main" val="27777357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7EACD65D-17BE-43A7-96A2-4017CE2003F1}" type="datetime1">
              <a:rPr lang="en-US" smtClean="0"/>
              <a:t>9/22/2025</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Monique@PARKINSONBASICS.COM</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FA4FCA09-A334-4A38-8A78-E51DCD588AB3}" type="slidenum">
              <a:rPr lang="en-US" smtClean="0"/>
              <a:t>‹#›</a:t>
            </a:fld>
            <a:endParaRPr lang="en-US"/>
          </a:p>
        </p:txBody>
      </p:sp>
    </p:spTree>
    <p:extLst>
      <p:ext uri="{BB962C8B-B14F-4D97-AF65-F5344CB8AC3E}">
        <p14:creationId xmlns:p14="http://schemas.microsoft.com/office/powerpoint/2010/main" val="30300189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D06AF-EF87-8489-2C82-DEB90B7EFE0C}"/>
              </a:ext>
            </a:extLst>
          </p:cNvPr>
          <p:cNvSpPr>
            <a:spLocks noGrp="1"/>
          </p:cNvSpPr>
          <p:nvPr>
            <p:ph type="title"/>
          </p:nvPr>
        </p:nvSpPr>
        <p:spPr>
          <a:xfrm>
            <a:off x="452536" y="553617"/>
            <a:ext cx="6204855" cy="4008859"/>
          </a:xfrm>
        </p:spPr>
        <p:txBody>
          <a:bodyPr anchor="t">
            <a:normAutofit/>
          </a:bodyPr>
          <a:lstStyle>
            <a:lvl1pPr>
              <a:defRPr sz="5400" cap="all"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08E5678-CA38-1318-9EA2-5E0A4F9A59BA}"/>
              </a:ext>
            </a:extLst>
          </p:cNvPr>
          <p:cNvSpPr>
            <a:spLocks noGrp="1"/>
          </p:cNvSpPr>
          <p:nvPr>
            <p:ph type="body" idx="1"/>
          </p:nvPr>
        </p:nvSpPr>
        <p:spPr>
          <a:xfrm>
            <a:off x="452535" y="4589464"/>
            <a:ext cx="6204855" cy="1384617"/>
          </a:xfrm>
        </p:spPr>
        <p:txBody>
          <a:bodyPr anchor="b">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4E99186-7E5A-60AF-DE69-5C7DA71611AB}"/>
              </a:ext>
            </a:extLst>
          </p:cNvPr>
          <p:cNvSpPr>
            <a:spLocks noGrp="1"/>
          </p:cNvSpPr>
          <p:nvPr>
            <p:ph type="dt" sz="half" idx="10"/>
          </p:nvPr>
        </p:nvSpPr>
        <p:spPr/>
        <p:txBody>
          <a:bodyPr/>
          <a:lstStyle/>
          <a:p>
            <a:fld id="{4DAAD610-2884-43A7-8A3B-0EF157DE284D}" type="datetime1">
              <a:rPr lang="en-US" smtClean="0"/>
              <a:t>9/22/2025</a:t>
            </a:fld>
            <a:endParaRPr lang="en-US"/>
          </a:p>
        </p:txBody>
      </p:sp>
      <p:sp>
        <p:nvSpPr>
          <p:cNvPr id="5" name="Footer Placeholder 4">
            <a:extLst>
              <a:ext uri="{FF2B5EF4-FFF2-40B4-BE49-F238E27FC236}">
                <a16:creationId xmlns:a16="http://schemas.microsoft.com/office/drawing/2014/main" id="{82FA13D1-1FBA-E820-323B-77B41F1A665D}"/>
              </a:ext>
            </a:extLst>
          </p:cNvPr>
          <p:cNvSpPr>
            <a:spLocks noGrp="1"/>
          </p:cNvSpPr>
          <p:nvPr>
            <p:ph type="ftr" sz="quarter" idx="11"/>
          </p:nvPr>
        </p:nvSpPr>
        <p:spPr/>
        <p:txBody>
          <a:bodyPr/>
          <a:lstStyle/>
          <a:p>
            <a:r>
              <a:rPr lang="en-US"/>
              <a:t>Monique@PARKINSONBASICS.COM</a:t>
            </a:r>
          </a:p>
        </p:txBody>
      </p:sp>
      <p:sp>
        <p:nvSpPr>
          <p:cNvPr id="6" name="Slide Number Placeholder 5">
            <a:extLst>
              <a:ext uri="{FF2B5EF4-FFF2-40B4-BE49-F238E27FC236}">
                <a16:creationId xmlns:a16="http://schemas.microsoft.com/office/drawing/2014/main" id="{FB39BE85-85F6-4636-C651-D87CC969A49E}"/>
              </a:ext>
            </a:extLst>
          </p:cNvPr>
          <p:cNvSpPr>
            <a:spLocks noGrp="1"/>
          </p:cNvSpPr>
          <p:nvPr>
            <p:ph type="sldNum" sz="quarter" idx="12"/>
          </p:nvPr>
        </p:nvSpPr>
        <p:spPr/>
        <p:txBody>
          <a:bodyPr/>
          <a:lstStyle/>
          <a:p>
            <a:fld id="{FA4FCA09-A334-4A38-8A78-E51DCD588AB3}" type="slidenum">
              <a:rPr lang="en-US" smtClean="0"/>
              <a:t>‹#›</a:t>
            </a:fld>
            <a:endParaRPr lang="en-US"/>
          </a:p>
        </p:txBody>
      </p:sp>
    </p:spTree>
    <p:extLst>
      <p:ext uri="{BB962C8B-B14F-4D97-AF65-F5344CB8AC3E}">
        <p14:creationId xmlns:p14="http://schemas.microsoft.com/office/powerpoint/2010/main" val="25378022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59486" y="548640"/>
            <a:ext cx="8055864" cy="1132258"/>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72E861E-DFBA-B4AA-9356-CDE3D3F57C04}"/>
              </a:ext>
            </a:extLst>
          </p:cNvPr>
          <p:cNvSpPr>
            <a:spLocks noGrp="1"/>
          </p:cNvSpPr>
          <p:nvPr>
            <p:ph sz="half" idx="1"/>
          </p:nvPr>
        </p:nvSpPr>
        <p:spPr>
          <a:xfrm>
            <a:off x="459486"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451D7538-EC5A-3EE7-176F-A58920C50797}"/>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0AD405D0-74B6-430B-9FC5-B6C4CF02773E}" type="datetime1">
              <a:rPr lang="en-US" smtClean="0"/>
              <a:t>9/22/2025</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Monique@PARKINSONBASICS.COM</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FA4FCA09-A334-4A38-8A78-E51DCD588AB3}" type="slidenum">
              <a:rPr lang="en-US" smtClean="0"/>
              <a:t>‹#›</a:t>
            </a:fld>
            <a:endParaRPr lang="en-US"/>
          </a:p>
        </p:txBody>
      </p:sp>
    </p:spTree>
    <p:extLst>
      <p:ext uri="{BB962C8B-B14F-4D97-AF65-F5344CB8AC3E}">
        <p14:creationId xmlns:p14="http://schemas.microsoft.com/office/powerpoint/2010/main" val="15453073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457200" y="547396"/>
            <a:ext cx="8059341" cy="1143292"/>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457201" y="1685735"/>
            <a:ext cx="3868340"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DA52B0-7419-A946-4523-6D34BCAD26D1}"/>
              </a:ext>
            </a:extLst>
          </p:cNvPr>
          <p:cNvSpPr>
            <a:spLocks noGrp="1"/>
          </p:cNvSpPr>
          <p:nvPr>
            <p:ph sz="half" idx="2"/>
          </p:nvPr>
        </p:nvSpPr>
        <p:spPr>
          <a:xfrm>
            <a:off x="457201" y="2386895"/>
            <a:ext cx="3868340"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4629150" y="1685735"/>
            <a:ext cx="3887391"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BAE980-E611-98B5-04E9-DE4584B0E33F}"/>
              </a:ext>
            </a:extLst>
          </p:cNvPr>
          <p:cNvSpPr>
            <a:spLocks noGrp="1"/>
          </p:cNvSpPr>
          <p:nvPr>
            <p:ph sz="quarter" idx="4"/>
          </p:nvPr>
        </p:nvSpPr>
        <p:spPr>
          <a:xfrm>
            <a:off x="4629150" y="2386895"/>
            <a:ext cx="3887392"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D5B9816E-9AA4-47DD-9433-372BC5F7AD51}" type="datetime1">
              <a:rPr lang="en-US" smtClean="0"/>
              <a:t>9/22/2025</a:t>
            </a:fld>
            <a:endParaRPr lang="en-US"/>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r>
              <a:rPr lang="en-US"/>
              <a:t>Monique@PARKINSONBASICS.COM</a:t>
            </a:r>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FA4FCA09-A334-4A38-8A78-E51DCD588AB3}" type="slidenum">
              <a:rPr lang="en-US" smtClean="0"/>
              <a:t>‹#›</a:t>
            </a:fld>
            <a:endParaRPr lang="en-US"/>
          </a:p>
        </p:txBody>
      </p:sp>
    </p:spTree>
    <p:extLst>
      <p:ext uri="{BB962C8B-B14F-4D97-AF65-F5344CB8AC3E}">
        <p14:creationId xmlns:p14="http://schemas.microsoft.com/office/powerpoint/2010/main" val="27320837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E1E39A2C-16B5-411F-AFDD-AFC64351CF7C}" type="datetime1">
              <a:rPr lang="en-US" smtClean="0"/>
              <a:t>9/22/2025</a:t>
            </a:fld>
            <a:endParaRPr lang="en-US"/>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r>
              <a:rPr lang="en-US"/>
              <a:t>Monique@PARKINSONBASICS.COM</a:t>
            </a:r>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FA4FCA09-A334-4A38-8A78-E51DCD588AB3}" type="slidenum">
              <a:rPr lang="en-US" smtClean="0"/>
              <a:t>‹#›</a:t>
            </a:fld>
            <a:endParaRPr lang="en-US"/>
          </a:p>
        </p:txBody>
      </p:sp>
    </p:spTree>
    <p:extLst>
      <p:ext uri="{BB962C8B-B14F-4D97-AF65-F5344CB8AC3E}">
        <p14:creationId xmlns:p14="http://schemas.microsoft.com/office/powerpoint/2010/main" val="42360614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BB554D2D-89C3-4D54-BAE9-FF86D9E430BA}" type="datetime1">
              <a:rPr lang="en-US" smtClean="0"/>
              <a:t>9/22/2025</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r>
              <a:rPr lang="en-US"/>
              <a:t>Monique@PARKINSONBASICS.COM</a:t>
            </a:r>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FA4FCA09-A334-4A38-8A78-E51DCD588AB3}" type="slidenum">
              <a:rPr lang="en-US" smtClean="0"/>
              <a:t>‹#›</a:t>
            </a:fld>
            <a:endParaRPr lang="en-US"/>
          </a:p>
        </p:txBody>
      </p:sp>
    </p:spTree>
    <p:extLst>
      <p:ext uri="{BB962C8B-B14F-4D97-AF65-F5344CB8AC3E}">
        <p14:creationId xmlns:p14="http://schemas.microsoft.com/office/powerpoint/2010/main" val="22975991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447870" y="553617"/>
            <a:ext cx="2696726" cy="1757505"/>
          </a:xfrm>
        </p:spPr>
        <p:txBody>
          <a:bodyPr anchor="t">
            <a:normAutofit/>
          </a:bodyPr>
          <a:lstStyle>
            <a:lvl1pPr>
              <a:defRPr sz="2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3851031" y="553616"/>
            <a:ext cx="4709806" cy="548640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447870" y="2311122"/>
            <a:ext cx="2696726" cy="3728895"/>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16A3253B-EE74-4966-91EB-672A0AFE57D6}" type="datetime1">
              <a:rPr lang="en-US" smtClean="0"/>
              <a:t>9/22/2025</a:t>
            </a:fld>
            <a:endParaRPr lang="en-US"/>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r>
              <a:rPr lang="en-US"/>
              <a:t>Monique@PARKINSONBASICS.COM</a:t>
            </a:r>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FA4FCA09-A334-4A38-8A78-E51DCD588AB3}" type="slidenum">
              <a:rPr lang="en-US" smtClean="0"/>
              <a:t>‹#›</a:t>
            </a:fld>
            <a:endParaRPr lang="en-US"/>
          </a:p>
        </p:txBody>
      </p:sp>
    </p:spTree>
    <p:extLst>
      <p:ext uri="{BB962C8B-B14F-4D97-AF65-F5344CB8AC3E}">
        <p14:creationId xmlns:p14="http://schemas.microsoft.com/office/powerpoint/2010/main" val="34194249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445770" y="557785"/>
            <a:ext cx="2696726" cy="2212313"/>
          </a:xfrm>
        </p:spPr>
        <p:txBody>
          <a:bodyPr anchor="t">
            <a:normAutofit/>
          </a:bodyPr>
          <a:lstStyle>
            <a:lvl1pPr>
              <a:defRPr sz="28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p:nvPr>
        </p:nvSpPr>
        <p:spPr>
          <a:xfrm>
            <a:off x="3797490" y="657103"/>
            <a:ext cx="4862765" cy="555590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457201" y="2826137"/>
            <a:ext cx="2689190"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92118319-0D8D-4C97-BB71-AE5A0024086A}" type="datetime1">
              <a:rPr lang="en-US" smtClean="0"/>
              <a:t>9/22/2025</a:t>
            </a:fld>
            <a:endParaRPr lang="en-US"/>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r>
              <a:rPr lang="en-US"/>
              <a:t>Monique@PARKINSONBASICS.COM</a:t>
            </a:r>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FA4FCA09-A334-4A38-8A78-E51DCD588AB3}" type="slidenum">
              <a:rPr lang="en-US" smtClean="0"/>
              <a:t>‹#›</a:t>
            </a:fld>
            <a:endParaRPr lang="en-US"/>
          </a:p>
        </p:txBody>
      </p:sp>
    </p:spTree>
    <p:extLst>
      <p:ext uri="{BB962C8B-B14F-4D97-AF65-F5344CB8AC3E}">
        <p14:creationId xmlns:p14="http://schemas.microsoft.com/office/powerpoint/2010/main" val="18703242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459486" y="548640"/>
            <a:ext cx="7990184" cy="113225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459486" y="1715532"/>
            <a:ext cx="7990184" cy="459382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102870" y="6453003"/>
            <a:ext cx="2620736" cy="365125"/>
          </a:xfrm>
          <a:prstGeom prst="rect">
            <a:avLst/>
          </a:prstGeom>
        </p:spPr>
        <p:txBody>
          <a:bodyPr vert="horz" lIns="91440" tIns="45720" rIns="91440" bIns="45720" rtlCol="0" anchor="ctr"/>
          <a:lstStyle>
            <a:lvl1pPr algn="l">
              <a:defRPr sz="900">
                <a:solidFill>
                  <a:schemeClr val="tx1"/>
                </a:solidFill>
              </a:defRPr>
            </a:lvl1pPr>
          </a:lstStyle>
          <a:p>
            <a:fld id="{8E996017-1A81-4C84-BBF8-502F5AF35C7F}" type="datetime1">
              <a:rPr lang="en-US" smtClean="0"/>
              <a:t>9/22/2025</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6657391" y="6453003"/>
            <a:ext cx="2104054" cy="365125"/>
          </a:xfrm>
          <a:prstGeom prst="rect">
            <a:avLst/>
          </a:prstGeom>
        </p:spPr>
        <p:txBody>
          <a:bodyPr vert="horz" lIns="91440" tIns="45720" rIns="91440" bIns="45720" rtlCol="0" anchor="ctr"/>
          <a:lstStyle>
            <a:lvl1pPr algn="r">
              <a:defRPr sz="900">
                <a:solidFill>
                  <a:schemeClr val="tx1"/>
                </a:solidFill>
              </a:defRPr>
            </a:lvl1pPr>
          </a:lstStyle>
          <a:p>
            <a:r>
              <a:rPr lang="en-US"/>
              <a:t>Monique@PARKINSONBASICS.COM</a:t>
            </a:r>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8724122" y="6453003"/>
            <a:ext cx="321905" cy="365125"/>
          </a:xfrm>
          <a:prstGeom prst="rect">
            <a:avLst/>
          </a:prstGeom>
        </p:spPr>
        <p:txBody>
          <a:bodyPr vert="horz" lIns="91440" tIns="45720" rIns="91440" bIns="45720" rtlCol="0" anchor="ctr"/>
          <a:lstStyle>
            <a:lvl1pPr algn="r">
              <a:defRPr sz="900">
                <a:solidFill>
                  <a:schemeClr val="tx1"/>
                </a:solidFill>
              </a:defRPr>
            </a:lvl1pPr>
          </a:lstStyle>
          <a:p>
            <a:fld id="{FA4FCA09-A334-4A38-8A78-E51DCD588AB3}" type="slidenum">
              <a:rPr lang="en-US" smtClean="0"/>
              <a:t>‹#›</a:t>
            </a:fld>
            <a:endParaRPr lang="en-US"/>
          </a:p>
        </p:txBody>
      </p:sp>
    </p:spTree>
    <p:extLst>
      <p:ext uri="{BB962C8B-B14F-4D97-AF65-F5344CB8AC3E}">
        <p14:creationId xmlns:p14="http://schemas.microsoft.com/office/powerpoint/2010/main" val="1990857324"/>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62" r:id="rId6"/>
    <p:sldLayoutId id="2147483667" r:id="rId7"/>
    <p:sldLayoutId id="2147483663" r:id="rId8"/>
    <p:sldLayoutId id="2147483664" r:id="rId9"/>
    <p:sldLayoutId id="2147483665" r:id="rId10"/>
    <p:sldLayoutId id="2147483666" r:id="rId11"/>
  </p:sldLayoutIdLst>
  <p:hf sldNum="0" hd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Afbeelding 7" descr="Afbeelding met tekst, boek, poster, ontwerp&#10;&#10;Door AI gegenereerde inhoud is mogelijk onjuist.">
            <a:extLst>
              <a:ext uri="{FF2B5EF4-FFF2-40B4-BE49-F238E27FC236}">
                <a16:creationId xmlns:a16="http://schemas.microsoft.com/office/drawing/2014/main" id="{0E6B996B-663D-C701-1F5C-8E70EC27D2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8715" y="584089"/>
            <a:ext cx="2356755" cy="3708124"/>
          </a:xfrm>
          <a:prstGeom prst="rect">
            <a:avLst/>
          </a:prstGeom>
        </p:spPr>
      </p:pic>
      <p:sp>
        <p:nvSpPr>
          <p:cNvPr id="2" name="Title 1">
            <a:extLst>
              <a:ext uri="{FF2B5EF4-FFF2-40B4-BE49-F238E27FC236}">
                <a16:creationId xmlns:a16="http://schemas.microsoft.com/office/drawing/2014/main" id="{4DC1CABF-ABD9-B769-3D31-0BB7DF79B556}"/>
              </a:ext>
            </a:extLst>
          </p:cNvPr>
          <p:cNvSpPr>
            <a:spLocks noGrp="1"/>
          </p:cNvSpPr>
          <p:nvPr>
            <p:ph type="ctrTitle"/>
          </p:nvPr>
        </p:nvSpPr>
        <p:spPr>
          <a:xfrm>
            <a:off x="1748358" y="1179497"/>
            <a:ext cx="3438689" cy="2072878"/>
          </a:xfrm>
        </p:spPr>
        <p:txBody>
          <a:bodyPr>
            <a:normAutofit/>
          </a:bodyPr>
          <a:lstStyle/>
          <a:p>
            <a:r>
              <a:rPr lang="nl-NL" sz="3600" noProof="0" dirty="0"/>
              <a:t>Parkinson </a:t>
            </a:r>
            <a:br>
              <a:rPr lang="nl-NL" sz="3600" noProof="0" dirty="0"/>
            </a:br>
            <a:br>
              <a:rPr lang="nl-NL" sz="3600" noProof="0" dirty="0"/>
            </a:br>
            <a:r>
              <a:rPr lang="nl-NL" sz="3600" noProof="0" dirty="0"/>
              <a:t>Kennis geeft keuze</a:t>
            </a:r>
          </a:p>
        </p:txBody>
      </p:sp>
      <p:sp>
        <p:nvSpPr>
          <p:cNvPr id="3" name="Subtitle 2">
            <a:extLst>
              <a:ext uri="{FF2B5EF4-FFF2-40B4-BE49-F238E27FC236}">
                <a16:creationId xmlns:a16="http://schemas.microsoft.com/office/drawing/2014/main" id="{4A9A5D61-F449-757F-BC3D-7202A1051040}"/>
              </a:ext>
            </a:extLst>
          </p:cNvPr>
          <p:cNvSpPr>
            <a:spLocks noGrp="1"/>
          </p:cNvSpPr>
          <p:nvPr>
            <p:ph type="subTitle" idx="1"/>
          </p:nvPr>
        </p:nvSpPr>
        <p:spPr>
          <a:xfrm>
            <a:off x="1673352" y="4126141"/>
            <a:ext cx="3596802" cy="1800959"/>
          </a:xfrm>
        </p:spPr>
        <p:txBody>
          <a:bodyPr>
            <a:normAutofit fontScale="77500" lnSpcReduction="20000"/>
          </a:bodyPr>
          <a:lstStyle/>
          <a:p>
            <a:r>
              <a:rPr lang="nl-NL" noProof="0" dirty="0"/>
              <a:t>Monique Thoonsen</a:t>
            </a:r>
          </a:p>
          <a:p>
            <a:endParaRPr lang="nl-NL" noProof="0" dirty="0"/>
          </a:p>
          <a:p>
            <a:r>
              <a:rPr lang="nl-NL" noProof="0" dirty="0"/>
              <a:t>Fysiotherapeut (</a:t>
            </a:r>
            <a:r>
              <a:rPr lang="nl-NL" noProof="0" dirty="0" err="1"/>
              <a:t>np</a:t>
            </a:r>
            <a:r>
              <a:rPr lang="nl-NL" noProof="0" dirty="0"/>
              <a:t>) – Pedagoog – Auteur</a:t>
            </a:r>
          </a:p>
          <a:p>
            <a:r>
              <a:rPr lang="nl-NL" noProof="0" dirty="0"/>
              <a:t>Expert zintuiglijke prikkelverwerking</a:t>
            </a:r>
          </a:p>
          <a:p>
            <a:r>
              <a:rPr lang="nl-NL" noProof="0" dirty="0"/>
              <a:t>Ervaringsdeskundige Parkinson</a:t>
            </a:r>
          </a:p>
        </p:txBody>
      </p:sp>
      <p:sp>
        <p:nvSpPr>
          <p:cNvPr id="4" name="Footer Placeholder 3">
            <a:extLst>
              <a:ext uri="{FF2B5EF4-FFF2-40B4-BE49-F238E27FC236}">
                <a16:creationId xmlns:a16="http://schemas.microsoft.com/office/drawing/2014/main" id="{63C8BB7B-9140-53FD-33CA-44B30ACEDE49}"/>
              </a:ext>
            </a:extLst>
          </p:cNvPr>
          <p:cNvSpPr>
            <a:spLocks noGrp="1"/>
          </p:cNvSpPr>
          <p:nvPr>
            <p:ph type="ftr" sz="quarter" idx="11"/>
          </p:nvPr>
        </p:nvSpPr>
        <p:spPr>
          <a:xfrm>
            <a:off x="6400800" y="6453188"/>
            <a:ext cx="2360613" cy="365125"/>
          </a:xfrm>
        </p:spPr>
        <p:txBody>
          <a:bodyPr/>
          <a:lstStyle/>
          <a:p>
            <a:r>
              <a:rPr lang="nl-NL" noProof="0" dirty="0"/>
              <a:t>Monique@PARKINSONBASICS.COM</a:t>
            </a:r>
          </a:p>
        </p:txBody>
      </p:sp>
      <p:pic>
        <p:nvPicPr>
          <p:cNvPr id="11" name="Picture 10" descr="A purple cover with white text&#10;&#10;Description automatically generated">
            <a:extLst>
              <a:ext uri="{FF2B5EF4-FFF2-40B4-BE49-F238E27FC236}">
                <a16:creationId xmlns:a16="http://schemas.microsoft.com/office/drawing/2014/main" id="{D3D5246A-16FB-2D80-844E-9458BB606C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1797" y="2619668"/>
            <a:ext cx="2360613" cy="3576689"/>
          </a:xfrm>
          <a:prstGeom prst="rect">
            <a:avLst/>
          </a:prstGeom>
        </p:spPr>
      </p:pic>
      <p:pic>
        <p:nvPicPr>
          <p:cNvPr id="7" name="Picture 6" descr="A purple and white rectangle&#10;&#10;Description automatically generated">
            <a:extLst>
              <a:ext uri="{FF2B5EF4-FFF2-40B4-BE49-F238E27FC236}">
                <a16:creationId xmlns:a16="http://schemas.microsoft.com/office/drawing/2014/main" id="{B5CC3B1D-A05E-EC37-80DF-99CF83520524}"/>
              </a:ext>
            </a:extLst>
          </p:cNvPr>
          <p:cNvPicPr>
            <a:picLocks noChangeAspect="1"/>
          </p:cNvPicPr>
          <p:nvPr/>
        </p:nvPicPr>
        <p:blipFill>
          <a:blip r:embed="rId4">
            <a:alphaModFix amt="20000"/>
            <a:extLst>
              <a:ext uri="{28A0092B-C50C-407E-A947-70E740481C1C}">
                <a14:useLocalDpi xmlns:a14="http://schemas.microsoft.com/office/drawing/2010/main" val="0"/>
              </a:ext>
            </a:extLst>
          </a:blip>
          <a:stretch>
            <a:fillRect/>
          </a:stretch>
        </p:blipFill>
        <p:spPr>
          <a:xfrm>
            <a:off x="0" y="0"/>
            <a:ext cx="1673352" cy="6858000"/>
          </a:xfrm>
          <a:prstGeom prst="rect">
            <a:avLst/>
          </a:prstGeom>
        </p:spPr>
      </p:pic>
      <p:pic>
        <p:nvPicPr>
          <p:cNvPr id="6" name="Afbeelding 5" descr="Afbeelding met tekst, Lettertype, boek, etiket&#10;&#10;Door AI gegenereerde inhoud is mogelijk onjuist.">
            <a:extLst>
              <a:ext uri="{FF2B5EF4-FFF2-40B4-BE49-F238E27FC236}">
                <a16:creationId xmlns:a16="http://schemas.microsoft.com/office/drawing/2014/main" id="{C5998F37-7337-6F10-E6A9-427258AB3B3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42277" y="4419849"/>
            <a:ext cx="2286005" cy="2215901"/>
          </a:xfrm>
          <a:prstGeom prst="rect">
            <a:avLst/>
          </a:prstGeom>
        </p:spPr>
      </p:pic>
    </p:spTree>
    <p:extLst>
      <p:ext uri="{BB962C8B-B14F-4D97-AF65-F5344CB8AC3E}">
        <p14:creationId xmlns:p14="http://schemas.microsoft.com/office/powerpoint/2010/main" val="29228977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08E2E2D-736C-06B1-DDB0-54D162CF47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64F536-5F19-0597-FA89-604EC493C626}"/>
              </a:ext>
            </a:extLst>
          </p:cNvPr>
          <p:cNvSpPr>
            <a:spLocks noGrp="1"/>
          </p:cNvSpPr>
          <p:nvPr>
            <p:ph type="ctrTitle"/>
          </p:nvPr>
        </p:nvSpPr>
        <p:spPr>
          <a:xfrm>
            <a:off x="2689562" y="630722"/>
            <a:ext cx="5689600" cy="673836"/>
          </a:xfrm>
        </p:spPr>
        <p:txBody>
          <a:bodyPr vert="horz" lIns="91440" tIns="45720" rIns="91440" bIns="45720" rtlCol="0" anchor="b">
            <a:normAutofit/>
          </a:bodyPr>
          <a:lstStyle/>
          <a:p>
            <a:r>
              <a:rPr lang="nl-NL" sz="3600" noProof="0" dirty="0"/>
              <a:t>Gevolgen</a:t>
            </a:r>
          </a:p>
        </p:txBody>
      </p:sp>
      <p:sp>
        <p:nvSpPr>
          <p:cNvPr id="3" name="Footer Placeholder 2">
            <a:extLst>
              <a:ext uri="{FF2B5EF4-FFF2-40B4-BE49-F238E27FC236}">
                <a16:creationId xmlns:a16="http://schemas.microsoft.com/office/drawing/2014/main" id="{E21377AB-33E4-401D-A825-38754DF65E0A}"/>
              </a:ext>
            </a:extLst>
          </p:cNvPr>
          <p:cNvSpPr>
            <a:spLocks noGrp="1"/>
          </p:cNvSpPr>
          <p:nvPr>
            <p:ph type="ftr" sz="quarter" idx="11"/>
          </p:nvPr>
        </p:nvSpPr>
        <p:spPr>
          <a:xfrm>
            <a:off x="6372520" y="6453188"/>
            <a:ext cx="2388893" cy="365125"/>
          </a:xfrm>
        </p:spPr>
        <p:txBody>
          <a:bodyPr/>
          <a:lstStyle/>
          <a:p>
            <a:r>
              <a:rPr lang="nl-NL" noProof="0" dirty="0"/>
              <a:t>Monique@PARKINSONBASICS.COM</a:t>
            </a:r>
          </a:p>
        </p:txBody>
      </p:sp>
      <p:sp>
        <p:nvSpPr>
          <p:cNvPr id="16" name="TextBox 15">
            <a:extLst>
              <a:ext uri="{FF2B5EF4-FFF2-40B4-BE49-F238E27FC236}">
                <a16:creationId xmlns:a16="http://schemas.microsoft.com/office/drawing/2014/main" id="{70D9BD28-20BE-6BE2-05F3-051240C70334}"/>
              </a:ext>
            </a:extLst>
          </p:cNvPr>
          <p:cNvSpPr txBox="1"/>
          <p:nvPr/>
        </p:nvSpPr>
        <p:spPr>
          <a:xfrm>
            <a:off x="2178124" y="1796263"/>
            <a:ext cx="6970799" cy="3828302"/>
          </a:xfrm>
          <a:prstGeom prst="rect">
            <a:avLst/>
          </a:prstGeom>
        </p:spPr>
        <p:txBody>
          <a:bodyPr vert="horz" lIns="91440" tIns="45720" rIns="91440" bIns="45720" rtlCol="0">
            <a:normAutofit/>
          </a:bodyPr>
          <a:lstStyle/>
          <a:p>
            <a:pPr marL="285750" indent="-285750">
              <a:lnSpc>
                <a:spcPct val="110000"/>
              </a:lnSpc>
              <a:spcAft>
                <a:spcPts val="600"/>
              </a:spcAft>
              <a:buFont typeface="Arial" panose="020B0604020202020204" pitchFamily="34" charset="0"/>
              <a:buChar char="•"/>
            </a:pPr>
            <a:r>
              <a:rPr lang="nl-NL" sz="2000" noProof="0" dirty="0"/>
              <a:t>Minder flexibel (dopamine nodig voor stressregulatie)</a:t>
            </a:r>
          </a:p>
          <a:p>
            <a:pPr marL="285750" indent="-285750">
              <a:lnSpc>
                <a:spcPct val="110000"/>
              </a:lnSpc>
              <a:spcAft>
                <a:spcPts val="600"/>
              </a:spcAft>
              <a:buFont typeface="Arial" panose="020B0604020202020204" pitchFamily="34" charset="0"/>
              <a:buChar char="•"/>
            </a:pPr>
            <a:r>
              <a:rPr lang="nl-NL" sz="2000" noProof="0" dirty="0"/>
              <a:t>‘Stijfheid’ van emoties </a:t>
            </a:r>
          </a:p>
          <a:p>
            <a:pPr marL="742950" lvl="1" indent="-285750">
              <a:lnSpc>
                <a:spcPct val="110000"/>
              </a:lnSpc>
              <a:spcAft>
                <a:spcPts val="600"/>
              </a:spcAft>
              <a:buFont typeface="Arial" panose="020B0604020202020204" pitchFamily="34" charset="0"/>
              <a:buChar char="•"/>
            </a:pPr>
            <a:r>
              <a:rPr lang="nl-NL" sz="2000" noProof="0" dirty="0"/>
              <a:t>Minder emoties</a:t>
            </a:r>
          </a:p>
          <a:p>
            <a:pPr marL="742950" lvl="1" indent="-285750">
              <a:lnSpc>
                <a:spcPct val="110000"/>
              </a:lnSpc>
              <a:spcAft>
                <a:spcPts val="600"/>
              </a:spcAft>
              <a:buFont typeface="Arial" panose="020B0604020202020204" pitchFamily="34" charset="0"/>
              <a:buChar char="•"/>
            </a:pPr>
            <a:r>
              <a:rPr lang="nl-NL" sz="2000" noProof="0" dirty="0"/>
              <a:t>Geen vreugde ervaren ( ‘</a:t>
            </a:r>
            <a:r>
              <a:rPr lang="nl-NL" sz="2000" noProof="0" dirty="0" err="1"/>
              <a:t>anhedonia</a:t>
            </a:r>
            <a:r>
              <a:rPr lang="nl-NL" sz="2000" noProof="0" dirty="0"/>
              <a:t>’)</a:t>
            </a:r>
          </a:p>
          <a:p>
            <a:pPr marL="742950" lvl="1" indent="-285750">
              <a:lnSpc>
                <a:spcPct val="110000"/>
              </a:lnSpc>
              <a:spcAft>
                <a:spcPts val="600"/>
              </a:spcAft>
              <a:buFont typeface="Arial" panose="020B0604020202020204" pitchFamily="34" charset="0"/>
              <a:buChar char="•"/>
            </a:pPr>
            <a:r>
              <a:rPr lang="nl-NL" sz="2000" noProof="0" dirty="0"/>
              <a:t>Juist emotioneler</a:t>
            </a:r>
          </a:p>
          <a:p>
            <a:pPr marL="285750" indent="-285750">
              <a:lnSpc>
                <a:spcPct val="110000"/>
              </a:lnSpc>
              <a:spcAft>
                <a:spcPts val="600"/>
              </a:spcAft>
              <a:buFont typeface="Arial" panose="020B0604020202020204" pitchFamily="34" charset="0"/>
              <a:buChar char="•"/>
            </a:pPr>
            <a:r>
              <a:rPr lang="nl-NL" sz="2000" noProof="0" dirty="0"/>
              <a:t>In onszelf gekeerd</a:t>
            </a:r>
          </a:p>
          <a:p>
            <a:pPr marL="285750" indent="-285750">
              <a:lnSpc>
                <a:spcPct val="110000"/>
              </a:lnSpc>
              <a:spcAft>
                <a:spcPts val="600"/>
              </a:spcAft>
              <a:buFont typeface="Arial" panose="020B0604020202020204" pitchFamily="34" charset="0"/>
              <a:buChar char="•"/>
            </a:pPr>
            <a:r>
              <a:rPr lang="nl-NL" sz="2000" noProof="0" dirty="0"/>
              <a:t>Minder inlevingsvermogen</a:t>
            </a:r>
          </a:p>
          <a:p>
            <a:pPr marL="285750" indent="-285750">
              <a:lnSpc>
                <a:spcPct val="110000"/>
              </a:lnSpc>
              <a:spcAft>
                <a:spcPts val="600"/>
              </a:spcAft>
              <a:buFont typeface="Arial" panose="020B0604020202020204" pitchFamily="34" charset="0"/>
              <a:buChar char="•"/>
            </a:pPr>
            <a:r>
              <a:rPr lang="nl-NL" sz="2000" noProof="0" dirty="0"/>
              <a:t>Stemmingswisselingen</a:t>
            </a:r>
          </a:p>
          <a:p>
            <a:pPr indent="-228600">
              <a:lnSpc>
                <a:spcPct val="110000"/>
              </a:lnSpc>
              <a:spcAft>
                <a:spcPts val="600"/>
              </a:spcAft>
              <a:buFont typeface="Arial" panose="020B0604020202020204" pitchFamily="34" charset="0"/>
              <a:buChar char="•"/>
            </a:pPr>
            <a:endParaRPr lang="nl-NL" noProof="0" dirty="0"/>
          </a:p>
        </p:txBody>
      </p:sp>
      <p:pic>
        <p:nvPicPr>
          <p:cNvPr id="7" name="Picture 6" descr="A purple and white rectangle&#10;&#10;Description automatically generated">
            <a:extLst>
              <a:ext uri="{FF2B5EF4-FFF2-40B4-BE49-F238E27FC236}">
                <a16:creationId xmlns:a16="http://schemas.microsoft.com/office/drawing/2014/main" id="{048C836F-110A-DDA3-F88D-45B4035DCBD9}"/>
              </a:ext>
            </a:extLst>
          </p:cNvPr>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a:xfrm>
            <a:off x="0" y="0"/>
            <a:ext cx="1673352" cy="6858000"/>
          </a:xfrm>
          <a:prstGeom prst="rect">
            <a:avLst/>
          </a:prstGeom>
        </p:spPr>
      </p:pic>
    </p:spTree>
    <p:extLst>
      <p:ext uri="{BB962C8B-B14F-4D97-AF65-F5344CB8AC3E}">
        <p14:creationId xmlns:p14="http://schemas.microsoft.com/office/powerpoint/2010/main" val="17013640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2D3CFF1-840F-C79B-5C20-74C2842D7B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CCE84F-AC3F-E479-C292-FBA6261CBD83}"/>
              </a:ext>
            </a:extLst>
          </p:cNvPr>
          <p:cNvSpPr>
            <a:spLocks noGrp="1"/>
          </p:cNvSpPr>
          <p:nvPr>
            <p:ph type="ctrTitle"/>
          </p:nvPr>
        </p:nvSpPr>
        <p:spPr>
          <a:xfrm>
            <a:off x="2659082" y="559599"/>
            <a:ext cx="5689600" cy="673836"/>
          </a:xfrm>
        </p:spPr>
        <p:txBody>
          <a:bodyPr vert="horz" lIns="91440" tIns="45720" rIns="91440" bIns="45720" rtlCol="0" anchor="b">
            <a:normAutofit/>
          </a:bodyPr>
          <a:lstStyle/>
          <a:p>
            <a:r>
              <a:rPr lang="nl-NL" sz="3600" noProof="0" dirty="0"/>
              <a:t>Gevolgen</a:t>
            </a:r>
          </a:p>
        </p:txBody>
      </p:sp>
      <p:sp>
        <p:nvSpPr>
          <p:cNvPr id="3" name="Footer Placeholder 2">
            <a:extLst>
              <a:ext uri="{FF2B5EF4-FFF2-40B4-BE49-F238E27FC236}">
                <a16:creationId xmlns:a16="http://schemas.microsoft.com/office/drawing/2014/main" id="{08BB99B9-487C-2AE5-806C-1BD37C100640}"/>
              </a:ext>
            </a:extLst>
          </p:cNvPr>
          <p:cNvSpPr>
            <a:spLocks noGrp="1"/>
          </p:cNvSpPr>
          <p:nvPr>
            <p:ph type="ftr" sz="quarter" idx="11"/>
          </p:nvPr>
        </p:nvSpPr>
        <p:spPr>
          <a:xfrm>
            <a:off x="6372520" y="6453188"/>
            <a:ext cx="2388893" cy="365125"/>
          </a:xfrm>
        </p:spPr>
        <p:txBody>
          <a:bodyPr/>
          <a:lstStyle/>
          <a:p>
            <a:r>
              <a:rPr lang="nl-NL" noProof="0" dirty="0"/>
              <a:t>Monique@PARKINSONBASICS.COM</a:t>
            </a:r>
          </a:p>
        </p:txBody>
      </p:sp>
      <p:sp>
        <p:nvSpPr>
          <p:cNvPr id="16" name="TextBox 15">
            <a:extLst>
              <a:ext uri="{FF2B5EF4-FFF2-40B4-BE49-F238E27FC236}">
                <a16:creationId xmlns:a16="http://schemas.microsoft.com/office/drawing/2014/main" id="{8AAEE552-1522-40E2-E74D-5FBCB02BEB4D}"/>
              </a:ext>
            </a:extLst>
          </p:cNvPr>
          <p:cNvSpPr txBox="1"/>
          <p:nvPr/>
        </p:nvSpPr>
        <p:spPr>
          <a:xfrm>
            <a:off x="2178124" y="1796263"/>
            <a:ext cx="6970799" cy="3828302"/>
          </a:xfrm>
          <a:prstGeom prst="rect">
            <a:avLst/>
          </a:prstGeom>
        </p:spPr>
        <p:txBody>
          <a:bodyPr vert="horz" lIns="91440" tIns="45720" rIns="91440" bIns="45720" rtlCol="0">
            <a:normAutofit/>
          </a:bodyPr>
          <a:lstStyle/>
          <a:p>
            <a:pPr marL="285750" indent="-285750">
              <a:lnSpc>
                <a:spcPct val="110000"/>
              </a:lnSpc>
              <a:spcAft>
                <a:spcPts val="600"/>
              </a:spcAft>
              <a:buFont typeface="Arial" panose="020B0604020202020204" pitchFamily="34" charset="0"/>
              <a:buChar char="•"/>
            </a:pPr>
            <a:r>
              <a:rPr lang="nl-NL" sz="2000" noProof="0" dirty="0"/>
              <a:t>Snel gespannen, nerveus, onrustig</a:t>
            </a:r>
          </a:p>
          <a:p>
            <a:pPr marL="285750" indent="-285750">
              <a:lnSpc>
                <a:spcPct val="110000"/>
              </a:lnSpc>
              <a:spcAft>
                <a:spcPts val="600"/>
              </a:spcAft>
              <a:buFont typeface="Arial" panose="020B0604020202020204" pitchFamily="34" charset="0"/>
              <a:buChar char="•"/>
            </a:pPr>
            <a:r>
              <a:rPr lang="nl-NL" sz="2000" noProof="0" dirty="0"/>
              <a:t>Snel geïrriteerd</a:t>
            </a:r>
          </a:p>
          <a:p>
            <a:pPr indent="-228600">
              <a:lnSpc>
                <a:spcPct val="110000"/>
              </a:lnSpc>
              <a:spcAft>
                <a:spcPts val="600"/>
              </a:spcAft>
              <a:buFont typeface="Arial" panose="020B0604020202020204" pitchFamily="34" charset="0"/>
              <a:buChar char="•"/>
            </a:pPr>
            <a:r>
              <a:rPr lang="nl-NL" sz="2000" noProof="0" dirty="0"/>
              <a:t>Geagiteerd, of zelfs agressief (vaak door angst)</a:t>
            </a:r>
          </a:p>
          <a:p>
            <a:pPr indent="-228600">
              <a:lnSpc>
                <a:spcPct val="110000"/>
              </a:lnSpc>
              <a:spcAft>
                <a:spcPts val="600"/>
              </a:spcAft>
              <a:buFont typeface="Arial" panose="020B0604020202020204" pitchFamily="34" charset="0"/>
              <a:buChar char="•"/>
            </a:pPr>
            <a:r>
              <a:rPr lang="nl-NL" sz="2000" noProof="0" dirty="0"/>
              <a:t>Angst- of paniekaanval</a:t>
            </a:r>
          </a:p>
          <a:p>
            <a:pPr indent="-228600">
              <a:lnSpc>
                <a:spcPct val="110000"/>
              </a:lnSpc>
              <a:spcAft>
                <a:spcPts val="600"/>
              </a:spcAft>
              <a:buFont typeface="Arial" panose="020B0604020202020204" pitchFamily="34" charset="0"/>
              <a:buChar char="•"/>
            </a:pPr>
            <a:r>
              <a:rPr lang="nl-NL" sz="2000" noProof="0" dirty="0"/>
              <a:t>Geen initiatief nemen, niet tot actie komen</a:t>
            </a:r>
          </a:p>
          <a:p>
            <a:pPr indent="-228600">
              <a:lnSpc>
                <a:spcPct val="110000"/>
              </a:lnSpc>
              <a:spcAft>
                <a:spcPts val="600"/>
              </a:spcAft>
              <a:buFont typeface="Arial" panose="020B0604020202020204" pitchFamily="34" charset="0"/>
              <a:buChar char="•"/>
            </a:pPr>
            <a:r>
              <a:rPr lang="nl-NL" sz="2000" noProof="0" dirty="0"/>
              <a:t>Geen besluiten kunnen nemen</a:t>
            </a:r>
          </a:p>
          <a:p>
            <a:pPr indent="-228600">
              <a:lnSpc>
                <a:spcPct val="110000"/>
              </a:lnSpc>
              <a:spcAft>
                <a:spcPts val="600"/>
              </a:spcAft>
              <a:buFont typeface="Arial" panose="020B0604020202020204" pitchFamily="34" charset="0"/>
              <a:buChar char="•"/>
            </a:pPr>
            <a:r>
              <a:rPr lang="nl-NL" sz="2000" noProof="0" dirty="0"/>
              <a:t>Bij haast en druk meer last van symptomen</a:t>
            </a:r>
          </a:p>
          <a:p>
            <a:pPr indent="-228600">
              <a:lnSpc>
                <a:spcPct val="110000"/>
              </a:lnSpc>
              <a:spcAft>
                <a:spcPts val="600"/>
              </a:spcAft>
              <a:buFont typeface="Arial" panose="020B0604020202020204" pitchFamily="34" charset="0"/>
              <a:buChar char="•"/>
            </a:pPr>
            <a:r>
              <a:rPr lang="nl-NL" sz="2000" noProof="0" dirty="0"/>
              <a:t>Door haast of druk een soort van ‘instorten’</a:t>
            </a:r>
          </a:p>
          <a:p>
            <a:pPr indent="-228600">
              <a:lnSpc>
                <a:spcPct val="110000"/>
              </a:lnSpc>
              <a:spcAft>
                <a:spcPts val="600"/>
              </a:spcAft>
              <a:buFont typeface="Arial" panose="020B0604020202020204" pitchFamily="34" charset="0"/>
              <a:buChar char="•"/>
            </a:pPr>
            <a:endParaRPr lang="nl-NL" noProof="0" dirty="0"/>
          </a:p>
        </p:txBody>
      </p:sp>
      <p:pic>
        <p:nvPicPr>
          <p:cNvPr id="7" name="Picture 6" descr="A purple and white rectangle&#10;&#10;Description automatically generated">
            <a:extLst>
              <a:ext uri="{FF2B5EF4-FFF2-40B4-BE49-F238E27FC236}">
                <a16:creationId xmlns:a16="http://schemas.microsoft.com/office/drawing/2014/main" id="{B9232FA8-BB2D-A769-C298-23423DF525B9}"/>
              </a:ext>
            </a:extLst>
          </p:cNvPr>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a:xfrm>
            <a:off x="0" y="0"/>
            <a:ext cx="1673352" cy="6858000"/>
          </a:xfrm>
          <a:prstGeom prst="rect">
            <a:avLst/>
          </a:prstGeom>
        </p:spPr>
      </p:pic>
    </p:spTree>
    <p:extLst>
      <p:ext uri="{BB962C8B-B14F-4D97-AF65-F5344CB8AC3E}">
        <p14:creationId xmlns:p14="http://schemas.microsoft.com/office/powerpoint/2010/main" val="4772881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41E6AB5-96A9-D0F1-BB45-CF1CFB92D6B7}"/>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CC42B402-B9E9-47D3-ED47-881C2E6EDE53}"/>
              </a:ext>
            </a:extLst>
          </p:cNvPr>
          <p:cNvSpPr>
            <a:spLocks noGrp="1"/>
          </p:cNvSpPr>
          <p:nvPr>
            <p:ph type="ftr" sz="quarter" idx="11"/>
          </p:nvPr>
        </p:nvSpPr>
        <p:spPr>
          <a:xfrm>
            <a:off x="6372520" y="6453188"/>
            <a:ext cx="2388893" cy="365125"/>
          </a:xfrm>
        </p:spPr>
        <p:txBody>
          <a:bodyPr/>
          <a:lstStyle/>
          <a:p>
            <a:r>
              <a:rPr lang="nl-NL" noProof="0" dirty="0"/>
              <a:t>Monique@PARKINSONBASICS.COM</a:t>
            </a:r>
          </a:p>
        </p:txBody>
      </p:sp>
      <p:sp>
        <p:nvSpPr>
          <p:cNvPr id="16" name="TextBox 15">
            <a:extLst>
              <a:ext uri="{FF2B5EF4-FFF2-40B4-BE49-F238E27FC236}">
                <a16:creationId xmlns:a16="http://schemas.microsoft.com/office/drawing/2014/main" id="{26AE9950-4374-F6AC-5981-8F91DF162BAF}"/>
              </a:ext>
            </a:extLst>
          </p:cNvPr>
          <p:cNvSpPr txBox="1"/>
          <p:nvPr/>
        </p:nvSpPr>
        <p:spPr>
          <a:xfrm>
            <a:off x="2178124" y="1796263"/>
            <a:ext cx="6970799" cy="3828302"/>
          </a:xfrm>
          <a:prstGeom prst="rect">
            <a:avLst/>
          </a:prstGeom>
        </p:spPr>
        <p:txBody>
          <a:bodyPr vert="horz" lIns="91440" tIns="45720" rIns="91440" bIns="45720" rtlCol="0">
            <a:normAutofit/>
          </a:bodyPr>
          <a:lstStyle/>
          <a:p>
            <a:pPr>
              <a:lnSpc>
                <a:spcPct val="110000"/>
              </a:lnSpc>
              <a:spcAft>
                <a:spcPts val="600"/>
              </a:spcAft>
            </a:pPr>
            <a:endParaRPr lang="nl-NL" noProof="0" dirty="0"/>
          </a:p>
        </p:txBody>
      </p:sp>
      <p:pic>
        <p:nvPicPr>
          <p:cNvPr id="7" name="Picture 6" descr="A purple and white rectangle&#10;&#10;Description automatically generated">
            <a:extLst>
              <a:ext uri="{FF2B5EF4-FFF2-40B4-BE49-F238E27FC236}">
                <a16:creationId xmlns:a16="http://schemas.microsoft.com/office/drawing/2014/main" id="{C9C7C6A5-4157-20C2-B234-4C7A99A0E824}"/>
              </a:ext>
            </a:extLst>
          </p:cNvPr>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a:xfrm>
            <a:off x="0" y="0"/>
            <a:ext cx="1673352" cy="6858000"/>
          </a:xfrm>
          <a:prstGeom prst="rect">
            <a:avLst/>
          </a:prstGeom>
        </p:spPr>
      </p:pic>
      <p:graphicFrame>
        <p:nvGraphicFramePr>
          <p:cNvPr id="4" name="Tabel 3">
            <a:extLst>
              <a:ext uri="{FF2B5EF4-FFF2-40B4-BE49-F238E27FC236}">
                <a16:creationId xmlns:a16="http://schemas.microsoft.com/office/drawing/2014/main" id="{FE7F2459-6641-5489-2DD0-0A85B43F9B52}"/>
              </a:ext>
            </a:extLst>
          </p:cNvPr>
          <p:cNvGraphicFramePr>
            <a:graphicFrameLocks noGrp="1"/>
          </p:cNvGraphicFramePr>
          <p:nvPr>
            <p:extLst>
              <p:ext uri="{D42A27DB-BD31-4B8C-83A1-F6EECF244321}">
                <p14:modId xmlns:p14="http://schemas.microsoft.com/office/powerpoint/2010/main" val="3291384859"/>
              </p:ext>
            </p:extLst>
          </p:nvPr>
        </p:nvGraphicFramePr>
        <p:xfrm>
          <a:off x="2586354" y="1796263"/>
          <a:ext cx="5689599" cy="3657600"/>
        </p:xfrm>
        <a:graphic>
          <a:graphicData uri="http://schemas.openxmlformats.org/drawingml/2006/table">
            <a:tbl>
              <a:tblPr/>
              <a:tblGrid>
                <a:gridCol w="5689599">
                  <a:extLst>
                    <a:ext uri="{9D8B030D-6E8A-4147-A177-3AD203B41FA5}">
                      <a16:colId xmlns:a16="http://schemas.microsoft.com/office/drawing/2014/main" val="3551867393"/>
                    </a:ext>
                  </a:extLst>
                </a:gridCol>
              </a:tblGrid>
              <a:tr h="3459828">
                <a:tc>
                  <a:txBody>
                    <a:bodyPr/>
                    <a:lstStyle/>
                    <a:p>
                      <a:r>
                        <a:rPr lang="nl-NL" sz="1800" b="0" i="1" noProof="0" dirty="0">
                          <a:solidFill>
                            <a:srgbClr val="000000"/>
                          </a:solidFill>
                          <a:effectLst/>
                          <a:latin typeface="AlwynNewRounded-LightItalic"/>
                        </a:rPr>
                        <a:t>Twee jaar voordat ik diagnose kreeg, liepen wij enthousiast de ‘</a:t>
                      </a:r>
                      <a:r>
                        <a:rPr lang="nl-NL" sz="1800" b="0" i="1" noProof="0" dirty="0" err="1">
                          <a:solidFill>
                            <a:srgbClr val="000000"/>
                          </a:solidFill>
                          <a:effectLst/>
                          <a:latin typeface="AlwynNewRounded-LightItalic"/>
                        </a:rPr>
                        <a:t>große</a:t>
                      </a:r>
                      <a:r>
                        <a:rPr lang="nl-NL" sz="1800" b="0" i="1" noProof="0" dirty="0">
                          <a:solidFill>
                            <a:srgbClr val="000000"/>
                          </a:solidFill>
                          <a:effectLst/>
                          <a:latin typeface="AlwynNewRounded-LightItalic"/>
                        </a:rPr>
                        <a:t> Mythen’ in Zwitserland op. Een rotsig, lang, steil en soms erg smal pad, dat leidt naar een prachtig uitzicht op de top. Maar toen de paden smaller en steiler werden en de afgrond ernaast dieper, ging het mis in mijn hoofd. Ik was doodsbang en was verbaasd over hóe bang ik was. Álles in mij wilde daar niet zijn. Ik ben teruggegaan, op nog geen kwart van de afstand. Nu denk ik dat mijn lichaam mij toen al vertelde: ‘jouw evenwicht is niet meer wat het geweest is, laten we dit vooral niet doen’. Prachtig hoe het lichaam werkt.</a:t>
                      </a:r>
                    </a:p>
                    <a:p>
                      <a:endParaRPr lang="nl-NL" sz="1800" b="0" i="1" noProof="0" dirty="0">
                        <a:solidFill>
                          <a:srgbClr val="000000"/>
                        </a:solidFill>
                        <a:effectLst/>
                        <a:latin typeface="AlwynNewRounded-LightItalic"/>
                      </a:endParaRPr>
                    </a:p>
                    <a:p>
                      <a:r>
                        <a:rPr lang="nl-NL" sz="1800" b="0" i="1" noProof="0" dirty="0">
                          <a:solidFill>
                            <a:srgbClr val="000000"/>
                          </a:solidFill>
                          <a:effectLst/>
                          <a:latin typeface="AlwynNewRounded-MediumItalic"/>
                        </a:rPr>
                        <a:t>Monique - persoon met Parkinson</a:t>
                      </a:r>
                      <a:endParaRPr lang="nl-NL" sz="1800" noProof="0" dirty="0">
                        <a:effectLst/>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41811894"/>
                  </a:ext>
                </a:extLst>
              </a:tr>
            </a:tbl>
          </a:graphicData>
        </a:graphic>
      </p:graphicFrame>
      <p:sp>
        <p:nvSpPr>
          <p:cNvPr id="5" name="Rectangle 1">
            <a:extLst>
              <a:ext uri="{FF2B5EF4-FFF2-40B4-BE49-F238E27FC236}">
                <a16:creationId xmlns:a16="http://schemas.microsoft.com/office/drawing/2014/main" id="{3586DB12-9DBD-2CA6-A188-8CF953E6F60F}"/>
              </a:ext>
            </a:extLst>
          </p:cNvPr>
          <p:cNvSpPr>
            <a:spLocks noChangeArrowheads="1"/>
          </p:cNvSpPr>
          <p:nvPr/>
        </p:nvSpPr>
        <p:spPr bwMode="auto">
          <a:xfrm flipV="1">
            <a:off x="2708275" y="2994737"/>
            <a:ext cx="980954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nl-NL" sz="1800" b="0" i="0" u="none" strike="noStrike" cap="none" normalizeH="0" baseline="0" noProof="0" dirty="0">
                <a:ln>
                  <a:noFill/>
                </a:ln>
                <a:solidFill>
                  <a:schemeClr val="tx1"/>
                </a:solidFill>
                <a:effectLst/>
                <a:latin typeface="Arial" panose="020B0604020202020204" pitchFamily="34" charset="0"/>
              </a:rPr>
            </a:br>
            <a:endParaRPr kumimoji="0" lang="nl-NL" sz="1800" b="0" i="0" u="none" strike="noStrike" cap="none" normalizeH="0" baseline="0" noProof="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3087533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30F1595-ACA5-2341-EF0B-04FF560F01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DD6857-B624-B73F-302C-17A17F7EADD4}"/>
              </a:ext>
            </a:extLst>
          </p:cNvPr>
          <p:cNvSpPr>
            <a:spLocks noGrp="1"/>
          </p:cNvSpPr>
          <p:nvPr>
            <p:ph type="ctrTitle"/>
          </p:nvPr>
        </p:nvSpPr>
        <p:spPr>
          <a:xfrm>
            <a:off x="2395099" y="829658"/>
            <a:ext cx="5689600" cy="715962"/>
          </a:xfrm>
        </p:spPr>
        <p:txBody>
          <a:bodyPr vert="horz" lIns="91440" tIns="45720" rIns="91440" bIns="45720" rtlCol="0" anchor="b">
            <a:normAutofit fontScale="90000"/>
          </a:bodyPr>
          <a:lstStyle/>
          <a:p>
            <a:r>
              <a:rPr lang="nl-NL" sz="3600" noProof="0" dirty="0"/>
              <a:t>Emoties en stemmingsstoornissen √</a:t>
            </a:r>
          </a:p>
        </p:txBody>
      </p:sp>
      <p:sp>
        <p:nvSpPr>
          <p:cNvPr id="3" name="Footer Placeholder 2">
            <a:extLst>
              <a:ext uri="{FF2B5EF4-FFF2-40B4-BE49-F238E27FC236}">
                <a16:creationId xmlns:a16="http://schemas.microsoft.com/office/drawing/2014/main" id="{6F9A1022-9907-DB93-4B6F-6DA959543475}"/>
              </a:ext>
            </a:extLst>
          </p:cNvPr>
          <p:cNvSpPr>
            <a:spLocks noGrp="1"/>
          </p:cNvSpPr>
          <p:nvPr>
            <p:ph type="ftr" sz="quarter" idx="11"/>
          </p:nvPr>
        </p:nvSpPr>
        <p:spPr>
          <a:xfrm>
            <a:off x="6231118" y="6453188"/>
            <a:ext cx="2530295" cy="365125"/>
          </a:xfrm>
        </p:spPr>
        <p:txBody>
          <a:bodyPr vert="horz" lIns="91440" tIns="45720" rIns="91440" bIns="45720" rtlCol="0" anchor="ctr">
            <a:normAutofit/>
          </a:bodyPr>
          <a:lstStyle/>
          <a:p>
            <a:r>
              <a:rPr lang="nl-NL" noProof="0" dirty="0"/>
              <a:t>Monique@PARKINSONBASICS.COM</a:t>
            </a:r>
          </a:p>
        </p:txBody>
      </p:sp>
      <p:sp>
        <p:nvSpPr>
          <p:cNvPr id="16" name="TextBox 15">
            <a:extLst>
              <a:ext uri="{FF2B5EF4-FFF2-40B4-BE49-F238E27FC236}">
                <a16:creationId xmlns:a16="http://schemas.microsoft.com/office/drawing/2014/main" id="{99CD40E2-51E4-FF35-F7AB-A6A81ACDD765}"/>
              </a:ext>
            </a:extLst>
          </p:cNvPr>
          <p:cNvSpPr txBox="1"/>
          <p:nvPr/>
        </p:nvSpPr>
        <p:spPr>
          <a:xfrm>
            <a:off x="2002079" y="1818639"/>
            <a:ext cx="5862396" cy="4088511"/>
          </a:xfrm>
          <a:prstGeom prst="rect">
            <a:avLst/>
          </a:prstGeom>
        </p:spPr>
        <p:txBody>
          <a:bodyPr vert="horz" lIns="91440" tIns="45720" rIns="91440" bIns="45720" rtlCol="0">
            <a:normAutofit/>
          </a:bodyPr>
          <a:lstStyle/>
          <a:p>
            <a:pPr marL="400050" indent="-285750">
              <a:lnSpc>
                <a:spcPct val="120000"/>
              </a:lnSpc>
              <a:spcAft>
                <a:spcPts val="600"/>
              </a:spcAft>
              <a:buFont typeface="Wingdings" panose="05000000000000000000" pitchFamily="2" charset="2"/>
              <a:buChar char="Ø"/>
            </a:pPr>
            <a:r>
              <a:rPr lang="nl-NL" sz="2000" noProof="0" dirty="0"/>
              <a:t>Nagaan of het een bijwerking is</a:t>
            </a:r>
          </a:p>
          <a:p>
            <a:pPr marL="400050" indent="-285750">
              <a:lnSpc>
                <a:spcPct val="120000"/>
              </a:lnSpc>
              <a:spcAft>
                <a:spcPts val="600"/>
              </a:spcAft>
              <a:buFont typeface="Wingdings" panose="05000000000000000000" pitchFamily="2" charset="2"/>
              <a:buChar char="Ø"/>
            </a:pPr>
            <a:r>
              <a:rPr lang="nl-NL" sz="2000" noProof="0" dirty="0"/>
              <a:t>Begeleiding P-verpleegkundige of psycholoog</a:t>
            </a:r>
          </a:p>
          <a:p>
            <a:pPr marL="400050" indent="-285750">
              <a:lnSpc>
                <a:spcPct val="120000"/>
              </a:lnSpc>
              <a:spcAft>
                <a:spcPts val="600"/>
              </a:spcAft>
              <a:buFont typeface="Wingdings" panose="05000000000000000000" pitchFamily="2" charset="2"/>
              <a:buChar char="Ø"/>
            </a:pPr>
            <a:r>
              <a:rPr lang="nl-NL" sz="2000" noProof="0" dirty="0"/>
              <a:t>Begeleiding systeemtherapeut</a:t>
            </a:r>
          </a:p>
          <a:p>
            <a:pPr marL="400050" indent="-285750">
              <a:lnSpc>
                <a:spcPct val="120000"/>
              </a:lnSpc>
              <a:spcAft>
                <a:spcPts val="600"/>
              </a:spcAft>
              <a:buFont typeface="Wingdings" panose="05000000000000000000" pitchFamily="2" charset="2"/>
              <a:buChar char="Ø"/>
            </a:pPr>
            <a:r>
              <a:rPr lang="nl-NL" sz="2000" noProof="0" dirty="0"/>
              <a:t>Bezoek afstemmen op ‘on-momenten’</a:t>
            </a:r>
          </a:p>
          <a:p>
            <a:pPr marL="400050" indent="-285750">
              <a:lnSpc>
                <a:spcPct val="120000"/>
              </a:lnSpc>
              <a:spcAft>
                <a:spcPts val="600"/>
              </a:spcAft>
              <a:buFont typeface="Wingdings" panose="05000000000000000000" pitchFamily="2" charset="2"/>
              <a:buChar char="Ø"/>
            </a:pPr>
            <a:r>
              <a:rPr lang="nl-NL" sz="2000" noProof="0" dirty="0"/>
              <a:t>Niet haasten</a:t>
            </a:r>
          </a:p>
          <a:p>
            <a:pPr marL="114300">
              <a:lnSpc>
                <a:spcPct val="120000"/>
              </a:lnSpc>
              <a:spcAft>
                <a:spcPts val="600"/>
              </a:spcAft>
            </a:pPr>
            <a:endParaRPr lang="nl-NL" noProof="0" dirty="0"/>
          </a:p>
          <a:p>
            <a:pPr indent="-228600">
              <a:lnSpc>
                <a:spcPct val="120000"/>
              </a:lnSpc>
              <a:spcAft>
                <a:spcPts val="600"/>
              </a:spcAft>
              <a:buFont typeface="Arial" panose="020B0604020202020204" pitchFamily="34" charset="0"/>
              <a:buChar char="•"/>
            </a:pPr>
            <a:endParaRPr lang="nl-NL" noProof="0" dirty="0"/>
          </a:p>
          <a:p>
            <a:pPr indent="-228600">
              <a:lnSpc>
                <a:spcPct val="120000"/>
              </a:lnSpc>
              <a:spcAft>
                <a:spcPts val="600"/>
              </a:spcAft>
              <a:buFont typeface="Arial" panose="020B0604020202020204" pitchFamily="34" charset="0"/>
              <a:buChar char="•"/>
            </a:pPr>
            <a:endParaRPr lang="nl-NL" noProof="0" dirty="0"/>
          </a:p>
          <a:p>
            <a:pPr indent="-228600">
              <a:lnSpc>
                <a:spcPct val="120000"/>
              </a:lnSpc>
              <a:spcAft>
                <a:spcPts val="600"/>
              </a:spcAft>
              <a:buFont typeface="Arial" panose="020B0604020202020204" pitchFamily="34" charset="0"/>
              <a:buChar char="•"/>
            </a:pPr>
            <a:endParaRPr lang="nl-NL" noProof="0" dirty="0"/>
          </a:p>
          <a:p>
            <a:pPr indent="-228600">
              <a:lnSpc>
                <a:spcPct val="120000"/>
              </a:lnSpc>
              <a:spcAft>
                <a:spcPts val="600"/>
              </a:spcAft>
              <a:buFont typeface="Arial" panose="020B0604020202020204" pitchFamily="34" charset="0"/>
              <a:buChar char="•"/>
            </a:pPr>
            <a:endParaRPr lang="nl-NL" noProof="0" dirty="0"/>
          </a:p>
          <a:p>
            <a:pPr indent="-228600">
              <a:lnSpc>
                <a:spcPct val="120000"/>
              </a:lnSpc>
              <a:spcAft>
                <a:spcPts val="600"/>
              </a:spcAft>
              <a:buFont typeface="Arial" panose="020B0604020202020204" pitchFamily="34" charset="0"/>
              <a:buChar char="•"/>
            </a:pPr>
            <a:endParaRPr lang="nl-NL" noProof="0" dirty="0"/>
          </a:p>
        </p:txBody>
      </p:sp>
      <p:pic>
        <p:nvPicPr>
          <p:cNvPr id="7" name="Picture 6" descr="A purple and white rectangle&#10;&#10;Description automatically generated">
            <a:extLst>
              <a:ext uri="{FF2B5EF4-FFF2-40B4-BE49-F238E27FC236}">
                <a16:creationId xmlns:a16="http://schemas.microsoft.com/office/drawing/2014/main" id="{75E76EDA-545D-C23B-98ED-552938B5B278}"/>
              </a:ext>
            </a:extLst>
          </p:cNvPr>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a:xfrm>
            <a:off x="0" y="0"/>
            <a:ext cx="1673352" cy="6858000"/>
          </a:xfrm>
          <a:prstGeom prst="rect">
            <a:avLst/>
          </a:prstGeom>
        </p:spPr>
      </p:pic>
    </p:spTree>
    <p:extLst>
      <p:ext uri="{BB962C8B-B14F-4D97-AF65-F5344CB8AC3E}">
        <p14:creationId xmlns:p14="http://schemas.microsoft.com/office/powerpoint/2010/main" val="1460743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7B65277-82C6-6D08-6DCA-4A7DCC3B71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73352"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noProof="0" dirty="0"/>
          </a:p>
        </p:txBody>
      </p:sp>
      <p:sp>
        <p:nvSpPr>
          <p:cNvPr id="2" name="Title 1">
            <a:extLst>
              <a:ext uri="{FF2B5EF4-FFF2-40B4-BE49-F238E27FC236}">
                <a16:creationId xmlns:a16="http://schemas.microsoft.com/office/drawing/2014/main" id="{4DC1CABF-ABD9-B769-3D31-0BB7DF79B556}"/>
              </a:ext>
            </a:extLst>
          </p:cNvPr>
          <p:cNvSpPr>
            <a:spLocks noGrp="1"/>
          </p:cNvSpPr>
          <p:nvPr>
            <p:ph type="ctrTitle"/>
          </p:nvPr>
        </p:nvSpPr>
        <p:spPr>
          <a:xfrm>
            <a:off x="2957699" y="765740"/>
            <a:ext cx="4183427" cy="878206"/>
          </a:xfrm>
        </p:spPr>
        <p:txBody>
          <a:bodyPr vert="horz" lIns="91440" tIns="45720" rIns="91440" bIns="45720" rtlCol="0" anchor="b">
            <a:normAutofit/>
          </a:bodyPr>
          <a:lstStyle/>
          <a:p>
            <a:pPr algn="l"/>
            <a:r>
              <a:rPr lang="nl-NL" sz="3600" b="1" kern="1200" noProof="0" dirty="0">
                <a:solidFill>
                  <a:schemeClr val="tx1"/>
                </a:solidFill>
                <a:latin typeface="+mj-lt"/>
                <a:ea typeface="+mj-ea"/>
                <a:cs typeface="+mj-cs"/>
              </a:rPr>
              <a:t>Angst en paniek</a:t>
            </a:r>
          </a:p>
        </p:txBody>
      </p:sp>
      <p:pic>
        <p:nvPicPr>
          <p:cNvPr id="6" name="Afbeelding 5" descr="Afbeelding met tekening, clipart, schets, illustratie&#10;&#10;Door AI gegenereerde inhoud is mogelijk onjuist.">
            <a:extLst>
              <a:ext uri="{FF2B5EF4-FFF2-40B4-BE49-F238E27FC236}">
                <a16:creationId xmlns:a16="http://schemas.microsoft.com/office/drawing/2014/main" id="{AD627BEB-D718-941A-F87A-27BD622937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30385" y="3632543"/>
            <a:ext cx="2010472" cy="2707706"/>
          </a:xfrm>
          <a:prstGeom prst="rect">
            <a:avLst/>
          </a:prstGeom>
        </p:spPr>
      </p:pic>
      <p:sp>
        <p:nvSpPr>
          <p:cNvPr id="16" name="TextBox 15">
            <a:extLst>
              <a:ext uri="{FF2B5EF4-FFF2-40B4-BE49-F238E27FC236}">
                <a16:creationId xmlns:a16="http://schemas.microsoft.com/office/drawing/2014/main" id="{B9AC1264-0241-23D0-0B12-B500B368E78E}"/>
              </a:ext>
            </a:extLst>
          </p:cNvPr>
          <p:cNvSpPr txBox="1"/>
          <p:nvPr/>
        </p:nvSpPr>
        <p:spPr>
          <a:xfrm>
            <a:off x="2957699" y="1897888"/>
            <a:ext cx="5475101" cy="3287909"/>
          </a:xfrm>
          <a:prstGeom prst="rect">
            <a:avLst/>
          </a:prstGeom>
        </p:spPr>
        <p:txBody>
          <a:bodyPr vert="horz" lIns="91440" tIns="45720" rIns="91440" bIns="45720" rtlCol="0">
            <a:normAutofit/>
          </a:bodyPr>
          <a:lstStyle/>
          <a:p>
            <a:pPr indent="-228600">
              <a:lnSpc>
                <a:spcPct val="120000"/>
              </a:lnSpc>
              <a:spcAft>
                <a:spcPts val="600"/>
              </a:spcAft>
              <a:buFont typeface="Arial" panose="020B0604020202020204" pitchFamily="34" charset="0"/>
              <a:buChar char="•"/>
            </a:pPr>
            <a:r>
              <a:rPr lang="nl-NL" sz="2000" noProof="0" dirty="0"/>
              <a:t>Hersenschade</a:t>
            </a:r>
          </a:p>
          <a:p>
            <a:pPr indent="-228600">
              <a:lnSpc>
                <a:spcPct val="120000"/>
              </a:lnSpc>
              <a:spcAft>
                <a:spcPts val="600"/>
              </a:spcAft>
              <a:buFont typeface="Arial" panose="020B0604020202020204" pitchFamily="34" charset="0"/>
              <a:buChar char="•"/>
            </a:pPr>
            <a:r>
              <a:rPr lang="nl-NL" sz="2000" noProof="0" dirty="0"/>
              <a:t>Zorgen om Parkinsonsymptomen</a:t>
            </a:r>
          </a:p>
          <a:p>
            <a:pPr indent="-228600">
              <a:lnSpc>
                <a:spcPct val="120000"/>
              </a:lnSpc>
              <a:spcAft>
                <a:spcPts val="600"/>
              </a:spcAft>
              <a:buFont typeface="Arial" panose="020B0604020202020204" pitchFamily="34" charset="0"/>
              <a:buChar char="•"/>
            </a:pPr>
            <a:r>
              <a:rPr lang="nl-NL" sz="2000" noProof="0" dirty="0"/>
              <a:t>Uitwerken medicatie: ‘</a:t>
            </a:r>
            <a:r>
              <a:rPr lang="nl-NL" sz="2000" noProof="0" dirty="0" err="1"/>
              <a:t>wearing</a:t>
            </a:r>
            <a:r>
              <a:rPr lang="nl-NL" sz="2000" noProof="0" dirty="0"/>
              <a:t> off-</a:t>
            </a:r>
            <a:r>
              <a:rPr lang="nl-NL" sz="2000" noProof="0" dirty="0" err="1"/>
              <a:t>anxiety</a:t>
            </a:r>
            <a:r>
              <a:rPr lang="nl-NL" sz="2000" noProof="0" dirty="0"/>
              <a:t>’</a:t>
            </a:r>
          </a:p>
          <a:p>
            <a:pPr indent="-228600">
              <a:lnSpc>
                <a:spcPct val="120000"/>
              </a:lnSpc>
              <a:spcAft>
                <a:spcPts val="600"/>
              </a:spcAft>
              <a:buFont typeface="Arial" panose="020B0604020202020204" pitchFamily="34" charset="0"/>
              <a:buChar char="•"/>
            </a:pPr>
            <a:r>
              <a:rPr lang="nl-NL" sz="2000" noProof="0" dirty="0"/>
              <a:t>Angst om te vallen</a:t>
            </a:r>
          </a:p>
        </p:txBody>
      </p:sp>
      <p:sp>
        <p:nvSpPr>
          <p:cNvPr id="3" name="Footer Placeholder 2">
            <a:extLst>
              <a:ext uri="{FF2B5EF4-FFF2-40B4-BE49-F238E27FC236}">
                <a16:creationId xmlns:a16="http://schemas.microsoft.com/office/drawing/2014/main" id="{D305CCF9-D74F-9FD2-DFBD-97AD8CF741D7}"/>
              </a:ext>
            </a:extLst>
          </p:cNvPr>
          <p:cNvSpPr>
            <a:spLocks noGrp="1"/>
          </p:cNvSpPr>
          <p:nvPr>
            <p:ph type="ftr" sz="quarter" idx="11"/>
          </p:nvPr>
        </p:nvSpPr>
        <p:spPr>
          <a:xfrm>
            <a:off x="7894320" y="6453002"/>
            <a:ext cx="2540476" cy="365125"/>
          </a:xfrm>
        </p:spPr>
        <p:txBody>
          <a:bodyPr vert="horz" lIns="91440" tIns="45720" rIns="91440" bIns="45720" rtlCol="0" anchor="ctr">
            <a:normAutofit/>
          </a:bodyPr>
          <a:lstStyle/>
          <a:p>
            <a:pPr>
              <a:lnSpc>
                <a:spcPct val="90000"/>
              </a:lnSpc>
              <a:spcAft>
                <a:spcPts val="600"/>
              </a:spcAft>
            </a:pPr>
            <a:r>
              <a:rPr lang="nl-NL" kern="1200" noProof="0" dirty="0">
                <a:solidFill>
                  <a:schemeClr val="tx1"/>
                </a:solidFill>
                <a:latin typeface="+mn-lt"/>
                <a:ea typeface="+mn-ea"/>
                <a:cs typeface="+mn-cs"/>
              </a:rPr>
              <a:t>Monique@PARKINSONBASICS.COM</a:t>
            </a:r>
          </a:p>
        </p:txBody>
      </p:sp>
      <p:pic>
        <p:nvPicPr>
          <p:cNvPr id="7" name="Picture 6" descr="A purple and white rectangle&#10;&#10;Description automatically generated">
            <a:extLst>
              <a:ext uri="{FF2B5EF4-FFF2-40B4-BE49-F238E27FC236}">
                <a16:creationId xmlns:a16="http://schemas.microsoft.com/office/drawing/2014/main" id="{B5CC3B1D-A05E-EC37-80DF-99CF83520524}"/>
              </a:ext>
            </a:extLst>
          </p:cNvPr>
          <p:cNvPicPr>
            <a:picLocks noChangeAspect="1"/>
          </p:cNvPicPr>
          <p:nvPr/>
        </p:nvPicPr>
        <p:blipFill>
          <a:blip r:embed="rId3">
            <a:alphaModFix amt="20000"/>
            <a:extLst>
              <a:ext uri="{28A0092B-C50C-407E-A947-70E740481C1C}">
                <a14:useLocalDpi xmlns:a14="http://schemas.microsoft.com/office/drawing/2010/main" val="0"/>
              </a:ext>
            </a:extLst>
          </a:blip>
          <a:stretch>
            <a:fillRect/>
          </a:stretch>
        </p:blipFill>
        <p:spPr>
          <a:xfrm>
            <a:off x="0" y="0"/>
            <a:ext cx="1673352" cy="6858000"/>
          </a:xfrm>
          <a:prstGeom prst="rect">
            <a:avLst/>
          </a:prstGeom>
        </p:spPr>
      </p:pic>
    </p:spTree>
    <p:extLst>
      <p:ext uri="{BB962C8B-B14F-4D97-AF65-F5344CB8AC3E}">
        <p14:creationId xmlns:p14="http://schemas.microsoft.com/office/powerpoint/2010/main" val="2452141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1CABF-ABD9-B769-3D31-0BB7DF79B556}"/>
              </a:ext>
            </a:extLst>
          </p:cNvPr>
          <p:cNvSpPr>
            <a:spLocks noGrp="1"/>
          </p:cNvSpPr>
          <p:nvPr>
            <p:ph type="ctrTitle"/>
          </p:nvPr>
        </p:nvSpPr>
        <p:spPr>
          <a:xfrm>
            <a:off x="2354459" y="592868"/>
            <a:ext cx="5689600" cy="715962"/>
          </a:xfrm>
        </p:spPr>
        <p:txBody>
          <a:bodyPr vert="horz" lIns="91440" tIns="45720" rIns="91440" bIns="45720" rtlCol="0" anchor="b">
            <a:normAutofit/>
          </a:bodyPr>
          <a:lstStyle/>
          <a:p>
            <a:r>
              <a:rPr lang="nl-NL" sz="3600" noProof="0" dirty="0"/>
              <a:t>Angst en paniek √</a:t>
            </a:r>
          </a:p>
        </p:txBody>
      </p:sp>
      <p:sp>
        <p:nvSpPr>
          <p:cNvPr id="3" name="Footer Placeholder 2">
            <a:extLst>
              <a:ext uri="{FF2B5EF4-FFF2-40B4-BE49-F238E27FC236}">
                <a16:creationId xmlns:a16="http://schemas.microsoft.com/office/drawing/2014/main" id="{A3EA55D9-CB16-2210-3DA6-7D39FF3451D2}"/>
              </a:ext>
            </a:extLst>
          </p:cNvPr>
          <p:cNvSpPr>
            <a:spLocks noGrp="1"/>
          </p:cNvSpPr>
          <p:nvPr>
            <p:ph type="ftr" sz="quarter" idx="11"/>
          </p:nvPr>
        </p:nvSpPr>
        <p:spPr>
          <a:xfrm>
            <a:off x="6231118" y="6453188"/>
            <a:ext cx="2530295" cy="365125"/>
          </a:xfrm>
        </p:spPr>
        <p:txBody>
          <a:bodyPr vert="horz" lIns="91440" tIns="45720" rIns="91440" bIns="45720" rtlCol="0" anchor="ctr">
            <a:normAutofit/>
          </a:bodyPr>
          <a:lstStyle/>
          <a:p>
            <a:r>
              <a:rPr lang="nl-NL" noProof="0" dirty="0"/>
              <a:t>Monique@PARKINSONBASICS.COM</a:t>
            </a:r>
          </a:p>
        </p:txBody>
      </p:sp>
      <p:sp>
        <p:nvSpPr>
          <p:cNvPr id="16" name="TextBox 15">
            <a:extLst>
              <a:ext uri="{FF2B5EF4-FFF2-40B4-BE49-F238E27FC236}">
                <a16:creationId xmlns:a16="http://schemas.microsoft.com/office/drawing/2014/main" id="{B9AC1264-0241-23D0-0B12-B500B368E78E}"/>
              </a:ext>
            </a:extLst>
          </p:cNvPr>
          <p:cNvSpPr txBox="1"/>
          <p:nvPr/>
        </p:nvSpPr>
        <p:spPr>
          <a:xfrm>
            <a:off x="2032558" y="1645131"/>
            <a:ext cx="6959041" cy="4471756"/>
          </a:xfrm>
          <a:prstGeom prst="rect">
            <a:avLst/>
          </a:prstGeom>
        </p:spPr>
        <p:txBody>
          <a:bodyPr vert="horz" lIns="91440" tIns="45720" rIns="91440" bIns="45720" rtlCol="0">
            <a:normAutofit/>
          </a:bodyPr>
          <a:lstStyle/>
          <a:p>
            <a:pPr marL="400050" indent="-285750">
              <a:lnSpc>
                <a:spcPct val="120000"/>
              </a:lnSpc>
              <a:spcAft>
                <a:spcPts val="600"/>
              </a:spcAft>
              <a:buFont typeface="Wingdings" panose="05000000000000000000" pitchFamily="2" charset="2"/>
              <a:buChar char="Ø"/>
            </a:pPr>
            <a:r>
              <a:rPr lang="nl-NL" sz="2000" noProof="0" dirty="0"/>
              <a:t>Dosis aanpassen? (hoeveelheid/tijden/soort)</a:t>
            </a:r>
          </a:p>
          <a:p>
            <a:pPr marL="400050" indent="-285750">
              <a:lnSpc>
                <a:spcPct val="120000"/>
              </a:lnSpc>
              <a:spcAft>
                <a:spcPts val="600"/>
              </a:spcAft>
              <a:buFont typeface="Wingdings" panose="05000000000000000000" pitchFamily="2" charset="2"/>
              <a:buChar char="Ø"/>
            </a:pPr>
            <a:r>
              <a:rPr lang="nl-NL" sz="2000" noProof="0" dirty="0"/>
              <a:t>Fysio: val-angst oefenen balans</a:t>
            </a:r>
          </a:p>
          <a:p>
            <a:pPr marL="400050" indent="-285750">
              <a:lnSpc>
                <a:spcPct val="120000"/>
              </a:lnSpc>
              <a:spcAft>
                <a:spcPts val="600"/>
              </a:spcAft>
              <a:buFont typeface="Wingdings" panose="05000000000000000000" pitchFamily="2" charset="2"/>
              <a:buChar char="Ø"/>
            </a:pPr>
            <a:r>
              <a:rPr lang="nl-NL" sz="2000" noProof="0" dirty="0"/>
              <a:t>Ergo: val angst aanpassingen veiligheid</a:t>
            </a:r>
          </a:p>
          <a:p>
            <a:pPr marL="400050" indent="-285750">
              <a:lnSpc>
                <a:spcPct val="120000"/>
              </a:lnSpc>
              <a:spcAft>
                <a:spcPts val="600"/>
              </a:spcAft>
              <a:buFont typeface="Wingdings" panose="05000000000000000000" pitchFamily="2" charset="2"/>
              <a:buChar char="Ø"/>
            </a:pPr>
            <a:r>
              <a:rPr lang="nl-NL" sz="2000" noProof="0" dirty="0"/>
              <a:t>Druk en haast wegnemen</a:t>
            </a:r>
          </a:p>
          <a:p>
            <a:pPr marL="400050" indent="-285750">
              <a:lnSpc>
                <a:spcPct val="120000"/>
              </a:lnSpc>
              <a:spcAft>
                <a:spcPts val="600"/>
              </a:spcAft>
              <a:buFont typeface="Wingdings" panose="05000000000000000000" pitchFamily="2" charset="2"/>
              <a:buChar char="Ø"/>
            </a:pPr>
            <a:r>
              <a:rPr lang="nl-NL" sz="2000" noProof="0" dirty="0"/>
              <a:t>Drukte en lawaai zijn triggers? Anticiperen (rustige plek vragen, tussendoor even rust zoeken, korter aanwezig)</a:t>
            </a:r>
          </a:p>
          <a:p>
            <a:pPr marL="400050" indent="-285750">
              <a:lnSpc>
                <a:spcPct val="120000"/>
              </a:lnSpc>
              <a:spcAft>
                <a:spcPts val="600"/>
              </a:spcAft>
              <a:buFont typeface="Wingdings" panose="05000000000000000000" pitchFamily="2" charset="2"/>
              <a:buChar char="Ø"/>
            </a:pPr>
            <a:r>
              <a:rPr lang="nl-NL" sz="2000" noProof="0" dirty="0"/>
              <a:t>Mindfulness/meditatie/yoga</a:t>
            </a:r>
          </a:p>
          <a:p>
            <a:pPr marL="400050" indent="-285750">
              <a:lnSpc>
                <a:spcPct val="120000"/>
              </a:lnSpc>
              <a:spcAft>
                <a:spcPts val="600"/>
              </a:spcAft>
              <a:buFont typeface="Wingdings" panose="05000000000000000000" pitchFamily="2" charset="2"/>
              <a:buChar char="Ø"/>
            </a:pPr>
            <a:r>
              <a:rPr lang="nl-NL" sz="2000" noProof="0" dirty="0"/>
              <a:t>Psycholoog</a:t>
            </a:r>
          </a:p>
          <a:p>
            <a:pPr marL="114300">
              <a:lnSpc>
                <a:spcPct val="120000"/>
              </a:lnSpc>
              <a:spcAft>
                <a:spcPts val="600"/>
              </a:spcAft>
            </a:pPr>
            <a:endParaRPr lang="nl-NL" noProof="0" dirty="0"/>
          </a:p>
          <a:p>
            <a:pPr indent="-228600">
              <a:lnSpc>
                <a:spcPct val="120000"/>
              </a:lnSpc>
              <a:spcAft>
                <a:spcPts val="600"/>
              </a:spcAft>
              <a:buFont typeface="Arial" panose="020B0604020202020204" pitchFamily="34" charset="0"/>
              <a:buChar char="•"/>
            </a:pPr>
            <a:endParaRPr lang="nl-NL" noProof="0" dirty="0"/>
          </a:p>
          <a:p>
            <a:pPr indent="-228600">
              <a:lnSpc>
                <a:spcPct val="120000"/>
              </a:lnSpc>
              <a:spcAft>
                <a:spcPts val="600"/>
              </a:spcAft>
              <a:buFont typeface="Arial" panose="020B0604020202020204" pitchFamily="34" charset="0"/>
              <a:buChar char="•"/>
            </a:pPr>
            <a:endParaRPr lang="nl-NL" noProof="0" dirty="0"/>
          </a:p>
          <a:p>
            <a:pPr indent="-228600">
              <a:lnSpc>
                <a:spcPct val="120000"/>
              </a:lnSpc>
              <a:spcAft>
                <a:spcPts val="600"/>
              </a:spcAft>
              <a:buFont typeface="Arial" panose="020B0604020202020204" pitchFamily="34" charset="0"/>
              <a:buChar char="•"/>
            </a:pPr>
            <a:endParaRPr lang="nl-NL" noProof="0" dirty="0"/>
          </a:p>
          <a:p>
            <a:pPr indent="-228600">
              <a:lnSpc>
                <a:spcPct val="120000"/>
              </a:lnSpc>
              <a:spcAft>
                <a:spcPts val="600"/>
              </a:spcAft>
              <a:buFont typeface="Arial" panose="020B0604020202020204" pitchFamily="34" charset="0"/>
              <a:buChar char="•"/>
            </a:pPr>
            <a:endParaRPr lang="nl-NL" noProof="0" dirty="0"/>
          </a:p>
          <a:p>
            <a:pPr indent="-228600">
              <a:lnSpc>
                <a:spcPct val="120000"/>
              </a:lnSpc>
              <a:spcAft>
                <a:spcPts val="600"/>
              </a:spcAft>
              <a:buFont typeface="Arial" panose="020B0604020202020204" pitchFamily="34" charset="0"/>
              <a:buChar char="•"/>
            </a:pPr>
            <a:endParaRPr lang="nl-NL" noProof="0" dirty="0"/>
          </a:p>
        </p:txBody>
      </p:sp>
      <p:pic>
        <p:nvPicPr>
          <p:cNvPr id="7" name="Picture 6" descr="A purple and white rectangle&#10;&#10;Description automatically generated">
            <a:extLst>
              <a:ext uri="{FF2B5EF4-FFF2-40B4-BE49-F238E27FC236}">
                <a16:creationId xmlns:a16="http://schemas.microsoft.com/office/drawing/2014/main" id="{B5CC3B1D-A05E-EC37-80DF-99CF83520524}"/>
              </a:ext>
            </a:extLst>
          </p:cNvPr>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a:xfrm>
            <a:off x="0" y="0"/>
            <a:ext cx="1673352" cy="6858000"/>
          </a:xfrm>
          <a:prstGeom prst="rect">
            <a:avLst/>
          </a:prstGeom>
        </p:spPr>
      </p:pic>
    </p:spTree>
    <p:extLst>
      <p:ext uri="{BB962C8B-B14F-4D97-AF65-F5344CB8AC3E}">
        <p14:creationId xmlns:p14="http://schemas.microsoft.com/office/powerpoint/2010/main" val="20070492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1CABF-ABD9-B769-3D31-0BB7DF79B556}"/>
              </a:ext>
            </a:extLst>
          </p:cNvPr>
          <p:cNvSpPr>
            <a:spLocks noGrp="1"/>
          </p:cNvSpPr>
          <p:nvPr>
            <p:ph type="ctrTitle"/>
          </p:nvPr>
        </p:nvSpPr>
        <p:spPr>
          <a:xfrm>
            <a:off x="2456604" y="513678"/>
            <a:ext cx="5689600" cy="778967"/>
          </a:xfrm>
        </p:spPr>
        <p:txBody>
          <a:bodyPr vert="horz" lIns="91440" tIns="45720" rIns="91440" bIns="45720" rtlCol="0" anchor="b">
            <a:normAutofit/>
          </a:bodyPr>
          <a:lstStyle/>
          <a:p>
            <a:r>
              <a:rPr lang="nl-NL" sz="3600" noProof="0" dirty="0"/>
              <a:t>Handboeken</a:t>
            </a:r>
          </a:p>
        </p:txBody>
      </p:sp>
      <p:sp>
        <p:nvSpPr>
          <p:cNvPr id="3" name="Footer Placeholder 2">
            <a:extLst>
              <a:ext uri="{FF2B5EF4-FFF2-40B4-BE49-F238E27FC236}">
                <a16:creationId xmlns:a16="http://schemas.microsoft.com/office/drawing/2014/main" id="{D305CCF9-D74F-9FD2-DFBD-97AD8CF741D7}"/>
              </a:ext>
            </a:extLst>
          </p:cNvPr>
          <p:cNvSpPr>
            <a:spLocks noGrp="1"/>
          </p:cNvSpPr>
          <p:nvPr>
            <p:ph type="ftr" sz="quarter" idx="11"/>
          </p:nvPr>
        </p:nvSpPr>
        <p:spPr>
          <a:xfrm>
            <a:off x="6447934" y="6453188"/>
            <a:ext cx="2313479" cy="365125"/>
          </a:xfrm>
        </p:spPr>
        <p:txBody>
          <a:bodyPr/>
          <a:lstStyle/>
          <a:p>
            <a:r>
              <a:rPr lang="nl-NL" noProof="0" dirty="0"/>
              <a:t>Monique@PARKINSONBASICS.COM</a:t>
            </a:r>
          </a:p>
        </p:txBody>
      </p:sp>
      <p:sp>
        <p:nvSpPr>
          <p:cNvPr id="16" name="TextBox 15">
            <a:extLst>
              <a:ext uri="{FF2B5EF4-FFF2-40B4-BE49-F238E27FC236}">
                <a16:creationId xmlns:a16="http://schemas.microsoft.com/office/drawing/2014/main" id="{B9AC1264-0241-23D0-0B12-B500B368E78E}"/>
              </a:ext>
            </a:extLst>
          </p:cNvPr>
          <p:cNvSpPr txBox="1"/>
          <p:nvPr/>
        </p:nvSpPr>
        <p:spPr>
          <a:xfrm>
            <a:off x="1988288" y="1444054"/>
            <a:ext cx="6773125" cy="3774614"/>
          </a:xfrm>
          <a:prstGeom prst="rect">
            <a:avLst/>
          </a:prstGeom>
        </p:spPr>
        <p:txBody>
          <a:bodyPr vert="horz" lIns="91440" tIns="45720" rIns="91440" bIns="45720" rtlCol="0">
            <a:normAutofit/>
          </a:bodyPr>
          <a:lstStyle/>
          <a:p>
            <a:pPr indent="-228600">
              <a:lnSpc>
                <a:spcPct val="110000"/>
              </a:lnSpc>
              <a:spcAft>
                <a:spcPts val="1200"/>
              </a:spcAft>
              <a:buFont typeface="Arial" panose="020B0604020202020204" pitchFamily="34" charset="0"/>
              <a:buChar char="•"/>
            </a:pPr>
            <a:r>
              <a:rPr lang="nl-NL" sz="2000" noProof="0" dirty="0"/>
              <a:t>Wat is er aan de hand?</a:t>
            </a:r>
          </a:p>
          <a:p>
            <a:pPr indent="-228600">
              <a:lnSpc>
                <a:spcPct val="110000"/>
              </a:lnSpc>
              <a:spcAft>
                <a:spcPts val="1200"/>
              </a:spcAft>
              <a:buFont typeface="Arial" panose="020B0604020202020204" pitchFamily="34" charset="0"/>
              <a:buChar char="•"/>
            </a:pPr>
            <a:r>
              <a:rPr lang="nl-NL" sz="2000" noProof="0" dirty="0"/>
              <a:t>Wat kun je doen?</a:t>
            </a:r>
          </a:p>
          <a:p>
            <a:pPr indent="-228600">
              <a:lnSpc>
                <a:spcPct val="110000"/>
              </a:lnSpc>
              <a:spcAft>
                <a:spcPts val="1200"/>
              </a:spcAft>
              <a:buFont typeface="Arial" panose="020B0604020202020204" pitchFamily="34" charset="0"/>
              <a:buChar char="•"/>
            </a:pPr>
            <a:r>
              <a:rPr lang="nl-NL" sz="2000" noProof="0" dirty="0"/>
              <a:t>Wat kun je beter vermijden?</a:t>
            </a:r>
          </a:p>
          <a:p>
            <a:pPr indent="-228600">
              <a:lnSpc>
                <a:spcPct val="110000"/>
              </a:lnSpc>
              <a:spcAft>
                <a:spcPts val="600"/>
              </a:spcAft>
              <a:buFont typeface="Arial" panose="020B0604020202020204" pitchFamily="34" charset="0"/>
              <a:buChar char="•"/>
            </a:pPr>
            <a:endParaRPr lang="nl-NL" sz="2000" noProof="0" dirty="0"/>
          </a:p>
          <a:p>
            <a:pPr>
              <a:lnSpc>
                <a:spcPct val="110000"/>
              </a:lnSpc>
              <a:spcAft>
                <a:spcPts val="600"/>
              </a:spcAft>
            </a:pPr>
            <a:r>
              <a:rPr lang="nl-NL" noProof="0" dirty="0"/>
              <a:t>Inkijkexemplaren op ParkinsonBasics.com</a:t>
            </a:r>
          </a:p>
          <a:p>
            <a:pPr indent="-228600">
              <a:lnSpc>
                <a:spcPct val="110000"/>
              </a:lnSpc>
              <a:spcAft>
                <a:spcPts val="600"/>
              </a:spcAft>
              <a:buFont typeface="Arial" panose="020B0604020202020204" pitchFamily="34" charset="0"/>
              <a:buChar char="•"/>
            </a:pPr>
            <a:endParaRPr lang="nl-NL" sz="1500" noProof="0" dirty="0"/>
          </a:p>
        </p:txBody>
      </p:sp>
      <p:pic>
        <p:nvPicPr>
          <p:cNvPr id="7" name="Picture 6" descr="A purple and white rectangle&#10;&#10;Description automatically generated">
            <a:extLst>
              <a:ext uri="{FF2B5EF4-FFF2-40B4-BE49-F238E27FC236}">
                <a16:creationId xmlns:a16="http://schemas.microsoft.com/office/drawing/2014/main" id="{B5CC3B1D-A05E-EC37-80DF-99CF83520524}"/>
              </a:ext>
            </a:extLst>
          </p:cNvPr>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a:xfrm>
            <a:off x="0" y="0"/>
            <a:ext cx="1673352" cy="6858000"/>
          </a:xfrm>
          <a:prstGeom prst="rect">
            <a:avLst/>
          </a:prstGeom>
        </p:spPr>
      </p:pic>
      <p:pic>
        <p:nvPicPr>
          <p:cNvPr id="5" name="Picture 4">
            <a:extLst>
              <a:ext uri="{FF2B5EF4-FFF2-40B4-BE49-F238E27FC236}">
                <a16:creationId xmlns:a16="http://schemas.microsoft.com/office/drawing/2014/main" id="{7B0F1817-9183-8B2F-AA39-C22E8D1633DD}"/>
              </a:ext>
            </a:extLst>
          </p:cNvPr>
          <p:cNvPicPr>
            <a:picLocks noChangeAspect="1"/>
          </p:cNvPicPr>
          <p:nvPr/>
        </p:nvPicPr>
        <p:blipFill>
          <a:blip r:embed="rId3"/>
          <a:srcRect l="5413" t="1650" r="7666" b="52302"/>
          <a:stretch/>
        </p:blipFill>
        <p:spPr>
          <a:xfrm>
            <a:off x="2923894" y="3733001"/>
            <a:ext cx="4755019" cy="2794616"/>
          </a:xfrm>
          <a:prstGeom prst="rect">
            <a:avLst/>
          </a:prstGeom>
        </p:spPr>
      </p:pic>
    </p:spTree>
    <p:extLst>
      <p:ext uri="{BB962C8B-B14F-4D97-AF65-F5344CB8AC3E}">
        <p14:creationId xmlns:p14="http://schemas.microsoft.com/office/powerpoint/2010/main" val="10942226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A5232C8-7A66-B369-473B-E778242E3474}"/>
            </a:ext>
          </a:extLst>
        </p:cNvPr>
        <p:cNvGrpSpPr/>
        <p:nvPr/>
      </p:nvGrpSpPr>
      <p:grpSpPr>
        <a:xfrm>
          <a:off x="0" y="0"/>
          <a:ext cx="0" cy="0"/>
          <a:chOff x="0" y="0"/>
          <a:chExt cx="0" cy="0"/>
        </a:xfrm>
      </p:grpSpPr>
      <p:pic>
        <p:nvPicPr>
          <p:cNvPr id="8" name="Afbeelding 7" descr="Afbeelding met tekst, boek, poster, ontwerp&#10;&#10;Door AI gegenereerde inhoud is mogelijk onjuist.">
            <a:extLst>
              <a:ext uri="{FF2B5EF4-FFF2-40B4-BE49-F238E27FC236}">
                <a16:creationId xmlns:a16="http://schemas.microsoft.com/office/drawing/2014/main" id="{65D4A82E-F844-9ECC-435D-1327D0EA40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8715" y="584089"/>
            <a:ext cx="2356755" cy="3708124"/>
          </a:xfrm>
          <a:prstGeom prst="rect">
            <a:avLst/>
          </a:prstGeom>
        </p:spPr>
      </p:pic>
      <p:sp>
        <p:nvSpPr>
          <p:cNvPr id="2" name="Title 1">
            <a:extLst>
              <a:ext uri="{FF2B5EF4-FFF2-40B4-BE49-F238E27FC236}">
                <a16:creationId xmlns:a16="http://schemas.microsoft.com/office/drawing/2014/main" id="{B1323B2A-60AF-9673-9466-1942B82B202F}"/>
              </a:ext>
            </a:extLst>
          </p:cNvPr>
          <p:cNvSpPr>
            <a:spLocks noGrp="1"/>
          </p:cNvSpPr>
          <p:nvPr>
            <p:ph type="ctrTitle"/>
          </p:nvPr>
        </p:nvSpPr>
        <p:spPr>
          <a:xfrm>
            <a:off x="1748358" y="1179497"/>
            <a:ext cx="3438689" cy="679783"/>
          </a:xfrm>
        </p:spPr>
        <p:txBody>
          <a:bodyPr>
            <a:normAutofit/>
          </a:bodyPr>
          <a:lstStyle/>
          <a:p>
            <a:r>
              <a:rPr lang="nl-NL" sz="3600" noProof="0" dirty="0"/>
              <a:t>Bedankt!</a:t>
            </a:r>
          </a:p>
        </p:txBody>
      </p:sp>
      <p:sp>
        <p:nvSpPr>
          <p:cNvPr id="3" name="Subtitle 2">
            <a:extLst>
              <a:ext uri="{FF2B5EF4-FFF2-40B4-BE49-F238E27FC236}">
                <a16:creationId xmlns:a16="http://schemas.microsoft.com/office/drawing/2014/main" id="{3A0A016B-1F46-9CFF-F38E-AD78A0F44DA5}"/>
              </a:ext>
            </a:extLst>
          </p:cNvPr>
          <p:cNvSpPr>
            <a:spLocks noGrp="1"/>
          </p:cNvSpPr>
          <p:nvPr>
            <p:ph type="subTitle" idx="1"/>
          </p:nvPr>
        </p:nvSpPr>
        <p:spPr>
          <a:xfrm>
            <a:off x="1673352" y="2619667"/>
            <a:ext cx="3596802" cy="3307433"/>
          </a:xfrm>
        </p:spPr>
        <p:txBody>
          <a:bodyPr>
            <a:normAutofit/>
          </a:bodyPr>
          <a:lstStyle/>
          <a:p>
            <a:r>
              <a:rPr lang="nl-NL" noProof="0" dirty="0"/>
              <a:t>Monique Thoonsen</a:t>
            </a:r>
          </a:p>
          <a:p>
            <a:endParaRPr lang="nl-NL" noProof="0" dirty="0"/>
          </a:p>
          <a:p>
            <a:r>
              <a:rPr lang="nl-NL" noProof="0" dirty="0"/>
              <a:t>Monique@parkinsonbasics.com</a:t>
            </a:r>
          </a:p>
          <a:p>
            <a:endParaRPr lang="nl-NL" noProof="0" dirty="0"/>
          </a:p>
          <a:p>
            <a:r>
              <a:rPr lang="nl-NL" noProof="0" dirty="0"/>
              <a:t>parkinsonbasics.com</a:t>
            </a:r>
          </a:p>
          <a:p>
            <a:endParaRPr lang="nl-NL" noProof="0" dirty="0"/>
          </a:p>
          <a:p>
            <a:r>
              <a:rPr lang="nl-NL" noProof="0" dirty="0"/>
              <a:t>uitgeverijabessijn.nl</a:t>
            </a:r>
          </a:p>
        </p:txBody>
      </p:sp>
      <p:sp>
        <p:nvSpPr>
          <p:cNvPr id="4" name="Footer Placeholder 3">
            <a:extLst>
              <a:ext uri="{FF2B5EF4-FFF2-40B4-BE49-F238E27FC236}">
                <a16:creationId xmlns:a16="http://schemas.microsoft.com/office/drawing/2014/main" id="{997B017A-2BD0-5759-C99B-553DA1A153D2}"/>
              </a:ext>
            </a:extLst>
          </p:cNvPr>
          <p:cNvSpPr>
            <a:spLocks noGrp="1"/>
          </p:cNvSpPr>
          <p:nvPr>
            <p:ph type="ftr" sz="quarter" idx="11"/>
          </p:nvPr>
        </p:nvSpPr>
        <p:spPr>
          <a:xfrm>
            <a:off x="6400800" y="6453188"/>
            <a:ext cx="2360613" cy="365125"/>
          </a:xfrm>
        </p:spPr>
        <p:txBody>
          <a:bodyPr/>
          <a:lstStyle/>
          <a:p>
            <a:r>
              <a:rPr lang="nl-NL" noProof="0" dirty="0"/>
              <a:t>Monique@PARKINSONBASICS.COM</a:t>
            </a:r>
          </a:p>
        </p:txBody>
      </p:sp>
      <p:pic>
        <p:nvPicPr>
          <p:cNvPr id="11" name="Picture 10" descr="A purple cover with white text&#10;&#10;Description automatically generated">
            <a:extLst>
              <a:ext uri="{FF2B5EF4-FFF2-40B4-BE49-F238E27FC236}">
                <a16:creationId xmlns:a16="http://schemas.microsoft.com/office/drawing/2014/main" id="{1B1E21E1-ED72-0E69-58F0-3016438920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1797" y="2619668"/>
            <a:ext cx="2360613" cy="3576689"/>
          </a:xfrm>
          <a:prstGeom prst="rect">
            <a:avLst/>
          </a:prstGeom>
        </p:spPr>
      </p:pic>
      <p:pic>
        <p:nvPicPr>
          <p:cNvPr id="7" name="Picture 6" descr="A purple and white rectangle&#10;&#10;Description automatically generated">
            <a:extLst>
              <a:ext uri="{FF2B5EF4-FFF2-40B4-BE49-F238E27FC236}">
                <a16:creationId xmlns:a16="http://schemas.microsoft.com/office/drawing/2014/main" id="{56B64876-827F-7BEB-8F5E-CE25CEC061F6}"/>
              </a:ext>
            </a:extLst>
          </p:cNvPr>
          <p:cNvPicPr>
            <a:picLocks noChangeAspect="1"/>
          </p:cNvPicPr>
          <p:nvPr/>
        </p:nvPicPr>
        <p:blipFill>
          <a:blip r:embed="rId4">
            <a:alphaModFix amt="20000"/>
            <a:extLst>
              <a:ext uri="{28A0092B-C50C-407E-A947-70E740481C1C}">
                <a14:useLocalDpi xmlns:a14="http://schemas.microsoft.com/office/drawing/2010/main" val="0"/>
              </a:ext>
            </a:extLst>
          </a:blip>
          <a:stretch>
            <a:fillRect/>
          </a:stretch>
        </p:blipFill>
        <p:spPr>
          <a:xfrm>
            <a:off x="0" y="0"/>
            <a:ext cx="1673352" cy="6858000"/>
          </a:xfrm>
          <a:prstGeom prst="rect">
            <a:avLst/>
          </a:prstGeom>
        </p:spPr>
      </p:pic>
      <p:pic>
        <p:nvPicPr>
          <p:cNvPr id="6" name="Afbeelding 5" descr="Afbeelding met tekst, Lettertype, boek, etiket&#10;&#10;Door AI gegenereerde inhoud is mogelijk onjuist.">
            <a:extLst>
              <a:ext uri="{FF2B5EF4-FFF2-40B4-BE49-F238E27FC236}">
                <a16:creationId xmlns:a16="http://schemas.microsoft.com/office/drawing/2014/main" id="{F795BF22-2D57-14F0-6226-F49481E0D35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42277" y="4419849"/>
            <a:ext cx="2286005" cy="2215901"/>
          </a:xfrm>
          <a:prstGeom prst="rect">
            <a:avLst/>
          </a:prstGeom>
        </p:spPr>
      </p:pic>
    </p:spTree>
    <p:extLst>
      <p:ext uri="{BB962C8B-B14F-4D97-AF65-F5344CB8AC3E}">
        <p14:creationId xmlns:p14="http://schemas.microsoft.com/office/powerpoint/2010/main" val="26413338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5197FE1-697C-507E-B7AB-4BE653692A72}"/>
            </a:ext>
          </a:extLst>
        </p:cNvPr>
        <p:cNvGrpSpPr/>
        <p:nvPr/>
      </p:nvGrpSpPr>
      <p:grpSpPr>
        <a:xfrm>
          <a:off x="0" y="0"/>
          <a:ext cx="0" cy="0"/>
          <a:chOff x="0" y="0"/>
          <a:chExt cx="0" cy="0"/>
        </a:xfrm>
      </p:grpSpPr>
      <p:pic>
        <p:nvPicPr>
          <p:cNvPr id="7" name="Picture 6" descr="A purple and white rectangle&#10;&#10;Description automatically generated">
            <a:extLst>
              <a:ext uri="{FF2B5EF4-FFF2-40B4-BE49-F238E27FC236}">
                <a16:creationId xmlns:a16="http://schemas.microsoft.com/office/drawing/2014/main" id="{49B418B8-6A37-D4FD-B3CB-E500667C82A7}"/>
              </a:ext>
            </a:extLst>
          </p:cNvPr>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a:xfrm>
            <a:off x="0" y="0"/>
            <a:ext cx="1673352" cy="6858000"/>
          </a:xfrm>
          <a:prstGeom prst="rect">
            <a:avLst/>
          </a:prstGeom>
        </p:spPr>
      </p:pic>
      <p:sp>
        <p:nvSpPr>
          <p:cNvPr id="10" name="TextBox 9">
            <a:extLst>
              <a:ext uri="{FF2B5EF4-FFF2-40B4-BE49-F238E27FC236}">
                <a16:creationId xmlns:a16="http://schemas.microsoft.com/office/drawing/2014/main" id="{2BF6AB6C-F1FF-54EB-5525-40DF1315C770}"/>
              </a:ext>
            </a:extLst>
          </p:cNvPr>
          <p:cNvSpPr txBox="1"/>
          <p:nvPr/>
        </p:nvSpPr>
        <p:spPr>
          <a:xfrm>
            <a:off x="2162175" y="5678622"/>
            <a:ext cx="4241867" cy="246221"/>
          </a:xfrm>
          <a:prstGeom prst="rect">
            <a:avLst/>
          </a:prstGeom>
          <a:noFill/>
        </p:spPr>
        <p:txBody>
          <a:bodyPr wrap="none" rtlCol="0">
            <a:spAutoFit/>
          </a:bodyPr>
          <a:lstStyle/>
          <a:p>
            <a:r>
              <a:rPr lang="nl-NL" sz="1000" noProof="0" dirty="0"/>
              <a:t>Illustratie: Ruud Bijman (download op parkinsonbasics.com mogelijk)</a:t>
            </a:r>
          </a:p>
        </p:txBody>
      </p:sp>
      <p:sp>
        <p:nvSpPr>
          <p:cNvPr id="8" name="Footer Placeholder 7">
            <a:extLst>
              <a:ext uri="{FF2B5EF4-FFF2-40B4-BE49-F238E27FC236}">
                <a16:creationId xmlns:a16="http://schemas.microsoft.com/office/drawing/2014/main" id="{35C02B5C-0AF2-0635-70D3-8A017502FD0D}"/>
              </a:ext>
            </a:extLst>
          </p:cNvPr>
          <p:cNvSpPr>
            <a:spLocks noGrp="1"/>
          </p:cNvSpPr>
          <p:nvPr>
            <p:ph type="ftr" sz="quarter" idx="11"/>
          </p:nvPr>
        </p:nvSpPr>
        <p:spPr>
          <a:xfrm>
            <a:off x="6306532" y="6454568"/>
            <a:ext cx="2289813" cy="365125"/>
          </a:xfrm>
        </p:spPr>
        <p:txBody>
          <a:bodyPr/>
          <a:lstStyle/>
          <a:p>
            <a:r>
              <a:rPr lang="nl-NL" noProof="0" dirty="0"/>
              <a:t>Monique@PARKINSONBASICS.COM</a:t>
            </a:r>
          </a:p>
        </p:txBody>
      </p:sp>
      <p:pic>
        <p:nvPicPr>
          <p:cNvPr id="3" name="Afbeelding 2" descr="Afbeelding met tekst, Lettertype, clipart, Graphics&#10;&#10;Door AI gegenereerde inhoud is mogelijk onjuist.">
            <a:extLst>
              <a:ext uri="{FF2B5EF4-FFF2-40B4-BE49-F238E27FC236}">
                <a16:creationId xmlns:a16="http://schemas.microsoft.com/office/drawing/2014/main" id="{9565C1E6-C39B-EF9D-DBCF-AF8D012528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62175" y="933157"/>
            <a:ext cx="6626561" cy="4260075"/>
          </a:xfrm>
          <a:prstGeom prst="rect">
            <a:avLst/>
          </a:prstGeom>
        </p:spPr>
      </p:pic>
    </p:spTree>
    <p:extLst>
      <p:ext uri="{BB962C8B-B14F-4D97-AF65-F5344CB8AC3E}">
        <p14:creationId xmlns:p14="http://schemas.microsoft.com/office/powerpoint/2010/main" val="6514072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DA9942F-A18C-9E9D-BF08-9291C54E1C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73352"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noProof="0" dirty="0"/>
          </a:p>
        </p:txBody>
      </p:sp>
      <p:sp>
        <p:nvSpPr>
          <p:cNvPr id="2" name="Title 1">
            <a:extLst>
              <a:ext uri="{FF2B5EF4-FFF2-40B4-BE49-F238E27FC236}">
                <a16:creationId xmlns:a16="http://schemas.microsoft.com/office/drawing/2014/main" id="{4DC1CABF-ABD9-B769-3D31-0BB7DF79B556}"/>
              </a:ext>
            </a:extLst>
          </p:cNvPr>
          <p:cNvSpPr>
            <a:spLocks noGrp="1"/>
          </p:cNvSpPr>
          <p:nvPr>
            <p:ph type="ctrTitle"/>
          </p:nvPr>
        </p:nvSpPr>
        <p:spPr>
          <a:xfrm>
            <a:off x="3780708" y="711083"/>
            <a:ext cx="4929287" cy="974310"/>
          </a:xfrm>
        </p:spPr>
        <p:txBody>
          <a:bodyPr vert="horz" lIns="91440" tIns="45720" rIns="91440" bIns="45720" rtlCol="0">
            <a:normAutofit fontScale="90000"/>
          </a:bodyPr>
          <a:lstStyle/>
          <a:p>
            <a:r>
              <a:rPr lang="nl-NL" noProof="0" dirty="0"/>
              <a:t>Denken </a:t>
            </a:r>
            <a:br>
              <a:rPr lang="nl-NL" noProof="0" dirty="0"/>
            </a:br>
            <a:r>
              <a:rPr lang="nl-NL" noProof="0" dirty="0"/>
              <a:t>Emotie en stemming</a:t>
            </a:r>
          </a:p>
        </p:txBody>
      </p:sp>
      <p:pic>
        <p:nvPicPr>
          <p:cNvPr id="6" name="Afbeelding 5" descr="Afbeelding met clipart, illustratie, tekening, tekenfilm&#10;&#10;Door AI gegenereerde inhoud is mogelijk onjuist.">
            <a:extLst>
              <a:ext uri="{FF2B5EF4-FFF2-40B4-BE49-F238E27FC236}">
                <a16:creationId xmlns:a16="http://schemas.microsoft.com/office/drawing/2014/main" id="{D5BA8F70-0701-7D19-802A-317EA15B16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77251" y="1979266"/>
            <a:ext cx="4732744" cy="4330461"/>
          </a:xfrm>
          <a:prstGeom prst="rect">
            <a:avLst/>
          </a:prstGeom>
        </p:spPr>
      </p:pic>
      <p:sp>
        <p:nvSpPr>
          <p:cNvPr id="3" name="Footer Placeholder 2">
            <a:extLst>
              <a:ext uri="{FF2B5EF4-FFF2-40B4-BE49-F238E27FC236}">
                <a16:creationId xmlns:a16="http://schemas.microsoft.com/office/drawing/2014/main" id="{EE5EAF67-D910-36D4-11AC-DF375D45D508}"/>
              </a:ext>
            </a:extLst>
          </p:cNvPr>
          <p:cNvSpPr>
            <a:spLocks noGrp="1"/>
          </p:cNvSpPr>
          <p:nvPr>
            <p:ph type="ftr" sz="quarter" idx="11"/>
          </p:nvPr>
        </p:nvSpPr>
        <p:spPr>
          <a:xfrm>
            <a:off x="8330742" y="6453002"/>
            <a:ext cx="2104054" cy="365125"/>
          </a:xfrm>
        </p:spPr>
        <p:txBody>
          <a:bodyPr vert="horz" lIns="91440" tIns="45720" rIns="91440" bIns="45720" rtlCol="0">
            <a:normAutofit/>
          </a:bodyPr>
          <a:lstStyle/>
          <a:p>
            <a:pPr>
              <a:lnSpc>
                <a:spcPct val="90000"/>
              </a:lnSpc>
              <a:spcAft>
                <a:spcPts val="600"/>
              </a:spcAft>
            </a:pPr>
            <a:r>
              <a:rPr lang="nl-NL" noProof="0" dirty="0"/>
              <a:t>Monique@PARKINSONBASICS.COM</a:t>
            </a:r>
          </a:p>
        </p:txBody>
      </p:sp>
      <p:pic>
        <p:nvPicPr>
          <p:cNvPr id="7" name="Picture 6" descr="A purple and white rectangle&#10;&#10;Description automatically generated">
            <a:extLst>
              <a:ext uri="{FF2B5EF4-FFF2-40B4-BE49-F238E27FC236}">
                <a16:creationId xmlns:a16="http://schemas.microsoft.com/office/drawing/2014/main" id="{B5CC3B1D-A05E-EC37-80DF-99CF83520524}"/>
              </a:ext>
            </a:extLst>
          </p:cNvPr>
          <p:cNvPicPr>
            <a:picLocks noChangeAspect="1"/>
          </p:cNvPicPr>
          <p:nvPr/>
        </p:nvPicPr>
        <p:blipFill>
          <a:blip r:embed="rId3">
            <a:alphaModFix amt="20000"/>
            <a:extLst>
              <a:ext uri="{28A0092B-C50C-407E-A947-70E740481C1C}">
                <a14:useLocalDpi xmlns:a14="http://schemas.microsoft.com/office/drawing/2010/main" val="0"/>
              </a:ext>
            </a:extLst>
          </a:blip>
          <a:stretch>
            <a:fillRect/>
          </a:stretch>
        </p:blipFill>
        <p:spPr>
          <a:xfrm>
            <a:off x="0" y="0"/>
            <a:ext cx="1673352" cy="6858000"/>
          </a:xfrm>
          <a:prstGeom prst="rect">
            <a:avLst/>
          </a:prstGeom>
        </p:spPr>
      </p:pic>
    </p:spTree>
    <p:extLst>
      <p:ext uri="{BB962C8B-B14F-4D97-AF65-F5344CB8AC3E}">
        <p14:creationId xmlns:p14="http://schemas.microsoft.com/office/powerpoint/2010/main" val="10485791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854D4C7-AD5F-1691-16A4-1F4FD0B5BC17}"/>
            </a:ext>
          </a:extLst>
        </p:cNvPr>
        <p:cNvGrpSpPr/>
        <p:nvPr/>
      </p:nvGrpSpPr>
      <p:grpSpPr>
        <a:xfrm>
          <a:off x="0" y="0"/>
          <a:ext cx="0" cy="0"/>
          <a:chOff x="0" y="0"/>
          <a:chExt cx="0" cy="0"/>
        </a:xfrm>
      </p:grpSpPr>
      <p:sp useBgFill="1">
        <p:nvSpPr>
          <p:cNvPr id="42" name="Rectangle 39">
            <a:extLst>
              <a:ext uri="{FF2B5EF4-FFF2-40B4-BE49-F238E27FC236}">
                <a16:creationId xmlns:a16="http://schemas.microsoft.com/office/drawing/2014/main" id="{87B4472A-332B-71E5-8009-33841E7C3F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73352"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noProof="0" dirty="0"/>
          </a:p>
        </p:txBody>
      </p:sp>
      <p:sp>
        <p:nvSpPr>
          <p:cNvPr id="2" name="Title 1">
            <a:extLst>
              <a:ext uri="{FF2B5EF4-FFF2-40B4-BE49-F238E27FC236}">
                <a16:creationId xmlns:a16="http://schemas.microsoft.com/office/drawing/2014/main" id="{FE6CEAB9-F6A0-0B27-6E86-902828187D58}"/>
              </a:ext>
            </a:extLst>
          </p:cNvPr>
          <p:cNvSpPr>
            <a:spLocks noGrp="1"/>
          </p:cNvSpPr>
          <p:nvPr>
            <p:ph type="ctrTitle"/>
          </p:nvPr>
        </p:nvSpPr>
        <p:spPr>
          <a:xfrm>
            <a:off x="2055907" y="1635261"/>
            <a:ext cx="2511223" cy="701540"/>
          </a:xfrm>
        </p:spPr>
        <p:txBody>
          <a:bodyPr vert="horz" lIns="91440" tIns="45720" rIns="91440" bIns="45720" rtlCol="0">
            <a:normAutofit/>
          </a:bodyPr>
          <a:lstStyle/>
          <a:p>
            <a:pPr algn="l"/>
            <a:r>
              <a:rPr lang="nl-NL" b="1" kern="1200" noProof="0" dirty="0">
                <a:latin typeface="+mj-lt"/>
                <a:ea typeface="+mj-ea"/>
                <a:cs typeface="+mj-cs"/>
              </a:rPr>
              <a:t>Denken</a:t>
            </a:r>
          </a:p>
        </p:txBody>
      </p:sp>
      <p:pic>
        <p:nvPicPr>
          <p:cNvPr id="5" name="Afbeelding 4" descr="Afbeelding met clipart, illustratie, tekening, tekenfilm&#10;&#10;Door AI gegenereerde inhoud is mogelijk onjuist.">
            <a:extLst>
              <a:ext uri="{FF2B5EF4-FFF2-40B4-BE49-F238E27FC236}">
                <a16:creationId xmlns:a16="http://schemas.microsoft.com/office/drawing/2014/main" id="{CE2273D0-7B15-0062-2D36-9A30C218C0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82098" y="470363"/>
            <a:ext cx="2826882" cy="2586596"/>
          </a:xfrm>
          <a:prstGeom prst="rect">
            <a:avLst/>
          </a:prstGeom>
        </p:spPr>
      </p:pic>
      <p:sp>
        <p:nvSpPr>
          <p:cNvPr id="3" name="Footer Placeholder 2">
            <a:extLst>
              <a:ext uri="{FF2B5EF4-FFF2-40B4-BE49-F238E27FC236}">
                <a16:creationId xmlns:a16="http://schemas.microsoft.com/office/drawing/2014/main" id="{E64A09EE-8774-664A-C37C-EA5A670F086E}"/>
              </a:ext>
            </a:extLst>
          </p:cNvPr>
          <p:cNvSpPr>
            <a:spLocks noGrp="1"/>
          </p:cNvSpPr>
          <p:nvPr>
            <p:ph type="ftr" sz="quarter" idx="11"/>
          </p:nvPr>
        </p:nvSpPr>
        <p:spPr>
          <a:xfrm>
            <a:off x="7721600" y="6453002"/>
            <a:ext cx="2713196" cy="365125"/>
          </a:xfrm>
        </p:spPr>
        <p:txBody>
          <a:bodyPr vert="horz" lIns="91440" tIns="45720" rIns="91440" bIns="45720" rtlCol="0">
            <a:normAutofit/>
          </a:bodyPr>
          <a:lstStyle/>
          <a:p>
            <a:pPr>
              <a:lnSpc>
                <a:spcPct val="90000"/>
              </a:lnSpc>
              <a:spcAft>
                <a:spcPts val="600"/>
              </a:spcAft>
            </a:pPr>
            <a:r>
              <a:rPr lang="nl-NL" kern="1200" noProof="0" dirty="0">
                <a:latin typeface="+mn-lt"/>
                <a:ea typeface="+mn-ea"/>
                <a:cs typeface="+mn-cs"/>
              </a:rPr>
              <a:t>Monique@PARKINSONBASICS.COM</a:t>
            </a:r>
          </a:p>
        </p:txBody>
      </p:sp>
      <p:sp>
        <p:nvSpPr>
          <p:cNvPr id="16" name="TextBox 15">
            <a:extLst>
              <a:ext uri="{FF2B5EF4-FFF2-40B4-BE49-F238E27FC236}">
                <a16:creationId xmlns:a16="http://schemas.microsoft.com/office/drawing/2014/main" id="{F571E958-4A89-8BCB-063D-0D1DE0AF89AE}"/>
              </a:ext>
            </a:extLst>
          </p:cNvPr>
          <p:cNvSpPr txBox="1"/>
          <p:nvPr/>
        </p:nvSpPr>
        <p:spPr>
          <a:xfrm>
            <a:off x="6655492" y="2501146"/>
            <a:ext cx="3371997" cy="3214371"/>
          </a:xfrm>
          <a:prstGeom prst="rect">
            <a:avLst/>
          </a:prstGeom>
        </p:spPr>
        <p:txBody>
          <a:bodyPr vert="horz" lIns="91440" tIns="45720" rIns="91440" bIns="45720" rtlCol="0">
            <a:normAutofit/>
          </a:bodyPr>
          <a:lstStyle/>
          <a:p>
            <a:pPr marL="285750" indent="-228600">
              <a:lnSpc>
                <a:spcPct val="120000"/>
              </a:lnSpc>
              <a:spcAft>
                <a:spcPts val="600"/>
              </a:spcAft>
              <a:buFont typeface="Arial" panose="020B0604020202020204" pitchFamily="34" charset="0"/>
              <a:buChar char="•"/>
            </a:pPr>
            <a:endParaRPr lang="nl-NL" sz="1600" noProof="0" dirty="0"/>
          </a:p>
          <a:p>
            <a:pPr indent="-228600">
              <a:lnSpc>
                <a:spcPct val="120000"/>
              </a:lnSpc>
              <a:spcAft>
                <a:spcPts val="600"/>
              </a:spcAft>
              <a:buFont typeface="Arial" panose="020B0604020202020204" pitchFamily="34" charset="0"/>
              <a:buChar char="•"/>
            </a:pPr>
            <a:endParaRPr lang="nl-NL" sz="1600" noProof="0" dirty="0"/>
          </a:p>
          <a:p>
            <a:pPr indent="-228600">
              <a:lnSpc>
                <a:spcPct val="120000"/>
              </a:lnSpc>
              <a:spcAft>
                <a:spcPts val="600"/>
              </a:spcAft>
              <a:buFont typeface="Arial" panose="020B0604020202020204" pitchFamily="34" charset="0"/>
              <a:buChar char="•"/>
            </a:pPr>
            <a:endParaRPr lang="nl-NL" sz="1600" noProof="0" dirty="0"/>
          </a:p>
        </p:txBody>
      </p:sp>
      <p:pic>
        <p:nvPicPr>
          <p:cNvPr id="7" name="Picture 6" descr="A purple and white rectangle&#10;&#10;Description automatically generated">
            <a:extLst>
              <a:ext uri="{FF2B5EF4-FFF2-40B4-BE49-F238E27FC236}">
                <a16:creationId xmlns:a16="http://schemas.microsoft.com/office/drawing/2014/main" id="{98485AFC-29B6-5C36-BC8C-689E3126C4C4}"/>
              </a:ext>
            </a:extLst>
          </p:cNvPr>
          <p:cNvPicPr>
            <a:picLocks noChangeAspect="1"/>
          </p:cNvPicPr>
          <p:nvPr/>
        </p:nvPicPr>
        <p:blipFill>
          <a:blip r:embed="rId3">
            <a:alphaModFix amt="20000"/>
            <a:extLst>
              <a:ext uri="{28A0092B-C50C-407E-A947-70E740481C1C}">
                <a14:useLocalDpi xmlns:a14="http://schemas.microsoft.com/office/drawing/2010/main" val="0"/>
              </a:ext>
            </a:extLst>
          </a:blip>
          <a:stretch>
            <a:fillRect/>
          </a:stretch>
        </p:blipFill>
        <p:spPr>
          <a:xfrm>
            <a:off x="0" y="0"/>
            <a:ext cx="1673352" cy="6858000"/>
          </a:xfrm>
          <a:prstGeom prst="rect">
            <a:avLst/>
          </a:prstGeom>
        </p:spPr>
      </p:pic>
      <p:sp>
        <p:nvSpPr>
          <p:cNvPr id="8" name="TextBox 15">
            <a:extLst>
              <a:ext uri="{FF2B5EF4-FFF2-40B4-BE49-F238E27FC236}">
                <a16:creationId xmlns:a16="http://schemas.microsoft.com/office/drawing/2014/main" id="{F98AD17D-4B71-0E4C-F72D-616FE6FF7012}"/>
              </a:ext>
            </a:extLst>
          </p:cNvPr>
          <p:cNvSpPr txBox="1"/>
          <p:nvPr/>
        </p:nvSpPr>
        <p:spPr>
          <a:xfrm>
            <a:off x="2055906" y="2592586"/>
            <a:ext cx="5574253" cy="3214371"/>
          </a:xfrm>
          <a:prstGeom prst="rect">
            <a:avLst/>
          </a:prstGeom>
        </p:spPr>
        <p:txBody>
          <a:bodyPr vert="horz" lIns="91440" tIns="45720" rIns="91440" bIns="45720" rtlCol="0">
            <a:normAutofit/>
          </a:bodyPr>
          <a:lstStyle/>
          <a:p>
            <a:pPr marL="57150">
              <a:lnSpc>
                <a:spcPct val="120000"/>
              </a:lnSpc>
              <a:spcAft>
                <a:spcPts val="600"/>
              </a:spcAft>
            </a:pPr>
            <a:r>
              <a:rPr lang="nl-NL" sz="2000" noProof="0" dirty="0"/>
              <a:t>‘Stijfheid’ in denken</a:t>
            </a:r>
          </a:p>
          <a:p>
            <a:pPr marL="342900" indent="-285750">
              <a:lnSpc>
                <a:spcPct val="120000"/>
              </a:lnSpc>
              <a:spcAft>
                <a:spcPts val="600"/>
              </a:spcAft>
              <a:buFont typeface="Arial" panose="020B0604020202020204" pitchFamily="34" charset="0"/>
              <a:buChar char="•"/>
            </a:pPr>
            <a:r>
              <a:rPr lang="nl-NL" sz="2000" noProof="0" dirty="0"/>
              <a:t>Langzamere informatieverwerking</a:t>
            </a:r>
          </a:p>
          <a:p>
            <a:pPr marL="342900" indent="-285750">
              <a:lnSpc>
                <a:spcPct val="120000"/>
              </a:lnSpc>
              <a:spcAft>
                <a:spcPts val="600"/>
              </a:spcAft>
              <a:buFont typeface="Arial" panose="020B0604020202020204" pitchFamily="34" charset="0"/>
              <a:buChar char="•"/>
            </a:pPr>
            <a:r>
              <a:rPr lang="nl-NL" sz="2000" noProof="0" dirty="0"/>
              <a:t>Moeite met langer focussen</a:t>
            </a:r>
          </a:p>
          <a:p>
            <a:pPr marL="342900" indent="-285750">
              <a:lnSpc>
                <a:spcPct val="120000"/>
              </a:lnSpc>
              <a:spcAft>
                <a:spcPts val="600"/>
              </a:spcAft>
              <a:buFont typeface="Arial" panose="020B0604020202020204" pitchFamily="34" charset="0"/>
              <a:buChar char="•"/>
            </a:pPr>
            <a:r>
              <a:rPr lang="nl-NL" sz="2000" noProof="0" dirty="0"/>
              <a:t>Planning maken en volgen is lastig</a:t>
            </a:r>
          </a:p>
          <a:p>
            <a:pPr marL="342900" indent="-285750">
              <a:lnSpc>
                <a:spcPct val="120000"/>
              </a:lnSpc>
              <a:spcAft>
                <a:spcPts val="600"/>
              </a:spcAft>
              <a:buFont typeface="Arial" panose="020B0604020202020204" pitchFamily="34" charset="0"/>
              <a:buChar char="•"/>
            </a:pPr>
            <a:r>
              <a:rPr lang="nl-NL" sz="2000" noProof="0" dirty="0"/>
              <a:t>Werkgeheugen laat het soms afweten</a:t>
            </a:r>
          </a:p>
          <a:p>
            <a:pPr marL="342900" indent="-285750">
              <a:lnSpc>
                <a:spcPct val="120000"/>
              </a:lnSpc>
              <a:spcAft>
                <a:spcPts val="600"/>
              </a:spcAft>
              <a:buFont typeface="Arial" panose="020B0604020202020204" pitchFamily="34" charset="0"/>
              <a:buChar char="•"/>
            </a:pPr>
            <a:endParaRPr lang="nl-NL" sz="1600" noProof="0" dirty="0"/>
          </a:p>
          <a:p>
            <a:pPr indent="-228600">
              <a:lnSpc>
                <a:spcPct val="120000"/>
              </a:lnSpc>
              <a:spcAft>
                <a:spcPts val="600"/>
              </a:spcAft>
              <a:buFont typeface="Arial" panose="020B0604020202020204" pitchFamily="34" charset="0"/>
              <a:buChar char="•"/>
            </a:pPr>
            <a:endParaRPr lang="nl-NL" sz="1600" noProof="0" dirty="0"/>
          </a:p>
          <a:p>
            <a:pPr indent="-228600">
              <a:lnSpc>
                <a:spcPct val="120000"/>
              </a:lnSpc>
              <a:spcAft>
                <a:spcPts val="600"/>
              </a:spcAft>
              <a:buFont typeface="Arial" panose="020B0604020202020204" pitchFamily="34" charset="0"/>
              <a:buChar char="•"/>
            </a:pPr>
            <a:endParaRPr lang="nl-NL" sz="1600" noProof="0" dirty="0"/>
          </a:p>
        </p:txBody>
      </p:sp>
    </p:spTree>
    <p:extLst>
      <p:ext uri="{BB962C8B-B14F-4D97-AF65-F5344CB8AC3E}">
        <p14:creationId xmlns:p14="http://schemas.microsoft.com/office/powerpoint/2010/main" val="6631918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F5D00B3-602A-612A-6BCA-68D30642DB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8F6EA9-EEE3-C93E-6779-6C4DF937FBB9}"/>
              </a:ext>
            </a:extLst>
          </p:cNvPr>
          <p:cNvSpPr>
            <a:spLocks noGrp="1"/>
          </p:cNvSpPr>
          <p:nvPr>
            <p:ph type="ctrTitle"/>
          </p:nvPr>
        </p:nvSpPr>
        <p:spPr>
          <a:xfrm>
            <a:off x="2519051" y="428584"/>
            <a:ext cx="5689600" cy="685002"/>
          </a:xfrm>
        </p:spPr>
        <p:txBody>
          <a:bodyPr vert="horz" lIns="91440" tIns="45720" rIns="91440" bIns="45720" rtlCol="0" anchor="b">
            <a:normAutofit/>
          </a:bodyPr>
          <a:lstStyle/>
          <a:p>
            <a:r>
              <a:rPr lang="nl-NL" sz="3600" noProof="0" dirty="0"/>
              <a:t>Gevolgen</a:t>
            </a:r>
          </a:p>
        </p:txBody>
      </p:sp>
      <p:sp>
        <p:nvSpPr>
          <p:cNvPr id="3" name="Footer Placeholder 2">
            <a:extLst>
              <a:ext uri="{FF2B5EF4-FFF2-40B4-BE49-F238E27FC236}">
                <a16:creationId xmlns:a16="http://schemas.microsoft.com/office/drawing/2014/main" id="{48F9F10B-5A51-41C2-A991-CD294FAA9F16}"/>
              </a:ext>
            </a:extLst>
          </p:cNvPr>
          <p:cNvSpPr>
            <a:spLocks noGrp="1"/>
          </p:cNvSpPr>
          <p:nvPr>
            <p:ph type="ftr" sz="quarter" idx="11"/>
          </p:nvPr>
        </p:nvSpPr>
        <p:spPr>
          <a:xfrm>
            <a:off x="6476214" y="6453188"/>
            <a:ext cx="2285199" cy="365125"/>
          </a:xfrm>
        </p:spPr>
        <p:txBody>
          <a:bodyPr/>
          <a:lstStyle/>
          <a:p>
            <a:r>
              <a:rPr lang="nl-NL" noProof="0" dirty="0"/>
              <a:t>Monique@PARKINSONBASICS.COM</a:t>
            </a:r>
          </a:p>
        </p:txBody>
      </p:sp>
      <p:sp>
        <p:nvSpPr>
          <p:cNvPr id="16" name="TextBox 15">
            <a:extLst>
              <a:ext uri="{FF2B5EF4-FFF2-40B4-BE49-F238E27FC236}">
                <a16:creationId xmlns:a16="http://schemas.microsoft.com/office/drawing/2014/main" id="{30885A65-EDD7-5DB8-639F-F4ACE94B4A0A}"/>
              </a:ext>
            </a:extLst>
          </p:cNvPr>
          <p:cNvSpPr txBox="1"/>
          <p:nvPr/>
        </p:nvSpPr>
        <p:spPr>
          <a:xfrm>
            <a:off x="2723107" y="1410363"/>
            <a:ext cx="5281488" cy="4456183"/>
          </a:xfrm>
          <a:prstGeom prst="rect">
            <a:avLst/>
          </a:prstGeom>
        </p:spPr>
        <p:txBody>
          <a:bodyPr vert="horz" lIns="91440" tIns="45720" rIns="91440" bIns="45720" rtlCol="0">
            <a:normAutofit/>
          </a:bodyPr>
          <a:lstStyle/>
          <a:p>
            <a:pPr>
              <a:lnSpc>
                <a:spcPct val="110000"/>
              </a:lnSpc>
              <a:spcAft>
                <a:spcPts val="600"/>
              </a:spcAft>
            </a:pPr>
            <a:r>
              <a:rPr lang="nl-NL" sz="2000" noProof="0" dirty="0"/>
              <a:t>Lastiger:</a:t>
            </a:r>
          </a:p>
          <a:p>
            <a:pPr marL="342900" indent="-342900">
              <a:lnSpc>
                <a:spcPct val="110000"/>
              </a:lnSpc>
              <a:spcAft>
                <a:spcPts val="600"/>
              </a:spcAft>
              <a:buFont typeface="Arial" panose="020B0604020202020204" pitchFamily="34" charset="0"/>
              <a:buChar char="•"/>
            </a:pPr>
            <a:r>
              <a:rPr lang="nl-NL" sz="2000" noProof="0" dirty="0"/>
              <a:t>Problemen oplossen</a:t>
            </a:r>
          </a:p>
          <a:p>
            <a:pPr marL="342900" indent="-342900">
              <a:lnSpc>
                <a:spcPct val="110000"/>
              </a:lnSpc>
              <a:spcAft>
                <a:spcPts val="600"/>
              </a:spcAft>
              <a:buFont typeface="Arial" panose="020B0604020202020204" pitchFamily="34" charset="0"/>
              <a:buChar char="•"/>
            </a:pPr>
            <a:r>
              <a:rPr lang="nl-NL" sz="2000" noProof="0" dirty="0"/>
              <a:t>Instructies volgen</a:t>
            </a:r>
          </a:p>
          <a:p>
            <a:pPr marL="342900" indent="-342900">
              <a:lnSpc>
                <a:spcPct val="110000"/>
              </a:lnSpc>
              <a:spcAft>
                <a:spcPts val="600"/>
              </a:spcAft>
              <a:buFont typeface="Arial" panose="020B0604020202020204" pitchFamily="34" charset="0"/>
              <a:buChar char="•"/>
            </a:pPr>
            <a:r>
              <a:rPr lang="nl-NL" sz="2000" noProof="0" dirty="0"/>
              <a:t>Concentreren </a:t>
            </a:r>
          </a:p>
          <a:p>
            <a:pPr marL="342900" indent="-342900">
              <a:lnSpc>
                <a:spcPct val="110000"/>
              </a:lnSpc>
              <a:spcAft>
                <a:spcPts val="600"/>
              </a:spcAft>
              <a:buFont typeface="Arial" panose="020B0604020202020204" pitchFamily="34" charset="0"/>
              <a:buChar char="•"/>
            </a:pPr>
            <a:r>
              <a:rPr lang="nl-NL" sz="2000" noProof="0" dirty="0"/>
              <a:t>Multitasking</a:t>
            </a:r>
          </a:p>
          <a:p>
            <a:pPr marL="342900" indent="-342900">
              <a:lnSpc>
                <a:spcPct val="110000"/>
              </a:lnSpc>
              <a:spcAft>
                <a:spcPts val="600"/>
              </a:spcAft>
              <a:buFont typeface="Arial" panose="020B0604020202020204" pitchFamily="34" charset="0"/>
              <a:buChar char="•"/>
            </a:pPr>
            <a:r>
              <a:rPr lang="nl-NL" sz="2000" noProof="0" dirty="0"/>
              <a:t>Herinneren</a:t>
            </a:r>
          </a:p>
          <a:p>
            <a:pPr marL="342900" indent="-342900">
              <a:lnSpc>
                <a:spcPct val="110000"/>
              </a:lnSpc>
              <a:spcAft>
                <a:spcPts val="600"/>
              </a:spcAft>
              <a:buFont typeface="Arial" panose="020B0604020202020204" pitchFamily="34" charset="0"/>
              <a:buChar char="•"/>
            </a:pPr>
            <a:r>
              <a:rPr lang="nl-NL" sz="2000" noProof="0" dirty="0"/>
              <a:t>Omschakelen</a:t>
            </a:r>
          </a:p>
          <a:p>
            <a:pPr marL="342900" indent="-342900">
              <a:lnSpc>
                <a:spcPct val="110000"/>
              </a:lnSpc>
              <a:spcAft>
                <a:spcPts val="600"/>
              </a:spcAft>
              <a:buFont typeface="Arial" panose="020B0604020202020204" pitchFamily="34" charset="0"/>
              <a:buChar char="•"/>
            </a:pPr>
            <a:r>
              <a:rPr lang="nl-NL" sz="2000" noProof="0" dirty="0"/>
              <a:t>Gesprek volgen/ erin mengen</a:t>
            </a:r>
          </a:p>
          <a:p>
            <a:pPr marL="342900" indent="-342900">
              <a:lnSpc>
                <a:spcPct val="110000"/>
              </a:lnSpc>
              <a:spcAft>
                <a:spcPts val="600"/>
              </a:spcAft>
              <a:buFont typeface="Arial" panose="020B0604020202020204" pitchFamily="34" charset="0"/>
              <a:buChar char="•"/>
            </a:pPr>
            <a:r>
              <a:rPr lang="nl-NL" sz="2000" noProof="0" dirty="0"/>
              <a:t>Besluiten nemen</a:t>
            </a:r>
          </a:p>
          <a:p>
            <a:pPr indent="-228600">
              <a:lnSpc>
                <a:spcPct val="110000"/>
              </a:lnSpc>
              <a:spcAft>
                <a:spcPts val="600"/>
              </a:spcAft>
              <a:buFont typeface="Arial" panose="020B0604020202020204" pitchFamily="34" charset="0"/>
              <a:buChar char="•"/>
            </a:pPr>
            <a:endParaRPr lang="nl-NL" sz="1500" noProof="0" dirty="0"/>
          </a:p>
          <a:p>
            <a:pPr indent="-228600">
              <a:lnSpc>
                <a:spcPct val="110000"/>
              </a:lnSpc>
              <a:spcAft>
                <a:spcPts val="600"/>
              </a:spcAft>
              <a:buFont typeface="Arial" panose="020B0604020202020204" pitchFamily="34" charset="0"/>
              <a:buChar char="•"/>
            </a:pPr>
            <a:endParaRPr lang="nl-NL" sz="1500" noProof="0" dirty="0"/>
          </a:p>
        </p:txBody>
      </p:sp>
      <p:pic>
        <p:nvPicPr>
          <p:cNvPr id="7" name="Picture 6" descr="A purple and white rectangle&#10;&#10;Description automatically generated">
            <a:extLst>
              <a:ext uri="{FF2B5EF4-FFF2-40B4-BE49-F238E27FC236}">
                <a16:creationId xmlns:a16="http://schemas.microsoft.com/office/drawing/2014/main" id="{C3372A2E-12E4-5FD7-E772-258A50DBF57B}"/>
              </a:ext>
            </a:extLst>
          </p:cNvPr>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a:xfrm>
            <a:off x="0" y="0"/>
            <a:ext cx="1673352" cy="6858000"/>
          </a:xfrm>
          <a:prstGeom prst="rect">
            <a:avLst/>
          </a:prstGeom>
        </p:spPr>
      </p:pic>
      <p:sp>
        <p:nvSpPr>
          <p:cNvPr id="5" name="Rectangle 1">
            <a:extLst>
              <a:ext uri="{FF2B5EF4-FFF2-40B4-BE49-F238E27FC236}">
                <a16:creationId xmlns:a16="http://schemas.microsoft.com/office/drawing/2014/main" id="{07F28551-F5D8-0D59-D108-7A43F6422E4B}"/>
              </a:ext>
            </a:extLst>
          </p:cNvPr>
          <p:cNvSpPr>
            <a:spLocks noChangeArrowheads="1"/>
          </p:cNvSpPr>
          <p:nvPr/>
        </p:nvSpPr>
        <p:spPr bwMode="auto">
          <a:xfrm>
            <a:off x="2708275" y="37830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nl-NL" sz="1800" b="0" i="0" u="none" strike="noStrike" cap="none" normalizeH="0" baseline="0" noProof="0" dirty="0">
                <a:ln>
                  <a:noFill/>
                </a:ln>
                <a:solidFill>
                  <a:schemeClr val="tx1"/>
                </a:solidFill>
                <a:effectLst/>
                <a:latin typeface="Arial" panose="020B0604020202020204" pitchFamily="34" charset="0"/>
              </a:rPr>
            </a:br>
            <a:endParaRPr kumimoji="0" lang="nl-NL" sz="1800" b="0" i="0" u="none" strike="noStrike" cap="none" normalizeH="0" baseline="0" noProof="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673118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A8B802F-357C-FBDF-30B9-D30C6507B87F}"/>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375DD3EF-2F5F-4FA2-C030-733F810C6C39}"/>
              </a:ext>
            </a:extLst>
          </p:cNvPr>
          <p:cNvSpPr>
            <a:spLocks noGrp="1"/>
          </p:cNvSpPr>
          <p:nvPr>
            <p:ph type="ftr" sz="quarter" idx="11"/>
          </p:nvPr>
        </p:nvSpPr>
        <p:spPr>
          <a:xfrm>
            <a:off x="6231118" y="6453188"/>
            <a:ext cx="2530295" cy="365125"/>
          </a:xfrm>
        </p:spPr>
        <p:txBody>
          <a:bodyPr vert="horz" lIns="91440" tIns="45720" rIns="91440" bIns="45720" rtlCol="0" anchor="ctr">
            <a:normAutofit/>
          </a:bodyPr>
          <a:lstStyle/>
          <a:p>
            <a:r>
              <a:rPr lang="nl-NL" noProof="0" dirty="0"/>
              <a:t>Monique@PARKINSONBASICS.COM</a:t>
            </a:r>
          </a:p>
        </p:txBody>
      </p:sp>
      <p:sp>
        <p:nvSpPr>
          <p:cNvPr id="16" name="TextBox 15">
            <a:extLst>
              <a:ext uri="{FF2B5EF4-FFF2-40B4-BE49-F238E27FC236}">
                <a16:creationId xmlns:a16="http://schemas.microsoft.com/office/drawing/2014/main" id="{4A2A35B3-75FC-39F8-E5D8-4F745205CBA6}"/>
              </a:ext>
            </a:extLst>
          </p:cNvPr>
          <p:cNvSpPr txBox="1"/>
          <p:nvPr/>
        </p:nvSpPr>
        <p:spPr>
          <a:xfrm>
            <a:off x="2002079" y="1810639"/>
            <a:ext cx="5862396" cy="4096512"/>
          </a:xfrm>
          <a:prstGeom prst="rect">
            <a:avLst/>
          </a:prstGeom>
        </p:spPr>
        <p:txBody>
          <a:bodyPr vert="horz" lIns="91440" tIns="45720" rIns="91440" bIns="45720" rtlCol="0">
            <a:normAutofit/>
          </a:bodyPr>
          <a:lstStyle/>
          <a:p>
            <a:pPr indent="-228600">
              <a:lnSpc>
                <a:spcPct val="120000"/>
              </a:lnSpc>
              <a:spcAft>
                <a:spcPts val="600"/>
              </a:spcAft>
              <a:buFont typeface="Arial" panose="020B0604020202020204" pitchFamily="34" charset="0"/>
              <a:buChar char="•"/>
            </a:pPr>
            <a:endParaRPr lang="nl-NL" noProof="0" dirty="0"/>
          </a:p>
          <a:p>
            <a:pPr indent="-228600">
              <a:lnSpc>
                <a:spcPct val="120000"/>
              </a:lnSpc>
              <a:spcAft>
                <a:spcPts val="600"/>
              </a:spcAft>
              <a:buFont typeface="Arial" panose="020B0604020202020204" pitchFamily="34" charset="0"/>
              <a:buChar char="•"/>
            </a:pPr>
            <a:endParaRPr lang="nl-NL" noProof="0" dirty="0"/>
          </a:p>
          <a:p>
            <a:pPr indent="-228600">
              <a:lnSpc>
                <a:spcPct val="120000"/>
              </a:lnSpc>
              <a:spcAft>
                <a:spcPts val="600"/>
              </a:spcAft>
              <a:buFont typeface="Arial" panose="020B0604020202020204" pitchFamily="34" charset="0"/>
              <a:buChar char="•"/>
            </a:pPr>
            <a:endParaRPr lang="nl-NL" noProof="0" dirty="0"/>
          </a:p>
          <a:p>
            <a:pPr indent="-228600">
              <a:lnSpc>
                <a:spcPct val="120000"/>
              </a:lnSpc>
              <a:spcAft>
                <a:spcPts val="600"/>
              </a:spcAft>
              <a:buFont typeface="Arial" panose="020B0604020202020204" pitchFamily="34" charset="0"/>
              <a:buChar char="•"/>
            </a:pPr>
            <a:endParaRPr lang="nl-NL" noProof="0" dirty="0"/>
          </a:p>
          <a:p>
            <a:pPr indent="-228600">
              <a:lnSpc>
                <a:spcPct val="120000"/>
              </a:lnSpc>
              <a:spcAft>
                <a:spcPts val="600"/>
              </a:spcAft>
              <a:buFont typeface="Arial" panose="020B0604020202020204" pitchFamily="34" charset="0"/>
              <a:buChar char="•"/>
            </a:pPr>
            <a:endParaRPr lang="nl-NL" noProof="0" dirty="0"/>
          </a:p>
        </p:txBody>
      </p:sp>
      <p:pic>
        <p:nvPicPr>
          <p:cNvPr id="7" name="Picture 6" descr="A purple and white rectangle&#10;&#10;Description automatically generated">
            <a:extLst>
              <a:ext uri="{FF2B5EF4-FFF2-40B4-BE49-F238E27FC236}">
                <a16:creationId xmlns:a16="http://schemas.microsoft.com/office/drawing/2014/main" id="{A4B37CED-05D5-8D9B-D803-AA2A256D2A60}"/>
              </a:ext>
            </a:extLst>
          </p:cNvPr>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a:xfrm>
            <a:off x="0" y="0"/>
            <a:ext cx="1673352" cy="6858000"/>
          </a:xfrm>
          <a:prstGeom prst="rect">
            <a:avLst/>
          </a:prstGeom>
        </p:spPr>
      </p:pic>
      <p:graphicFrame>
        <p:nvGraphicFramePr>
          <p:cNvPr id="11" name="Table 10">
            <a:extLst>
              <a:ext uri="{FF2B5EF4-FFF2-40B4-BE49-F238E27FC236}">
                <a16:creationId xmlns:a16="http://schemas.microsoft.com/office/drawing/2014/main" id="{99617390-72AB-F3F3-7AED-D29224C77940}"/>
              </a:ext>
            </a:extLst>
          </p:cNvPr>
          <p:cNvGraphicFramePr>
            <a:graphicFrameLocks noGrp="1"/>
          </p:cNvGraphicFramePr>
          <p:nvPr>
            <p:extLst>
              <p:ext uri="{D42A27DB-BD31-4B8C-83A1-F6EECF244321}">
                <p14:modId xmlns:p14="http://schemas.microsoft.com/office/powerpoint/2010/main" val="1848229669"/>
              </p:ext>
            </p:extLst>
          </p:nvPr>
        </p:nvGraphicFramePr>
        <p:xfrm>
          <a:off x="2885440" y="1615668"/>
          <a:ext cx="5205936" cy="2918637"/>
        </p:xfrm>
        <a:graphic>
          <a:graphicData uri="http://schemas.openxmlformats.org/drawingml/2006/table">
            <a:tbl>
              <a:tblPr/>
              <a:tblGrid>
                <a:gridCol w="5205936">
                  <a:extLst>
                    <a:ext uri="{9D8B030D-6E8A-4147-A177-3AD203B41FA5}">
                      <a16:colId xmlns:a16="http://schemas.microsoft.com/office/drawing/2014/main" val="3284971566"/>
                    </a:ext>
                  </a:extLst>
                </a:gridCol>
              </a:tblGrid>
              <a:tr h="2918637">
                <a:tc>
                  <a:txBody>
                    <a:bodyPr/>
                    <a:lstStyle/>
                    <a:p>
                      <a:r>
                        <a:rPr lang="nl-NL" sz="1800" b="0" i="1" noProof="0" dirty="0">
                          <a:solidFill>
                            <a:srgbClr val="000000"/>
                          </a:solidFill>
                          <a:effectLst/>
                          <a:latin typeface="AlwynNewRounded-LightItalic"/>
                        </a:rPr>
                        <a:t>Mijn moeder vindt het heel fijn als we met alle drie de kinderen tegelijk op bezoek komen. Ze vindt het fijn om ons samen te zien en we houden er dan rekening mee dat we rustig praten. Natuurlijk vindt ze het ook fijn als ‘de aanhang’ meekomt, maar dat maakt de groep wel groot en snel druk.</a:t>
                      </a:r>
                    </a:p>
                    <a:p>
                      <a:endParaRPr lang="nl-NL" sz="1800" b="0" i="1" noProof="0" dirty="0">
                        <a:solidFill>
                          <a:srgbClr val="000000"/>
                        </a:solidFill>
                        <a:effectLst/>
                        <a:latin typeface="AlwynNewRounded-LightItalic"/>
                      </a:endParaRPr>
                    </a:p>
                    <a:p>
                      <a:r>
                        <a:rPr lang="nl-NL" sz="1800" b="0" i="1" noProof="0" dirty="0">
                          <a:solidFill>
                            <a:srgbClr val="000000"/>
                          </a:solidFill>
                          <a:effectLst/>
                          <a:latin typeface="AlwynNewRounded-MediumItalic"/>
                        </a:rPr>
                        <a:t>Robert - zoon en mantelzorger</a:t>
                      </a:r>
                      <a:endParaRPr lang="nl-NL" sz="1800" noProof="0" dirty="0">
                        <a:effectLst/>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74023540"/>
                  </a:ext>
                </a:extLst>
              </a:tr>
            </a:tbl>
          </a:graphicData>
        </a:graphic>
      </p:graphicFrame>
      <p:sp>
        <p:nvSpPr>
          <p:cNvPr id="12" name="Rectangle 1">
            <a:extLst>
              <a:ext uri="{FF2B5EF4-FFF2-40B4-BE49-F238E27FC236}">
                <a16:creationId xmlns:a16="http://schemas.microsoft.com/office/drawing/2014/main" id="{6EA2EEEA-F8AB-82E7-DFDF-E93AFDEED87C}"/>
              </a:ext>
            </a:extLst>
          </p:cNvPr>
          <p:cNvSpPr>
            <a:spLocks noChangeArrowheads="1"/>
          </p:cNvSpPr>
          <p:nvPr/>
        </p:nvSpPr>
        <p:spPr bwMode="auto">
          <a:xfrm>
            <a:off x="2708275" y="37830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nl-NL" sz="1800" b="0" i="0" u="none" strike="noStrike" cap="none" normalizeH="0" baseline="0" noProof="0" dirty="0">
                <a:ln>
                  <a:noFill/>
                </a:ln>
                <a:solidFill>
                  <a:schemeClr val="tx1"/>
                </a:solidFill>
                <a:effectLst/>
                <a:latin typeface="Arial" panose="020B0604020202020204" pitchFamily="34" charset="0"/>
              </a:rPr>
            </a:br>
            <a:endParaRPr kumimoji="0" lang="nl-NL" sz="1800" b="0" i="0" u="none" strike="noStrike" cap="none" normalizeH="0" baseline="0" noProof="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472591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7E288AD-E795-9F38-7EA4-CF23F2F86B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0EEA98-5B3F-7119-679C-CC4D78F62361}"/>
              </a:ext>
            </a:extLst>
          </p:cNvPr>
          <p:cNvSpPr>
            <a:spLocks noGrp="1"/>
          </p:cNvSpPr>
          <p:nvPr>
            <p:ph type="ctrTitle"/>
          </p:nvPr>
        </p:nvSpPr>
        <p:spPr>
          <a:xfrm>
            <a:off x="2456604" y="513678"/>
            <a:ext cx="5689600" cy="778967"/>
          </a:xfrm>
        </p:spPr>
        <p:txBody>
          <a:bodyPr vert="horz" lIns="91440" tIns="45720" rIns="91440" bIns="45720" rtlCol="0" anchor="b">
            <a:normAutofit/>
          </a:bodyPr>
          <a:lstStyle/>
          <a:p>
            <a:r>
              <a:rPr lang="nl-NL" sz="3600" noProof="0" dirty="0"/>
              <a:t>Denken √</a:t>
            </a:r>
          </a:p>
        </p:txBody>
      </p:sp>
      <p:sp>
        <p:nvSpPr>
          <p:cNvPr id="3" name="Footer Placeholder 2">
            <a:extLst>
              <a:ext uri="{FF2B5EF4-FFF2-40B4-BE49-F238E27FC236}">
                <a16:creationId xmlns:a16="http://schemas.microsoft.com/office/drawing/2014/main" id="{5C4389A7-BAE4-3457-0E5F-B641A61244CA}"/>
              </a:ext>
            </a:extLst>
          </p:cNvPr>
          <p:cNvSpPr>
            <a:spLocks noGrp="1"/>
          </p:cNvSpPr>
          <p:nvPr>
            <p:ph type="ftr" sz="quarter" idx="11"/>
          </p:nvPr>
        </p:nvSpPr>
        <p:spPr>
          <a:xfrm>
            <a:off x="6447934" y="6453188"/>
            <a:ext cx="2313479" cy="365125"/>
          </a:xfrm>
        </p:spPr>
        <p:txBody>
          <a:bodyPr/>
          <a:lstStyle/>
          <a:p>
            <a:r>
              <a:rPr lang="nl-NL" noProof="0" dirty="0"/>
              <a:t>Monique@PARKINSONBASICS.COM</a:t>
            </a:r>
          </a:p>
        </p:txBody>
      </p:sp>
      <p:sp>
        <p:nvSpPr>
          <p:cNvPr id="16" name="TextBox 15">
            <a:extLst>
              <a:ext uri="{FF2B5EF4-FFF2-40B4-BE49-F238E27FC236}">
                <a16:creationId xmlns:a16="http://schemas.microsoft.com/office/drawing/2014/main" id="{0BD51044-71DA-B7BB-6306-53C25DF7DD0E}"/>
              </a:ext>
            </a:extLst>
          </p:cNvPr>
          <p:cNvSpPr txBox="1"/>
          <p:nvPr/>
        </p:nvSpPr>
        <p:spPr>
          <a:xfrm>
            <a:off x="2615610" y="2064618"/>
            <a:ext cx="6386150" cy="3774614"/>
          </a:xfrm>
          <a:prstGeom prst="rect">
            <a:avLst/>
          </a:prstGeom>
        </p:spPr>
        <p:txBody>
          <a:bodyPr vert="horz" lIns="91440" tIns="45720" rIns="91440" bIns="45720" rtlCol="0">
            <a:normAutofit/>
          </a:bodyPr>
          <a:lstStyle/>
          <a:p>
            <a:pPr marL="114300" indent="-342900">
              <a:lnSpc>
                <a:spcPct val="110000"/>
              </a:lnSpc>
              <a:spcAft>
                <a:spcPts val="600"/>
              </a:spcAft>
              <a:buFont typeface="Wingdings" panose="05000000000000000000" pitchFamily="2" charset="2"/>
              <a:buChar char="Ø"/>
            </a:pPr>
            <a:r>
              <a:rPr lang="nl-NL" sz="2000" noProof="0" dirty="0"/>
              <a:t>Maak dit zichtbaar voor betrokkenen, zodat iedereen zich dit realiseert en het enigszins begrijpt (levert anders veel onderlinge frustratie op)</a:t>
            </a:r>
          </a:p>
          <a:p>
            <a:pPr marL="114300" indent="-342900">
              <a:lnSpc>
                <a:spcPct val="110000"/>
              </a:lnSpc>
              <a:spcAft>
                <a:spcPts val="600"/>
              </a:spcAft>
              <a:buFont typeface="Wingdings" panose="05000000000000000000" pitchFamily="2" charset="2"/>
              <a:buChar char="Ø"/>
            </a:pPr>
            <a:r>
              <a:rPr lang="nl-NL" sz="2000" noProof="0" dirty="0"/>
              <a:t>Geef ons de tijd, vaker pauze</a:t>
            </a:r>
          </a:p>
          <a:p>
            <a:pPr marL="114300" indent="-342900">
              <a:lnSpc>
                <a:spcPct val="110000"/>
              </a:lnSpc>
              <a:spcAft>
                <a:spcPts val="600"/>
              </a:spcAft>
              <a:buFont typeface="Wingdings" panose="05000000000000000000" pitchFamily="2" charset="2"/>
              <a:buChar char="Ø"/>
            </a:pPr>
            <a:r>
              <a:rPr lang="nl-NL" sz="2000" noProof="0" dirty="0"/>
              <a:t>Eén op één afspreken</a:t>
            </a:r>
          </a:p>
          <a:p>
            <a:pPr marL="114300" indent="-342900">
              <a:lnSpc>
                <a:spcPct val="110000"/>
              </a:lnSpc>
              <a:spcAft>
                <a:spcPts val="600"/>
              </a:spcAft>
              <a:buFont typeface="Wingdings" panose="05000000000000000000" pitchFamily="2" charset="2"/>
              <a:buChar char="Ø"/>
            </a:pPr>
            <a:r>
              <a:rPr lang="nl-NL" sz="2000" noProof="0" dirty="0"/>
              <a:t>Eén instructie/onderwerp tegelijk</a:t>
            </a:r>
          </a:p>
          <a:p>
            <a:pPr marL="114300" indent="-342900">
              <a:lnSpc>
                <a:spcPct val="110000"/>
              </a:lnSpc>
              <a:spcAft>
                <a:spcPts val="600"/>
              </a:spcAft>
              <a:buFont typeface="Wingdings" panose="05000000000000000000" pitchFamily="2" charset="2"/>
              <a:buChar char="Ø"/>
            </a:pPr>
            <a:r>
              <a:rPr lang="nl-NL" sz="2000" noProof="0" dirty="0"/>
              <a:t>Eén taak tegelijk</a:t>
            </a:r>
          </a:p>
          <a:p>
            <a:pPr marL="114300" indent="-342900">
              <a:lnSpc>
                <a:spcPct val="110000"/>
              </a:lnSpc>
              <a:spcAft>
                <a:spcPts val="600"/>
              </a:spcAft>
              <a:buFont typeface="Wingdings" panose="05000000000000000000" pitchFamily="2" charset="2"/>
              <a:buChar char="Ø"/>
            </a:pPr>
            <a:r>
              <a:rPr lang="nl-NL" sz="2000" noProof="0" dirty="0"/>
              <a:t>Visualiseren van stappen</a:t>
            </a:r>
          </a:p>
          <a:p>
            <a:pPr marL="114300" indent="-342900">
              <a:lnSpc>
                <a:spcPct val="110000"/>
              </a:lnSpc>
              <a:spcAft>
                <a:spcPts val="600"/>
              </a:spcAft>
              <a:buFont typeface="Wingdings" panose="05000000000000000000" pitchFamily="2" charset="2"/>
              <a:buChar char="Ø"/>
            </a:pPr>
            <a:r>
              <a:rPr lang="nl-NL" sz="2000" noProof="0" dirty="0"/>
              <a:t>Ergotherapeut</a:t>
            </a:r>
          </a:p>
          <a:p>
            <a:pPr marL="114300" indent="-342900">
              <a:lnSpc>
                <a:spcPct val="110000"/>
              </a:lnSpc>
              <a:spcAft>
                <a:spcPts val="600"/>
              </a:spcAft>
              <a:buFont typeface="Wingdings" panose="05000000000000000000" pitchFamily="2" charset="2"/>
              <a:buChar char="Ø"/>
            </a:pPr>
            <a:endParaRPr lang="nl-NL" sz="2000" noProof="0" dirty="0"/>
          </a:p>
          <a:p>
            <a:pPr marL="114300" indent="-342900">
              <a:lnSpc>
                <a:spcPct val="110000"/>
              </a:lnSpc>
              <a:spcAft>
                <a:spcPts val="600"/>
              </a:spcAft>
              <a:buFont typeface="Wingdings" panose="05000000000000000000" pitchFamily="2" charset="2"/>
              <a:buChar char="Ø"/>
            </a:pPr>
            <a:endParaRPr lang="nl-NL" sz="2000" noProof="0" dirty="0"/>
          </a:p>
          <a:p>
            <a:pPr marL="114300" indent="-342900">
              <a:lnSpc>
                <a:spcPct val="110000"/>
              </a:lnSpc>
              <a:spcAft>
                <a:spcPts val="600"/>
              </a:spcAft>
              <a:buFont typeface="Wingdings" panose="05000000000000000000" pitchFamily="2" charset="2"/>
              <a:buChar char="Ø"/>
            </a:pPr>
            <a:endParaRPr lang="nl-NL" sz="2000" noProof="0" dirty="0"/>
          </a:p>
          <a:p>
            <a:pPr indent="-228600">
              <a:lnSpc>
                <a:spcPct val="110000"/>
              </a:lnSpc>
              <a:spcAft>
                <a:spcPts val="600"/>
              </a:spcAft>
              <a:buFont typeface="Arial" panose="020B0604020202020204" pitchFamily="34" charset="0"/>
              <a:buChar char="•"/>
            </a:pPr>
            <a:endParaRPr lang="nl-NL" sz="2000" noProof="0" dirty="0"/>
          </a:p>
          <a:p>
            <a:pPr indent="-228600">
              <a:lnSpc>
                <a:spcPct val="110000"/>
              </a:lnSpc>
              <a:spcAft>
                <a:spcPts val="600"/>
              </a:spcAft>
              <a:buFont typeface="Arial" panose="020B0604020202020204" pitchFamily="34" charset="0"/>
              <a:buChar char="•"/>
            </a:pPr>
            <a:endParaRPr lang="nl-NL" sz="1500" noProof="0" dirty="0"/>
          </a:p>
        </p:txBody>
      </p:sp>
      <p:pic>
        <p:nvPicPr>
          <p:cNvPr id="7" name="Picture 6" descr="A purple and white rectangle&#10;&#10;Description automatically generated">
            <a:extLst>
              <a:ext uri="{FF2B5EF4-FFF2-40B4-BE49-F238E27FC236}">
                <a16:creationId xmlns:a16="http://schemas.microsoft.com/office/drawing/2014/main" id="{2A855CAE-D7BF-8144-45FA-32392073651E}"/>
              </a:ext>
            </a:extLst>
          </p:cNvPr>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a:xfrm>
            <a:off x="0" y="0"/>
            <a:ext cx="1673352" cy="6858000"/>
          </a:xfrm>
          <a:prstGeom prst="rect">
            <a:avLst/>
          </a:prstGeom>
        </p:spPr>
      </p:pic>
    </p:spTree>
    <p:extLst>
      <p:ext uri="{BB962C8B-B14F-4D97-AF65-F5344CB8AC3E}">
        <p14:creationId xmlns:p14="http://schemas.microsoft.com/office/powerpoint/2010/main" val="11933264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2F65A30-3CED-F67F-A03B-3B567AA2E9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E5D84F-DC52-3E09-6153-E109C8D4E7E7}"/>
              </a:ext>
            </a:extLst>
          </p:cNvPr>
          <p:cNvSpPr>
            <a:spLocks noGrp="1"/>
          </p:cNvSpPr>
          <p:nvPr>
            <p:ph type="ctrTitle"/>
          </p:nvPr>
        </p:nvSpPr>
        <p:spPr>
          <a:xfrm>
            <a:off x="2456604" y="513678"/>
            <a:ext cx="5689600" cy="778967"/>
          </a:xfrm>
        </p:spPr>
        <p:txBody>
          <a:bodyPr vert="horz" lIns="91440" tIns="45720" rIns="91440" bIns="45720" rtlCol="0" anchor="b">
            <a:normAutofit/>
          </a:bodyPr>
          <a:lstStyle/>
          <a:p>
            <a:r>
              <a:rPr lang="nl-NL" sz="3600" noProof="0" dirty="0"/>
              <a:t>Denken √</a:t>
            </a:r>
          </a:p>
        </p:txBody>
      </p:sp>
      <p:sp>
        <p:nvSpPr>
          <p:cNvPr id="3" name="Footer Placeholder 2">
            <a:extLst>
              <a:ext uri="{FF2B5EF4-FFF2-40B4-BE49-F238E27FC236}">
                <a16:creationId xmlns:a16="http://schemas.microsoft.com/office/drawing/2014/main" id="{BBA99C1A-F7B3-DB8C-0885-BA953C5B04F9}"/>
              </a:ext>
            </a:extLst>
          </p:cNvPr>
          <p:cNvSpPr>
            <a:spLocks noGrp="1"/>
          </p:cNvSpPr>
          <p:nvPr>
            <p:ph type="ftr" sz="quarter" idx="11"/>
          </p:nvPr>
        </p:nvSpPr>
        <p:spPr>
          <a:xfrm>
            <a:off x="6447934" y="6453188"/>
            <a:ext cx="2313479" cy="365125"/>
          </a:xfrm>
        </p:spPr>
        <p:txBody>
          <a:bodyPr/>
          <a:lstStyle/>
          <a:p>
            <a:r>
              <a:rPr lang="nl-NL" noProof="0" dirty="0"/>
              <a:t>Monique@PARKINSONBASICS.COM</a:t>
            </a:r>
          </a:p>
        </p:txBody>
      </p:sp>
      <p:sp>
        <p:nvSpPr>
          <p:cNvPr id="16" name="TextBox 15">
            <a:extLst>
              <a:ext uri="{FF2B5EF4-FFF2-40B4-BE49-F238E27FC236}">
                <a16:creationId xmlns:a16="http://schemas.microsoft.com/office/drawing/2014/main" id="{92E2CC87-3D81-AFA6-675A-94D9F6B73F58}"/>
              </a:ext>
            </a:extLst>
          </p:cNvPr>
          <p:cNvSpPr txBox="1"/>
          <p:nvPr/>
        </p:nvSpPr>
        <p:spPr>
          <a:xfrm>
            <a:off x="2615610" y="2064618"/>
            <a:ext cx="6386150" cy="3774614"/>
          </a:xfrm>
          <a:prstGeom prst="rect">
            <a:avLst/>
          </a:prstGeom>
        </p:spPr>
        <p:txBody>
          <a:bodyPr vert="horz" lIns="91440" tIns="45720" rIns="91440" bIns="45720" rtlCol="0">
            <a:normAutofit/>
          </a:bodyPr>
          <a:lstStyle/>
          <a:p>
            <a:pPr>
              <a:lnSpc>
                <a:spcPct val="110000"/>
              </a:lnSpc>
              <a:spcAft>
                <a:spcPts val="600"/>
              </a:spcAft>
            </a:pPr>
            <a:endParaRPr lang="nl-NL" sz="2000" noProof="0" dirty="0"/>
          </a:p>
          <a:p>
            <a:pPr marL="114300" indent="-342900">
              <a:lnSpc>
                <a:spcPct val="110000"/>
              </a:lnSpc>
              <a:spcAft>
                <a:spcPts val="600"/>
              </a:spcAft>
              <a:buFont typeface="Wingdings" panose="05000000000000000000" pitchFamily="2" charset="2"/>
              <a:buChar char="Ø"/>
            </a:pPr>
            <a:endParaRPr lang="nl-NL" sz="2000" noProof="0" dirty="0"/>
          </a:p>
          <a:p>
            <a:pPr marL="114300" indent="-342900">
              <a:lnSpc>
                <a:spcPct val="110000"/>
              </a:lnSpc>
              <a:spcAft>
                <a:spcPts val="600"/>
              </a:spcAft>
              <a:buFont typeface="Wingdings" panose="05000000000000000000" pitchFamily="2" charset="2"/>
              <a:buChar char="Ø"/>
            </a:pPr>
            <a:endParaRPr lang="nl-NL" sz="2000" noProof="0" dirty="0"/>
          </a:p>
          <a:p>
            <a:pPr indent="-228600">
              <a:lnSpc>
                <a:spcPct val="110000"/>
              </a:lnSpc>
              <a:spcAft>
                <a:spcPts val="600"/>
              </a:spcAft>
              <a:buFont typeface="Arial" panose="020B0604020202020204" pitchFamily="34" charset="0"/>
              <a:buChar char="•"/>
            </a:pPr>
            <a:endParaRPr lang="nl-NL" sz="2000" noProof="0" dirty="0"/>
          </a:p>
          <a:p>
            <a:pPr indent="-228600">
              <a:lnSpc>
                <a:spcPct val="110000"/>
              </a:lnSpc>
              <a:spcAft>
                <a:spcPts val="600"/>
              </a:spcAft>
              <a:buFont typeface="Arial" panose="020B0604020202020204" pitchFamily="34" charset="0"/>
              <a:buChar char="•"/>
            </a:pPr>
            <a:endParaRPr lang="nl-NL" sz="1500" noProof="0" dirty="0"/>
          </a:p>
        </p:txBody>
      </p:sp>
      <p:pic>
        <p:nvPicPr>
          <p:cNvPr id="7" name="Picture 6" descr="A purple and white rectangle&#10;&#10;Description automatically generated">
            <a:extLst>
              <a:ext uri="{FF2B5EF4-FFF2-40B4-BE49-F238E27FC236}">
                <a16:creationId xmlns:a16="http://schemas.microsoft.com/office/drawing/2014/main" id="{2DAEE572-4289-B246-D8B1-29AFB1CA4D4D}"/>
              </a:ext>
            </a:extLst>
          </p:cNvPr>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a:xfrm>
            <a:off x="0" y="0"/>
            <a:ext cx="1673352" cy="6858000"/>
          </a:xfrm>
          <a:prstGeom prst="rect">
            <a:avLst/>
          </a:prstGeom>
        </p:spPr>
      </p:pic>
      <p:pic>
        <p:nvPicPr>
          <p:cNvPr id="5" name="Afbeelding 4" descr="Afbeelding met skiën, ontwerp, illustratie, banier&#10;&#10;Door AI gegenereerde inhoud is mogelijk onjuist.">
            <a:extLst>
              <a:ext uri="{FF2B5EF4-FFF2-40B4-BE49-F238E27FC236}">
                <a16:creationId xmlns:a16="http://schemas.microsoft.com/office/drawing/2014/main" id="{59F9AA1A-8B34-1160-1D4E-761A33ABE7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36823" y="2471273"/>
            <a:ext cx="6415245" cy="3469304"/>
          </a:xfrm>
          <a:prstGeom prst="rect">
            <a:avLst/>
          </a:prstGeom>
        </p:spPr>
      </p:pic>
      <p:sp>
        <p:nvSpPr>
          <p:cNvPr id="6" name="Tekstvak 5">
            <a:extLst>
              <a:ext uri="{FF2B5EF4-FFF2-40B4-BE49-F238E27FC236}">
                <a16:creationId xmlns:a16="http://schemas.microsoft.com/office/drawing/2014/main" id="{C6C6705D-65B4-F85B-4AAA-C14784EDECCB}"/>
              </a:ext>
            </a:extLst>
          </p:cNvPr>
          <p:cNvSpPr txBox="1"/>
          <p:nvPr/>
        </p:nvSpPr>
        <p:spPr>
          <a:xfrm>
            <a:off x="2316480" y="1696720"/>
            <a:ext cx="5450531" cy="646331"/>
          </a:xfrm>
          <a:prstGeom prst="rect">
            <a:avLst/>
          </a:prstGeom>
          <a:noFill/>
        </p:spPr>
        <p:txBody>
          <a:bodyPr wrap="none" rtlCol="0">
            <a:spAutoFit/>
          </a:bodyPr>
          <a:lstStyle/>
          <a:p>
            <a:r>
              <a:rPr lang="en-US" dirty="0" err="1"/>
              <a:t>Dinsdag</a:t>
            </a:r>
            <a:r>
              <a:rPr lang="en-US" dirty="0"/>
              <a:t> 21 Oktober Edwin Barentsen</a:t>
            </a:r>
          </a:p>
          <a:p>
            <a:r>
              <a:rPr lang="nl-NL" dirty="0"/>
              <a:t>‘Het gesprek: Ommetjes door het Parkinsonbrein’</a:t>
            </a:r>
            <a:endParaRPr lang="en-NL" dirty="0"/>
          </a:p>
        </p:txBody>
      </p:sp>
    </p:spTree>
    <p:extLst>
      <p:ext uri="{BB962C8B-B14F-4D97-AF65-F5344CB8AC3E}">
        <p14:creationId xmlns:p14="http://schemas.microsoft.com/office/powerpoint/2010/main" val="40021557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1CABF-ABD9-B769-3D31-0BB7DF79B556}"/>
              </a:ext>
            </a:extLst>
          </p:cNvPr>
          <p:cNvSpPr>
            <a:spLocks noGrp="1"/>
          </p:cNvSpPr>
          <p:nvPr>
            <p:ph type="ctrTitle"/>
          </p:nvPr>
        </p:nvSpPr>
        <p:spPr>
          <a:xfrm>
            <a:off x="2638762" y="773344"/>
            <a:ext cx="5689600" cy="673836"/>
          </a:xfrm>
        </p:spPr>
        <p:txBody>
          <a:bodyPr vert="horz" lIns="91440" tIns="45720" rIns="91440" bIns="45720" rtlCol="0" anchor="b">
            <a:normAutofit fontScale="90000"/>
          </a:bodyPr>
          <a:lstStyle/>
          <a:p>
            <a:r>
              <a:rPr lang="nl-NL" sz="3600" noProof="0" dirty="0"/>
              <a:t>Emoties en stemmingsstoornissen</a:t>
            </a:r>
          </a:p>
        </p:txBody>
      </p:sp>
      <p:sp>
        <p:nvSpPr>
          <p:cNvPr id="3" name="Footer Placeholder 2">
            <a:extLst>
              <a:ext uri="{FF2B5EF4-FFF2-40B4-BE49-F238E27FC236}">
                <a16:creationId xmlns:a16="http://schemas.microsoft.com/office/drawing/2014/main" id="{A3EA55D9-CB16-2210-3DA6-7D39FF3451D2}"/>
              </a:ext>
            </a:extLst>
          </p:cNvPr>
          <p:cNvSpPr>
            <a:spLocks noGrp="1"/>
          </p:cNvSpPr>
          <p:nvPr>
            <p:ph type="ftr" sz="quarter" idx="11"/>
          </p:nvPr>
        </p:nvSpPr>
        <p:spPr>
          <a:xfrm>
            <a:off x="6372520" y="6453188"/>
            <a:ext cx="2388893" cy="365125"/>
          </a:xfrm>
        </p:spPr>
        <p:txBody>
          <a:bodyPr/>
          <a:lstStyle/>
          <a:p>
            <a:r>
              <a:rPr lang="nl-NL" noProof="0" dirty="0"/>
              <a:t>Monique@PARKINSONBASICS.COM</a:t>
            </a:r>
          </a:p>
        </p:txBody>
      </p:sp>
      <p:pic>
        <p:nvPicPr>
          <p:cNvPr id="13" name="Picture 12" descr="A cartoon of a person sleeping&#10;&#10;Description automatically generated">
            <a:extLst>
              <a:ext uri="{FF2B5EF4-FFF2-40B4-BE49-F238E27FC236}">
                <a16:creationId xmlns:a16="http://schemas.microsoft.com/office/drawing/2014/main" id="{85AE92FD-CD77-EABF-3FA0-A1FC5E60DA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78124" y="5303374"/>
            <a:ext cx="2444728" cy="1332376"/>
          </a:xfrm>
          <a:prstGeom prst="rect">
            <a:avLst/>
          </a:prstGeom>
        </p:spPr>
      </p:pic>
      <p:sp>
        <p:nvSpPr>
          <p:cNvPr id="16" name="TextBox 15">
            <a:extLst>
              <a:ext uri="{FF2B5EF4-FFF2-40B4-BE49-F238E27FC236}">
                <a16:creationId xmlns:a16="http://schemas.microsoft.com/office/drawing/2014/main" id="{B9AC1264-0241-23D0-0B12-B500B368E78E}"/>
              </a:ext>
            </a:extLst>
          </p:cNvPr>
          <p:cNvSpPr txBox="1"/>
          <p:nvPr/>
        </p:nvSpPr>
        <p:spPr>
          <a:xfrm>
            <a:off x="2178124" y="1919436"/>
            <a:ext cx="6970799" cy="3828302"/>
          </a:xfrm>
          <a:prstGeom prst="rect">
            <a:avLst/>
          </a:prstGeom>
        </p:spPr>
        <p:txBody>
          <a:bodyPr vert="horz" lIns="91440" tIns="45720" rIns="91440" bIns="45720" rtlCol="0">
            <a:normAutofit/>
          </a:bodyPr>
          <a:lstStyle/>
          <a:p>
            <a:pPr indent="-228600">
              <a:lnSpc>
                <a:spcPct val="110000"/>
              </a:lnSpc>
              <a:spcAft>
                <a:spcPts val="600"/>
              </a:spcAft>
              <a:buFont typeface="Arial" panose="020B0604020202020204" pitchFamily="34" charset="0"/>
              <a:buChar char="•"/>
            </a:pPr>
            <a:r>
              <a:rPr lang="nl-NL" sz="2000" noProof="0" dirty="0"/>
              <a:t>Gevoelens over dat we een vervelende ziekte hebben</a:t>
            </a:r>
          </a:p>
          <a:p>
            <a:pPr indent="-228600">
              <a:lnSpc>
                <a:spcPct val="110000"/>
              </a:lnSpc>
              <a:spcAft>
                <a:spcPts val="600"/>
              </a:spcAft>
              <a:buFont typeface="Arial" panose="020B0604020202020204" pitchFamily="34" charset="0"/>
              <a:buChar char="•"/>
            </a:pPr>
            <a:r>
              <a:rPr lang="nl-NL" sz="2000" noProof="0" dirty="0"/>
              <a:t>Door hersenschade</a:t>
            </a:r>
          </a:p>
          <a:p>
            <a:pPr marL="571500" lvl="1" indent="-342900">
              <a:lnSpc>
                <a:spcPct val="110000"/>
              </a:lnSpc>
              <a:spcAft>
                <a:spcPts val="600"/>
              </a:spcAft>
              <a:buFont typeface="Courier New" panose="02070309020205020404" pitchFamily="49" charset="0"/>
              <a:buChar char="o"/>
            </a:pPr>
            <a:r>
              <a:rPr lang="nl-NL" sz="2000" noProof="0" dirty="0"/>
              <a:t>Persoonlijkheidsverandering mogelijkheid</a:t>
            </a:r>
          </a:p>
          <a:p>
            <a:pPr marL="571500" lvl="1" indent="-342900">
              <a:lnSpc>
                <a:spcPct val="110000"/>
              </a:lnSpc>
              <a:spcAft>
                <a:spcPts val="600"/>
              </a:spcAft>
              <a:buFont typeface="Courier New" panose="02070309020205020404" pitchFamily="49" charset="0"/>
              <a:buChar char="o"/>
            </a:pPr>
            <a:r>
              <a:rPr lang="nl-NL" sz="2000" noProof="0" dirty="0"/>
              <a:t>Karaktertrekken kunnen versterkt worden</a:t>
            </a:r>
          </a:p>
          <a:p>
            <a:pPr indent="-228600">
              <a:lnSpc>
                <a:spcPct val="110000"/>
              </a:lnSpc>
              <a:spcAft>
                <a:spcPts val="600"/>
              </a:spcAft>
              <a:buFont typeface="Arial" panose="020B0604020202020204" pitchFamily="34" charset="0"/>
              <a:buChar char="•"/>
            </a:pPr>
            <a:r>
              <a:rPr lang="nl-NL" sz="2000" noProof="0" dirty="0"/>
              <a:t>Bijwerkingen van medicatie</a:t>
            </a:r>
          </a:p>
          <a:p>
            <a:pPr>
              <a:lnSpc>
                <a:spcPct val="110000"/>
              </a:lnSpc>
              <a:spcAft>
                <a:spcPts val="600"/>
              </a:spcAft>
            </a:pPr>
            <a:endParaRPr lang="nl-NL" noProof="0" dirty="0"/>
          </a:p>
          <a:p>
            <a:pPr>
              <a:lnSpc>
                <a:spcPct val="110000"/>
              </a:lnSpc>
              <a:spcAft>
                <a:spcPts val="600"/>
              </a:spcAft>
            </a:pPr>
            <a:r>
              <a:rPr lang="nl-NL" noProof="0" dirty="0" err="1"/>
              <a:t>Prodromaal</a:t>
            </a:r>
            <a:r>
              <a:rPr lang="nl-NL" noProof="0" dirty="0"/>
              <a:t> (voordat we gediagnosticeerd worden): omgeving begrijpt het niet (vaak wordt er gedacht aan burn-out, vooral bij vrouwen)</a:t>
            </a:r>
          </a:p>
          <a:p>
            <a:pPr indent="-228600">
              <a:lnSpc>
                <a:spcPct val="110000"/>
              </a:lnSpc>
              <a:spcAft>
                <a:spcPts val="600"/>
              </a:spcAft>
              <a:buFont typeface="Arial" panose="020B0604020202020204" pitchFamily="34" charset="0"/>
              <a:buChar char="•"/>
            </a:pPr>
            <a:endParaRPr lang="nl-NL" noProof="0" dirty="0"/>
          </a:p>
        </p:txBody>
      </p:sp>
      <p:pic>
        <p:nvPicPr>
          <p:cNvPr id="7" name="Picture 6" descr="A purple and white rectangle&#10;&#10;Description automatically generated">
            <a:extLst>
              <a:ext uri="{FF2B5EF4-FFF2-40B4-BE49-F238E27FC236}">
                <a16:creationId xmlns:a16="http://schemas.microsoft.com/office/drawing/2014/main" id="{B5CC3B1D-A05E-EC37-80DF-99CF83520524}"/>
              </a:ext>
            </a:extLst>
          </p:cNvPr>
          <p:cNvPicPr>
            <a:picLocks noChangeAspect="1"/>
          </p:cNvPicPr>
          <p:nvPr/>
        </p:nvPicPr>
        <p:blipFill>
          <a:blip r:embed="rId3">
            <a:alphaModFix amt="20000"/>
            <a:extLst>
              <a:ext uri="{28A0092B-C50C-407E-A947-70E740481C1C}">
                <a14:useLocalDpi xmlns:a14="http://schemas.microsoft.com/office/drawing/2010/main" val="0"/>
              </a:ext>
            </a:extLst>
          </a:blip>
          <a:stretch>
            <a:fillRect/>
          </a:stretch>
        </p:blipFill>
        <p:spPr>
          <a:xfrm>
            <a:off x="0" y="0"/>
            <a:ext cx="1673352" cy="6858000"/>
          </a:xfrm>
          <a:prstGeom prst="rect">
            <a:avLst/>
          </a:prstGeom>
        </p:spPr>
      </p:pic>
    </p:spTree>
    <p:extLst>
      <p:ext uri="{BB962C8B-B14F-4D97-AF65-F5344CB8AC3E}">
        <p14:creationId xmlns:p14="http://schemas.microsoft.com/office/powerpoint/2010/main" val="3757745333"/>
      </p:ext>
    </p:extLst>
  </p:cSld>
  <p:clrMapOvr>
    <a:masterClrMapping/>
  </p:clrMapOvr>
</p:sld>
</file>

<file path=ppt/theme/theme1.xml><?xml version="1.0" encoding="utf-8"?>
<a:theme xmlns:a="http://schemas.openxmlformats.org/drawingml/2006/main" name="VanillaVTI">
  <a:themeElements>
    <a:clrScheme name="Vanilla">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nillaVTI" id="{54D376C6-1C9B-4C6B-8F3C-483BB307BB05}" vid="{7690D8A9-C071-45EF-BA7A-F7FA9779B11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697</Words>
  <Application>Microsoft Office PowerPoint</Application>
  <PresentationFormat>On-screen Show (4:3)</PresentationFormat>
  <Paragraphs>139</Paragraphs>
  <Slides>17</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AlwynNewRounded-LightItalic</vt:lpstr>
      <vt:lpstr>AlwynNewRounded-MediumItalic</vt:lpstr>
      <vt:lpstr>Aptos</vt:lpstr>
      <vt:lpstr>Arial</vt:lpstr>
      <vt:lpstr>Courier New</vt:lpstr>
      <vt:lpstr>Neue Haas Grotesk Text Pro</vt:lpstr>
      <vt:lpstr>Wingdings</vt:lpstr>
      <vt:lpstr>VanillaVTI</vt:lpstr>
      <vt:lpstr>Parkinson   Kennis geeft keuze</vt:lpstr>
      <vt:lpstr>PowerPoint Presentation</vt:lpstr>
      <vt:lpstr>Denken  Emotie en stemming</vt:lpstr>
      <vt:lpstr>Denken</vt:lpstr>
      <vt:lpstr>Gevolgen</vt:lpstr>
      <vt:lpstr>PowerPoint Presentation</vt:lpstr>
      <vt:lpstr>Denken √</vt:lpstr>
      <vt:lpstr>Denken √</vt:lpstr>
      <vt:lpstr>Emoties en stemmingsstoornissen</vt:lpstr>
      <vt:lpstr>Gevolgen</vt:lpstr>
      <vt:lpstr>Gevolgen</vt:lpstr>
      <vt:lpstr>PowerPoint Presentation</vt:lpstr>
      <vt:lpstr>Emoties en stemmingsstoornissen √</vt:lpstr>
      <vt:lpstr>Angst en paniek</vt:lpstr>
      <vt:lpstr>Angst en paniek √</vt:lpstr>
      <vt:lpstr>Handboeken</vt:lpstr>
      <vt:lpstr>Bedankt!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Monique Thoonsen</dc:creator>
  <cp:lastModifiedBy>Monique Thoonsen</cp:lastModifiedBy>
  <cp:revision>25</cp:revision>
  <dcterms:created xsi:type="dcterms:W3CDTF">2024-04-04T08:55:07Z</dcterms:created>
  <dcterms:modified xsi:type="dcterms:W3CDTF">2025-09-22T09:38:10Z</dcterms:modified>
</cp:coreProperties>
</file>