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0"/>
  </p:notesMasterIdLst>
  <p:sldIdLst>
    <p:sldId id="259" r:id="rId2"/>
    <p:sldId id="257" r:id="rId3"/>
    <p:sldId id="260" r:id="rId4"/>
    <p:sldId id="363" r:id="rId5"/>
    <p:sldId id="362" r:id="rId6"/>
    <p:sldId id="327" r:id="rId7"/>
    <p:sldId id="333" r:id="rId8"/>
    <p:sldId id="360" r:id="rId9"/>
    <p:sldId id="356" r:id="rId10"/>
    <p:sldId id="303" r:id="rId11"/>
    <p:sldId id="315" r:id="rId12"/>
    <p:sldId id="345" r:id="rId13"/>
    <p:sldId id="354" r:id="rId14"/>
    <p:sldId id="326" r:id="rId15"/>
    <p:sldId id="366" r:id="rId16"/>
    <p:sldId id="367" r:id="rId17"/>
    <p:sldId id="304" r:id="rId18"/>
    <p:sldId id="266" r:id="rId19"/>
    <p:sldId id="321" r:id="rId20"/>
    <p:sldId id="335" r:id="rId21"/>
    <p:sldId id="275" r:id="rId22"/>
    <p:sldId id="307" r:id="rId23"/>
    <p:sldId id="306" r:id="rId24"/>
    <p:sldId id="324" r:id="rId25"/>
    <p:sldId id="317" r:id="rId26"/>
    <p:sldId id="351" r:id="rId27"/>
    <p:sldId id="289" r:id="rId28"/>
    <p:sldId id="336" r:id="rId29"/>
    <p:sldId id="344" r:id="rId30"/>
    <p:sldId id="332" r:id="rId31"/>
    <p:sldId id="318" r:id="rId32"/>
    <p:sldId id="357" r:id="rId33"/>
    <p:sldId id="337" r:id="rId34"/>
    <p:sldId id="346" r:id="rId35"/>
    <p:sldId id="361" r:id="rId36"/>
    <p:sldId id="329" r:id="rId37"/>
    <p:sldId id="358" r:id="rId38"/>
    <p:sldId id="338" r:id="rId39"/>
    <p:sldId id="339" r:id="rId40"/>
    <p:sldId id="340" r:id="rId41"/>
    <p:sldId id="359" r:id="rId42"/>
    <p:sldId id="331" r:id="rId43"/>
    <p:sldId id="353" r:id="rId44"/>
    <p:sldId id="365" r:id="rId45"/>
    <p:sldId id="348" r:id="rId46"/>
    <p:sldId id="349" r:id="rId47"/>
    <p:sldId id="352" r:id="rId48"/>
    <p:sldId id="334" r:id="rId4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C4C0"/>
    <a:srgbClr val="AAC7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20" autoAdjust="0"/>
    <p:restoredTop sz="70196" autoAdjust="0"/>
  </p:normalViewPr>
  <p:slideViewPr>
    <p:cSldViewPr snapToGrid="0">
      <p:cViewPr varScale="1">
        <p:scale>
          <a:sx n="58" d="100"/>
          <a:sy n="58" d="100"/>
        </p:scale>
        <p:origin x="1675"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lou van Es" userId="384f9a74-326c-4909-8e2e-eb84bccbdaa6" providerId="ADAL" clId="{D0B1EE05-AFB4-4D6C-A1A9-EC68F720CC32}"/>
    <pc:docChg chg="undo custSel addSld delSld modSld sldOrd">
      <pc:chgData name="Milou van Es" userId="384f9a74-326c-4909-8e2e-eb84bccbdaa6" providerId="ADAL" clId="{D0B1EE05-AFB4-4D6C-A1A9-EC68F720CC32}" dt="2026-06-12T08:38:18.252" v="59733" actId="20577"/>
      <pc:docMkLst>
        <pc:docMk/>
      </pc:docMkLst>
      <pc:sldChg chg="modSp mod modNotesTx">
        <pc:chgData name="Milou van Es" userId="384f9a74-326c-4909-8e2e-eb84bccbdaa6" providerId="ADAL" clId="{D0B1EE05-AFB4-4D6C-A1A9-EC68F720CC32}" dt="2026-06-04T05:50:40.904" v="56832" actId="20577"/>
        <pc:sldMkLst>
          <pc:docMk/>
          <pc:sldMk cId="3951755399" sldId="257"/>
        </pc:sldMkLst>
        <pc:spChg chg="mod">
          <ac:chgData name="Milou van Es" userId="384f9a74-326c-4909-8e2e-eb84bccbdaa6" providerId="ADAL" clId="{D0B1EE05-AFB4-4D6C-A1A9-EC68F720CC32}" dt="2026-05-25T08:12:26.597" v="238" actId="20577"/>
          <ac:spMkLst>
            <pc:docMk/>
            <pc:sldMk cId="3951755399" sldId="257"/>
            <ac:spMk id="2" creationId="{63D5770E-05E7-88E7-99D8-EB40C2320F5F}"/>
          </ac:spMkLst>
        </pc:spChg>
        <pc:spChg chg="mod">
          <ac:chgData name="Milou van Es" userId="384f9a74-326c-4909-8e2e-eb84bccbdaa6" providerId="ADAL" clId="{D0B1EE05-AFB4-4D6C-A1A9-EC68F720CC32}" dt="2026-06-03T07:44:20.714" v="50923" actId="20577"/>
          <ac:spMkLst>
            <pc:docMk/>
            <pc:sldMk cId="3951755399" sldId="257"/>
            <ac:spMk id="3" creationId="{CAE39140-C130-28B3-1144-76C4C1AEEEC6}"/>
          </ac:spMkLst>
        </pc:spChg>
      </pc:sldChg>
      <pc:sldChg chg="modSp mod modNotesTx">
        <pc:chgData name="Milou van Es" userId="384f9a74-326c-4909-8e2e-eb84bccbdaa6" providerId="ADAL" clId="{D0B1EE05-AFB4-4D6C-A1A9-EC68F720CC32}" dt="2026-06-04T10:29:19.751" v="59300" actId="20577"/>
        <pc:sldMkLst>
          <pc:docMk/>
          <pc:sldMk cId="865398788" sldId="259"/>
        </pc:sldMkLst>
        <pc:spChg chg="mod">
          <ac:chgData name="Milou van Es" userId="384f9a74-326c-4909-8e2e-eb84bccbdaa6" providerId="ADAL" clId="{D0B1EE05-AFB4-4D6C-A1A9-EC68F720CC32}" dt="2026-06-03T08:31:59.584" v="56259" actId="20577"/>
          <ac:spMkLst>
            <pc:docMk/>
            <pc:sldMk cId="865398788" sldId="259"/>
            <ac:spMk id="2" creationId="{D827D00C-CB25-1210-3376-B89C1B1787B9}"/>
          </ac:spMkLst>
        </pc:spChg>
        <pc:spChg chg="mod">
          <ac:chgData name="Milou van Es" userId="384f9a74-326c-4909-8e2e-eb84bccbdaa6" providerId="ADAL" clId="{D0B1EE05-AFB4-4D6C-A1A9-EC68F720CC32}" dt="2026-06-04T10:29:09.171" v="59298" actId="20577"/>
          <ac:spMkLst>
            <pc:docMk/>
            <pc:sldMk cId="865398788" sldId="259"/>
            <ac:spMk id="3" creationId="{3358BC3F-5D74-938A-C3BA-2089F179E9AA}"/>
          </ac:spMkLst>
        </pc:spChg>
      </pc:sldChg>
      <pc:sldChg chg="modSp add mod modNotesTx">
        <pc:chgData name="Milou van Es" userId="384f9a74-326c-4909-8e2e-eb84bccbdaa6" providerId="ADAL" clId="{D0B1EE05-AFB4-4D6C-A1A9-EC68F720CC32}" dt="2026-06-04T06:08:11.758" v="57367" actId="20577"/>
        <pc:sldMkLst>
          <pc:docMk/>
          <pc:sldMk cId="4222960982" sldId="260"/>
        </pc:sldMkLst>
        <pc:spChg chg="mod">
          <ac:chgData name="Milou van Es" userId="384f9a74-326c-4909-8e2e-eb84bccbdaa6" providerId="ADAL" clId="{D0B1EE05-AFB4-4D6C-A1A9-EC68F720CC32}" dt="2026-06-04T06:07:54.657" v="57366" actId="20577"/>
          <ac:spMkLst>
            <pc:docMk/>
            <pc:sldMk cId="4222960982" sldId="260"/>
            <ac:spMk id="3" creationId="{506E90BB-77B6-116A-585A-4701750694ED}"/>
          </ac:spMkLst>
        </pc:spChg>
      </pc:sldChg>
      <pc:sldChg chg="modSp add mod ord modNotesTx">
        <pc:chgData name="Milou van Es" userId="384f9a74-326c-4909-8e2e-eb84bccbdaa6" providerId="ADAL" clId="{D0B1EE05-AFB4-4D6C-A1A9-EC68F720CC32}" dt="2026-06-04T10:34:10.964" v="59731" actId="20577"/>
        <pc:sldMkLst>
          <pc:docMk/>
          <pc:sldMk cId="1050289765" sldId="266"/>
        </pc:sldMkLst>
        <pc:spChg chg="mod">
          <ac:chgData name="Milou van Es" userId="384f9a74-326c-4909-8e2e-eb84bccbdaa6" providerId="ADAL" clId="{D0B1EE05-AFB4-4D6C-A1A9-EC68F720CC32}" dt="2026-05-31T09:09:29.212" v="39131" actId="20577"/>
          <ac:spMkLst>
            <pc:docMk/>
            <pc:sldMk cId="1050289765" sldId="266"/>
            <ac:spMk id="3" creationId="{BD1E155F-16D1-0364-E604-8697742AC2F8}"/>
          </ac:spMkLst>
        </pc:spChg>
      </pc:sldChg>
      <pc:sldChg chg="addSp delSp modSp add mod ord modNotesTx">
        <pc:chgData name="Milou van Es" userId="384f9a74-326c-4909-8e2e-eb84bccbdaa6" providerId="ADAL" clId="{D0B1EE05-AFB4-4D6C-A1A9-EC68F720CC32}" dt="2026-06-04T06:44:00.777" v="58243" actId="20577"/>
        <pc:sldMkLst>
          <pc:docMk/>
          <pc:sldMk cId="2239946074" sldId="275"/>
        </pc:sldMkLst>
        <pc:spChg chg="add mod">
          <ac:chgData name="Milou van Es" userId="384f9a74-326c-4909-8e2e-eb84bccbdaa6" providerId="ADAL" clId="{D0B1EE05-AFB4-4D6C-A1A9-EC68F720CC32}" dt="2026-05-30T07:19:01.870" v="30790" actId="20577"/>
          <ac:spMkLst>
            <pc:docMk/>
            <pc:sldMk cId="2239946074" sldId="275"/>
            <ac:spMk id="3" creationId="{290B369C-A139-0FA2-0F05-A3835EDF9A70}"/>
          </ac:spMkLst>
        </pc:spChg>
        <pc:picChg chg="add mod">
          <ac:chgData name="Milou van Es" userId="384f9a74-326c-4909-8e2e-eb84bccbdaa6" providerId="ADAL" clId="{D0B1EE05-AFB4-4D6C-A1A9-EC68F720CC32}" dt="2026-05-30T07:23:04.409" v="31551" actId="14100"/>
          <ac:picMkLst>
            <pc:docMk/>
            <pc:sldMk cId="2239946074" sldId="275"/>
            <ac:picMk id="6148" creationId="{09CBAC7E-5231-2EDC-73DF-DB27DC0D51A0}"/>
          </ac:picMkLst>
        </pc:picChg>
      </pc:sldChg>
      <pc:sldChg chg="addSp delSp modSp add mod modNotesTx">
        <pc:chgData name="Milou van Es" userId="384f9a74-326c-4909-8e2e-eb84bccbdaa6" providerId="ADAL" clId="{D0B1EE05-AFB4-4D6C-A1A9-EC68F720CC32}" dt="2026-05-31T09:39:53.303" v="42194" actId="20577"/>
        <pc:sldMkLst>
          <pc:docMk/>
          <pc:sldMk cId="2186294093" sldId="289"/>
        </pc:sldMkLst>
        <pc:spChg chg="mod">
          <ac:chgData name="Milou van Es" userId="384f9a74-326c-4909-8e2e-eb84bccbdaa6" providerId="ADAL" clId="{D0B1EE05-AFB4-4D6C-A1A9-EC68F720CC32}" dt="2026-05-29T06:35:24.099" v="21724" actId="20577"/>
          <ac:spMkLst>
            <pc:docMk/>
            <pc:sldMk cId="2186294093" sldId="289"/>
            <ac:spMk id="3" creationId="{90BABF5A-9E98-B4AB-0415-ABC811A830C4}"/>
          </ac:spMkLst>
        </pc:spChg>
      </pc:sldChg>
      <pc:sldChg chg="modSp add mod ord modNotesTx">
        <pc:chgData name="Milou van Es" userId="384f9a74-326c-4909-8e2e-eb84bccbdaa6" providerId="ADAL" clId="{D0B1EE05-AFB4-4D6C-A1A9-EC68F720CC32}" dt="2026-06-04T06:29:33.968" v="57580" actId="113"/>
        <pc:sldMkLst>
          <pc:docMk/>
          <pc:sldMk cId="4061138937" sldId="303"/>
        </pc:sldMkLst>
        <pc:spChg chg="mod">
          <ac:chgData name="Milou van Es" userId="384f9a74-326c-4909-8e2e-eb84bccbdaa6" providerId="ADAL" clId="{D0B1EE05-AFB4-4D6C-A1A9-EC68F720CC32}" dt="2026-05-29T06:16:59.562" v="19252" actId="20577"/>
          <ac:spMkLst>
            <pc:docMk/>
            <pc:sldMk cId="4061138937" sldId="303"/>
            <ac:spMk id="3" creationId="{D201B816-D7DF-B275-B2C5-1371D13C2D26}"/>
          </ac:spMkLst>
        </pc:spChg>
      </pc:sldChg>
      <pc:sldChg chg="modSp add mod ord modNotesTx">
        <pc:chgData name="Milou van Es" userId="384f9a74-326c-4909-8e2e-eb84bccbdaa6" providerId="ADAL" clId="{D0B1EE05-AFB4-4D6C-A1A9-EC68F720CC32}" dt="2026-06-04T08:26:24.808" v="58331" actId="20577"/>
        <pc:sldMkLst>
          <pc:docMk/>
          <pc:sldMk cId="101077957" sldId="304"/>
        </pc:sldMkLst>
        <pc:spChg chg="mod">
          <ac:chgData name="Milou van Es" userId="384f9a74-326c-4909-8e2e-eb84bccbdaa6" providerId="ADAL" clId="{D0B1EE05-AFB4-4D6C-A1A9-EC68F720CC32}" dt="2026-06-04T08:26:24.808" v="58331" actId="20577"/>
          <ac:spMkLst>
            <pc:docMk/>
            <pc:sldMk cId="101077957" sldId="304"/>
            <ac:spMk id="3" creationId="{BF78DD80-7623-5A7F-97A5-6A18FC4E7203}"/>
          </ac:spMkLst>
        </pc:spChg>
      </pc:sldChg>
      <pc:sldChg chg="add ord modNotesTx">
        <pc:chgData name="Milou van Es" userId="384f9a74-326c-4909-8e2e-eb84bccbdaa6" providerId="ADAL" clId="{D0B1EE05-AFB4-4D6C-A1A9-EC68F720CC32}" dt="2026-06-04T06:47:11.045" v="58250" actId="113"/>
        <pc:sldMkLst>
          <pc:docMk/>
          <pc:sldMk cId="1608153034" sldId="306"/>
        </pc:sldMkLst>
      </pc:sldChg>
      <pc:sldChg chg="modSp add mod ord modNotesTx">
        <pc:chgData name="Milou van Es" userId="384f9a74-326c-4909-8e2e-eb84bccbdaa6" providerId="ADAL" clId="{D0B1EE05-AFB4-4D6C-A1A9-EC68F720CC32}" dt="2026-06-04T08:39:19.283" v="58432" actId="113"/>
        <pc:sldMkLst>
          <pc:docMk/>
          <pc:sldMk cId="3509755268" sldId="307"/>
        </pc:sldMkLst>
        <pc:spChg chg="mod">
          <ac:chgData name="Milou van Es" userId="384f9a74-326c-4909-8e2e-eb84bccbdaa6" providerId="ADAL" clId="{D0B1EE05-AFB4-4D6C-A1A9-EC68F720CC32}" dt="2026-06-04T08:36:39.187" v="58426" actId="20577"/>
          <ac:spMkLst>
            <pc:docMk/>
            <pc:sldMk cId="3509755268" sldId="307"/>
            <ac:spMk id="3" creationId="{E88899B3-8DA2-AD77-B505-C00E62F2EB94}"/>
          </ac:spMkLst>
        </pc:spChg>
      </pc:sldChg>
      <pc:sldChg chg="add ord modNotesTx">
        <pc:chgData name="Milou van Es" userId="384f9a74-326c-4909-8e2e-eb84bccbdaa6" providerId="ADAL" clId="{D0B1EE05-AFB4-4D6C-A1A9-EC68F720CC32}" dt="2026-06-04T06:29:54.578" v="57581" actId="113"/>
        <pc:sldMkLst>
          <pc:docMk/>
          <pc:sldMk cId="70558154" sldId="315"/>
        </pc:sldMkLst>
      </pc:sldChg>
      <pc:sldChg chg="modSp new mod ord">
        <pc:chgData name="Milou van Es" userId="384f9a74-326c-4909-8e2e-eb84bccbdaa6" providerId="ADAL" clId="{D0B1EE05-AFB4-4D6C-A1A9-EC68F720CC32}" dt="2026-06-02T05:52:24.956" v="48268"/>
        <pc:sldMkLst>
          <pc:docMk/>
          <pc:sldMk cId="1710902054" sldId="317"/>
        </pc:sldMkLst>
        <pc:spChg chg="mod">
          <ac:chgData name="Milou van Es" userId="384f9a74-326c-4909-8e2e-eb84bccbdaa6" providerId="ADAL" clId="{D0B1EE05-AFB4-4D6C-A1A9-EC68F720CC32}" dt="2026-05-25T08:52:39.490" v="1978" actId="20577"/>
          <ac:spMkLst>
            <pc:docMk/>
            <pc:sldMk cId="1710902054" sldId="317"/>
            <ac:spMk id="2" creationId="{5D600A4F-165A-5B45-B95A-0B7E088E4209}"/>
          </ac:spMkLst>
        </pc:spChg>
        <pc:spChg chg="mod">
          <ac:chgData name="Milou van Es" userId="384f9a74-326c-4909-8e2e-eb84bccbdaa6" providerId="ADAL" clId="{D0B1EE05-AFB4-4D6C-A1A9-EC68F720CC32}" dt="2026-05-29T06:31:03.032" v="21496" actId="20577"/>
          <ac:spMkLst>
            <pc:docMk/>
            <pc:sldMk cId="1710902054" sldId="317"/>
            <ac:spMk id="3" creationId="{3A92F9D5-686F-6581-00F6-88B9B8DEEFEC}"/>
          </ac:spMkLst>
        </pc:spChg>
      </pc:sldChg>
      <pc:sldChg chg="modSp new mod modNotesTx">
        <pc:chgData name="Milou van Es" userId="384f9a74-326c-4909-8e2e-eb84bccbdaa6" providerId="ADAL" clId="{D0B1EE05-AFB4-4D6C-A1A9-EC68F720CC32}" dt="2026-06-03T14:36:38.537" v="56598" actId="20577"/>
        <pc:sldMkLst>
          <pc:docMk/>
          <pc:sldMk cId="2003666317" sldId="318"/>
        </pc:sldMkLst>
        <pc:spChg chg="mod">
          <ac:chgData name="Milou van Es" userId="384f9a74-326c-4909-8e2e-eb84bccbdaa6" providerId="ADAL" clId="{D0B1EE05-AFB4-4D6C-A1A9-EC68F720CC32}" dt="2026-05-25T09:02:18.858" v="2121" actId="20577"/>
          <ac:spMkLst>
            <pc:docMk/>
            <pc:sldMk cId="2003666317" sldId="318"/>
            <ac:spMk id="2" creationId="{99849216-925B-3D2C-BD03-48A6D883FFEA}"/>
          </ac:spMkLst>
        </pc:spChg>
        <pc:spChg chg="mod">
          <ac:chgData name="Milou van Es" userId="384f9a74-326c-4909-8e2e-eb84bccbdaa6" providerId="ADAL" clId="{D0B1EE05-AFB4-4D6C-A1A9-EC68F720CC32}" dt="2026-06-03T14:36:38.537" v="56598" actId="20577"/>
          <ac:spMkLst>
            <pc:docMk/>
            <pc:sldMk cId="2003666317" sldId="318"/>
            <ac:spMk id="3" creationId="{94C925C6-D564-A13F-B9B2-2B8869A61E04}"/>
          </ac:spMkLst>
        </pc:spChg>
      </pc:sldChg>
      <pc:sldChg chg="addSp delSp modSp new mod ord modNotesTx">
        <pc:chgData name="Milou van Es" userId="384f9a74-326c-4909-8e2e-eb84bccbdaa6" providerId="ADAL" clId="{D0B1EE05-AFB4-4D6C-A1A9-EC68F720CC32}" dt="2026-06-04T08:33:31.850" v="58418" actId="1076"/>
        <pc:sldMkLst>
          <pc:docMk/>
          <pc:sldMk cId="4283683127" sldId="321"/>
        </pc:sldMkLst>
        <pc:spChg chg="mod">
          <ac:chgData name="Milou van Es" userId="384f9a74-326c-4909-8e2e-eb84bccbdaa6" providerId="ADAL" clId="{D0B1EE05-AFB4-4D6C-A1A9-EC68F720CC32}" dt="2026-05-25T09:26:49.558" v="4769" actId="20577"/>
          <ac:spMkLst>
            <pc:docMk/>
            <pc:sldMk cId="4283683127" sldId="321"/>
            <ac:spMk id="2" creationId="{DBDD08DD-ADE9-1FC9-8931-31F999271412}"/>
          </ac:spMkLst>
        </pc:spChg>
        <pc:spChg chg="add mod">
          <ac:chgData name="Milou van Es" userId="384f9a74-326c-4909-8e2e-eb84bccbdaa6" providerId="ADAL" clId="{D0B1EE05-AFB4-4D6C-A1A9-EC68F720CC32}" dt="2026-06-04T08:33:31.850" v="58418" actId="1076"/>
          <ac:spMkLst>
            <pc:docMk/>
            <pc:sldMk cId="4283683127" sldId="321"/>
            <ac:spMk id="3" creationId="{47439F40-CC20-8184-5BB0-B37F6A59B469}"/>
          </ac:spMkLst>
        </pc:spChg>
        <pc:picChg chg="add del mod">
          <ac:chgData name="Milou van Es" userId="384f9a74-326c-4909-8e2e-eb84bccbdaa6" providerId="ADAL" clId="{D0B1EE05-AFB4-4D6C-A1A9-EC68F720CC32}" dt="2026-06-04T08:32:57.050" v="58336" actId="1076"/>
          <ac:picMkLst>
            <pc:docMk/>
            <pc:sldMk cId="4283683127" sldId="321"/>
            <ac:picMk id="1026" creationId="{11619000-A8EC-B026-2624-213F10B2259B}"/>
          </ac:picMkLst>
        </pc:picChg>
      </pc:sldChg>
      <pc:sldChg chg="modSp new mod modNotesTx">
        <pc:chgData name="Milou van Es" userId="384f9a74-326c-4909-8e2e-eb84bccbdaa6" providerId="ADAL" clId="{D0B1EE05-AFB4-4D6C-A1A9-EC68F720CC32}" dt="2026-05-31T09:14:04.377" v="39959" actId="20577"/>
        <pc:sldMkLst>
          <pc:docMk/>
          <pc:sldMk cId="3836323003" sldId="324"/>
        </pc:sldMkLst>
        <pc:spChg chg="mod">
          <ac:chgData name="Milou van Es" userId="384f9a74-326c-4909-8e2e-eb84bccbdaa6" providerId="ADAL" clId="{D0B1EE05-AFB4-4D6C-A1A9-EC68F720CC32}" dt="2026-05-27T07:33:06.629" v="17215" actId="20577"/>
          <ac:spMkLst>
            <pc:docMk/>
            <pc:sldMk cId="3836323003" sldId="324"/>
            <ac:spMk id="2" creationId="{F119CA9A-FEAC-CE2C-CAC3-750DB30A80A2}"/>
          </ac:spMkLst>
        </pc:spChg>
        <pc:spChg chg="mod">
          <ac:chgData name="Milou van Es" userId="384f9a74-326c-4909-8e2e-eb84bccbdaa6" providerId="ADAL" clId="{D0B1EE05-AFB4-4D6C-A1A9-EC68F720CC32}" dt="2026-05-31T09:07:21.959" v="38960" actId="20577"/>
          <ac:spMkLst>
            <pc:docMk/>
            <pc:sldMk cId="3836323003" sldId="324"/>
            <ac:spMk id="3" creationId="{483B8EB9-21C9-45E3-0428-665EC81AAE59}"/>
          </ac:spMkLst>
        </pc:spChg>
      </pc:sldChg>
      <pc:sldChg chg="modSp add mod modNotesTx">
        <pc:chgData name="Milou van Es" userId="384f9a74-326c-4909-8e2e-eb84bccbdaa6" providerId="ADAL" clId="{D0B1EE05-AFB4-4D6C-A1A9-EC68F720CC32}" dt="2026-06-04T06:36:34.072" v="57747" actId="20577"/>
        <pc:sldMkLst>
          <pc:docMk/>
          <pc:sldMk cId="3891517728" sldId="326"/>
        </pc:sldMkLst>
        <pc:spChg chg="mod">
          <ac:chgData name="Milou van Es" userId="384f9a74-326c-4909-8e2e-eb84bccbdaa6" providerId="ADAL" clId="{D0B1EE05-AFB4-4D6C-A1A9-EC68F720CC32}" dt="2026-06-04T06:36:34.072" v="57747" actId="20577"/>
          <ac:spMkLst>
            <pc:docMk/>
            <pc:sldMk cId="3891517728" sldId="326"/>
            <ac:spMk id="3" creationId="{E2DA996A-2BC1-3069-C93F-4597F59CF6AC}"/>
          </ac:spMkLst>
        </pc:spChg>
      </pc:sldChg>
      <pc:sldChg chg="addSp delSp modSp new mod modNotesTx">
        <pc:chgData name="Milou van Es" userId="384f9a74-326c-4909-8e2e-eb84bccbdaa6" providerId="ADAL" clId="{D0B1EE05-AFB4-4D6C-A1A9-EC68F720CC32}" dt="2026-05-27T07:14:04.761" v="16311" actId="14100"/>
        <pc:sldMkLst>
          <pc:docMk/>
          <pc:sldMk cId="579958261" sldId="327"/>
        </pc:sldMkLst>
        <pc:spChg chg="add mod">
          <ac:chgData name="Milou van Es" userId="384f9a74-326c-4909-8e2e-eb84bccbdaa6" providerId="ADAL" clId="{D0B1EE05-AFB4-4D6C-A1A9-EC68F720CC32}" dt="2026-05-27T07:14:04.761" v="16311" actId="14100"/>
          <ac:spMkLst>
            <pc:docMk/>
            <pc:sldMk cId="579958261" sldId="327"/>
            <ac:spMk id="7" creationId="{AD400D0B-6B81-9693-ED26-2874FE81F785}"/>
          </ac:spMkLst>
        </pc:spChg>
        <pc:spChg chg="add mod">
          <ac:chgData name="Milou van Es" userId="384f9a74-326c-4909-8e2e-eb84bccbdaa6" providerId="ADAL" clId="{D0B1EE05-AFB4-4D6C-A1A9-EC68F720CC32}" dt="2026-05-27T07:14:02.354" v="16310" actId="14100"/>
          <ac:spMkLst>
            <pc:docMk/>
            <pc:sldMk cId="579958261" sldId="327"/>
            <ac:spMk id="8" creationId="{9BC29E34-D001-9493-6EF5-B73703C2C877}"/>
          </ac:spMkLst>
        </pc:spChg>
        <pc:picChg chg="add mod">
          <ac:chgData name="Milou van Es" userId="384f9a74-326c-4909-8e2e-eb84bccbdaa6" providerId="ADAL" clId="{D0B1EE05-AFB4-4D6C-A1A9-EC68F720CC32}" dt="2026-05-27T07:07:35.856" v="15619"/>
          <ac:picMkLst>
            <pc:docMk/>
            <pc:sldMk cId="579958261" sldId="327"/>
            <ac:picMk id="1028" creationId="{1478C606-9E89-98E9-964D-171EFF5B6335}"/>
          </ac:picMkLst>
        </pc:picChg>
      </pc:sldChg>
      <pc:sldChg chg="modSp new mod ord modNotesTx">
        <pc:chgData name="Milou van Es" userId="384f9a74-326c-4909-8e2e-eb84bccbdaa6" providerId="ADAL" clId="{D0B1EE05-AFB4-4D6C-A1A9-EC68F720CC32}" dt="2026-06-04T08:46:18.514" v="58695" actId="113"/>
        <pc:sldMkLst>
          <pc:docMk/>
          <pc:sldMk cId="3658146689" sldId="329"/>
        </pc:sldMkLst>
        <pc:spChg chg="mod">
          <ac:chgData name="Milou van Es" userId="384f9a74-326c-4909-8e2e-eb84bccbdaa6" providerId="ADAL" clId="{D0B1EE05-AFB4-4D6C-A1A9-EC68F720CC32}" dt="2026-05-30T07:42:29.241" v="34638" actId="5793"/>
          <ac:spMkLst>
            <pc:docMk/>
            <pc:sldMk cId="3658146689" sldId="329"/>
            <ac:spMk id="2" creationId="{7C9047CA-898E-7DE0-EE80-7C3CB52CCBD2}"/>
          </ac:spMkLst>
        </pc:spChg>
        <pc:spChg chg="mod">
          <ac:chgData name="Milou van Es" userId="384f9a74-326c-4909-8e2e-eb84bccbdaa6" providerId="ADAL" clId="{D0B1EE05-AFB4-4D6C-A1A9-EC68F720CC32}" dt="2026-06-03T08:46:06.324" v="56346" actId="255"/>
          <ac:spMkLst>
            <pc:docMk/>
            <pc:sldMk cId="3658146689" sldId="329"/>
            <ac:spMk id="3" creationId="{366D0EED-95BD-2F8C-91A7-5B5E2EE12C33}"/>
          </ac:spMkLst>
        </pc:spChg>
      </pc:sldChg>
      <pc:sldChg chg="modSp new mod ord modNotesTx">
        <pc:chgData name="Milou van Es" userId="384f9a74-326c-4909-8e2e-eb84bccbdaa6" providerId="ADAL" clId="{D0B1EE05-AFB4-4D6C-A1A9-EC68F720CC32}" dt="2026-06-03T08:45:33.299" v="56344" actId="20577"/>
        <pc:sldMkLst>
          <pc:docMk/>
          <pc:sldMk cId="69544409" sldId="331"/>
        </pc:sldMkLst>
        <pc:spChg chg="mod">
          <ac:chgData name="Milou van Es" userId="384f9a74-326c-4909-8e2e-eb84bccbdaa6" providerId="ADAL" clId="{D0B1EE05-AFB4-4D6C-A1A9-EC68F720CC32}" dt="2026-05-30T07:41:54.863" v="34538" actId="20577"/>
          <ac:spMkLst>
            <pc:docMk/>
            <pc:sldMk cId="69544409" sldId="331"/>
            <ac:spMk id="2" creationId="{6A7F6E8C-9215-1A81-545C-9CC29C2FE5C0}"/>
          </ac:spMkLst>
        </pc:spChg>
        <pc:spChg chg="mod">
          <ac:chgData name="Milou van Es" userId="384f9a74-326c-4909-8e2e-eb84bccbdaa6" providerId="ADAL" clId="{D0B1EE05-AFB4-4D6C-A1A9-EC68F720CC32}" dt="2026-06-03T08:45:33.299" v="56344" actId="20577"/>
          <ac:spMkLst>
            <pc:docMk/>
            <pc:sldMk cId="69544409" sldId="331"/>
            <ac:spMk id="3" creationId="{CA8116D1-7645-B3F5-C963-6DD34D4944C6}"/>
          </ac:spMkLst>
        </pc:spChg>
      </pc:sldChg>
      <pc:sldChg chg="modSp new mod ord modNotesTx">
        <pc:chgData name="Milou van Es" userId="384f9a74-326c-4909-8e2e-eb84bccbdaa6" providerId="ADAL" clId="{D0B1EE05-AFB4-4D6C-A1A9-EC68F720CC32}" dt="2026-06-03T08:18:31.792" v="54978" actId="20577"/>
        <pc:sldMkLst>
          <pc:docMk/>
          <pc:sldMk cId="2357564278" sldId="332"/>
        </pc:sldMkLst>
        <pc:spChg chg="mod">
          <ac:chgData name="Milou van Es" userId="384f9a74-326c-4909-8e2e-eb84bccbdaa6" providerId="ADAL" clId="{D0B1EE05-AFB4-4D6C-A1A9-EC68F720CC32}" dt="2026-05-27T06:45:47.202" v="14511" actId="20577"/>
          <ac:spMkLst>
            <pc:docMk/>
            <pc:sldMk cId="2357564278" sldId="332"/>
            <ac:spMk id="2" creationId="{BF54C0EE-91AA-1F63-16D1-8CC35B50B474}"/>
          </ac:spMkLst>
        </pc:spChg>
        <pc:spChg chg="mod">
          <ac:chgData name="Milou van Es" userId="384f9a74-326c-4909-8e2e-eb84bccbdaa6" providerId="ADAL" clId="{D0B1EE05-AFB4-4D6C-A1A9-EC68F720CC32}" dt="2026-06-03T08:17:58.678" v="54962" actId="20577"/>
          <ac:spMkLst>
            <pc:docMk/>
            <pc:sldMk cId="2357564278" sldId="332"/>
            <ac:spMk id="3" creationId="{689CA41B-5C5D-D7DC-4109-79A5B47364CD}"/>
          </ac:spMkLst>
        </pc:spChg>
      </pc:sldChg>
      <pc:sldChg chg="addSp delSp modSp new mod modNotesTx">
        <pc:chgData name="Milou van Es" userId="384f9a74-326c-4909-8e2e-eb84bccbdaa6" providerId="ADAL" clId="{D0B1EE05-AFB4-4D6C-A1A9-EC68F720CC32}" dt="2026-06-04T06:18:30.575" v="57383" actId="20577"/>
        <pc:sldMkLst>
          <pc:docMk/>
          <pc:sldMk cId="3119099531" sldId="333"/>
        </pc:sldMkLst>
        <pc:spChg chg="add mod">
          <ac:chgData name="Milou van Es" userId="384f9a74-326c-4909-8e2e-eb84bccbdaa6" providerId="ADAL" clId="{D0B1EE05-AFB4-4D6C-A1A9-EC68F720CC32}" dt="2026-05-27T07:13:57.530" v="16309" actId="14100"/>
          <ac:spMkLst>
            <pc:docMk/>
            <pc:sldMk cId="3119099531" sldId="333"/>
            <ac:spMk id="4" creationId="{AC5EE730-61F5-1001-6670-20103B5A94C6}"/>
          </ac:spMkLst>
        </pc:spChg>
        <pc:spChg chg="add mod">
          <ac:chgData name="Milou van Es" userId="384f9a74-326c-4909-8e2e-eb84bccbdaa6" providerId="ADAL" clId="{D0B1EE05-AFB4-4D6C-A1A9-EC68F720CC32}" dt="2026-06-04T06:18:30.575" v="57383" actId="20577"/>
          <ac:spMkLst>
            <pc:docMk/>
            <pc:sldMk cId="3119099531" sldId="333"/>
            <ac:spMk id="9" creationId="{D6EC5640-F91C-7E57-9E73-C6A4D7508C93}"/>
          </ac:spMkLst>
        </pc:spChg>
        <pc:picChg chg="add mod">
          <ac:chgData name="Milou van Es" userId="384f9a74-326c-4909-8e2e-eb84bccbdaa6" providerId="ADAL" clId="{D0B1EE05-AFB4-4D6C-A1A9-EC68F720CC32}" dt="2026-05-27T07:05:44.592" v="15613" actId="1076"/>
          <ac:picMkLst>
            <pc:docMk/>
            <pc:sldMk cId="3119099531" sldId="333"/>
            <ac:picMk id="2050" creationId="{795A51BC-EE58-0FED-BE3F-B7A95AF43D05}"/>
          </ac:picMkLst>
        </pc:picChg>
      </pc:sldChg>
      <pc:sldChg chg="addSp modSp new mod modNotesTx">
        <pc:chgData name="Milou van Es" userId="384f9a74-326c-4909-8e2e-eb84bccbdaa6" providerId="ADAL" clId="{D0B1EE05-AFB4-4D6C-A1A9-EC68F720CC32}" dt="2026-06-03T08:23:33.085" v="55078" actId="20577"/>
        <pc:sldMkLst>
          <pc:docMk/>
          <pc:sldMk cId="1450260291" sldId="334"/>
        </pc:sldMkLst>
        <pc:spChg chg="mod">
          <ac:chgData name="Milou van Es" userId="384f9a74-326c-4909-8e2e-eb84bccbdaa6" providerId="ADAL" clId="{D0B1EE05-AFB4-4D6C-A1A9-EC68F720CC32}" dt="2026-05-27T07:19:07.228" v="16707" actId="20577"/>
          <ac:spMkLst>
            <pc:docMk/>
            <pc:sldMk cId="1450260291" sldId="334"/>
            <ac:spMk id="2" creationId="{0B9FB450-1603-C002-2474-849BDF8DA4AF}"/>
          </ac:spMkLst>
        </pc:spChg>
        <pc:spChg chg="mod">
          <ac:chgData name="Milou van Es" userId="384f9a74-326c-4909-8e2e-eb84bccbdaa6" providerId="ADAL" clId="{D0B1EE05-AFB4-4D6C-A1A9-EC68F720CC32}" dt="2026-05-30T06:33:21.965" v="23713" actId="207"/>
          <ac:spMkLst>
            <pc:docMk/>
            <pc:sldMk cId="1450260291" sldId="334"/>
            <ac:spMk id="3" creationId="{BE2A9F3C-1A3E-1662-C1B3-7C65FEAEDA6F}"/>
          </ac:spMkLst>
        </pc:spChg>
        <pc:picChg chg="add mod">
          <ac:chgData name="Milou van Es" userId="384f9a74-326c-4909-8e2e-eb84bccbdaa6" providerId="ADAL" clId="{D0B1EE05-AFB4-4D6C-A1A9-EC68F720CC32}" dt="2026-05-30T06:33:07.124" v="23710" actId="1076"/>
          <ac:picMkLst>
            <pc:docMk/>
            <pc:sldMk cId="1450260291" sldId="334"/>
            <ac:picMk id="2050" creationId="{AE1A73B5-3E77-5959-F317-C8491ABC85D8}"/>
          </ac:picMkLst>
        </pc:picChg>
      </pc:sldChg>
      <pc:sldChg chg="modSp new mod ord modNotesTx">
        <pc:chgData name="Milou van Es" userId="384f9a74-326c-4909-8e2e-eb84bccbdaa6" providerId="ADAL" clId="{D0B1EE05-AFB4-4D6C-A1A9-EC68F720CC32}" dt="2026-06-04T08:36:43.850" v="58430" actId="5793"/>
        <pc:sldMkLst>
          <pc:docMk/>
          <pc:sldMk cId="3990216577" sldId="335"/>
        </pc:sldMkLst>
        <pc:spChg chg="mod">
          <ac:chgData name="Milou van Es" userId="384f9a74-326c-4909-8e2e-eb84bccbdaa6" providerId="ADAL" clId="{D0B1EE05-AFB4-4D6C-A1A9-EC68F720CC32}" dt="2026-05-29T06:27:11.488" v="20982" actId="20577"/>
          <ac:spMkLst>
            <pc:docMk/>
            <pc:sldMk cId="3990216577" sldId="335"/>
            <ac:spMk id="2" creationId="{3BE55D34-01D5-DF83-8D8A-AC9FA65AF9BE}"/>
          </ac:spMkLst>
        </pc:spChg>
        <pc:spChg chg="mod">
          <ac:chgData name="Milou van Es" userId="384f9a74-326c-4909-8e2e-eb84bccbdaa6" providerId="ADAL" clId="{D0B1EE05-AFB4-4D6C-A1A9-EC68F720CC32}" dt="2026-06-04T08:36:43.850" v="58430" actId="5793"/>
          <ac:spMkLst>
            <pc:docMk/>
            <pc:sldMk cId="3990216577" sldId="335"/>
            <ac:spMk id="3" creationId="{0B91EA3B-3179-C6FB-6754-ECF93C0B1ADF}"/>
          </ac:spMkLst>
        </pc:spChg>
      </pc:sldChg>
      <pc:sldChg chg="modSp new mod modNotesTx">
        <pc:chgData name="Milou van Es" userId="384f9a74-326c-4909-8e2e-eb84bccbdaa6" providerId="ADAL" clId="{D0B1EE05-AFB4-4D6C-A1A9-EC68F720CC32}" dt="2026-06-04T08:44:40.817" v="58669" actId="20577"/>
        <pc:sldMkLst>
          <pc:docMk/>
          <pc:sldMk cId="2852076205" sldId="336"/>
        </pc:sldMkLst>
        <pc:spChg chg="mod">
          <ac:chgData name="Milou van Es" userId="384f9a74-326c-4909-8e2e-eb84bccbdaa6" providerId="ADAL" clId="{D0B1EE05-AFB4-4D6C-A1A9-EC68F720CC32}" dt="2026-05-29T06:34:43.754" v="21705" actId="20577"/>
          <ac:spMkLst>
            <pc:docMk/>
            <pc:sldMk cId="2852076205" sldId="336"/>
            <ac:spMk id="2" creationId="{337A36B5-AD57-E4C2-ED83-643440228C16}"/>
          </ac:spMkLst>
        </pc:spChg>
        <pc:spChg chg="mod">
          <ac:chgData name="Milou van Es" userId="384f9a74-326c-4909-8e2e-eb84bccbdaa6" providerId="ADAL" clId="{D0B1EE05-AFB4-4D6C-A1A9-EC68F720CC32}" dt="2026-06-04T08:44:37.500" v="58668" actId="20577"/>
          <ac:spMkLst>
            <pc:docMk/>
            <pc:sldMk cId="2852076205" sldId="336"/>
            <ac:spMk id="3" creationId="{C90464D9-A05C-236A-A5BD-CA88E0F3BE96}"/>
          </ac:spMkLst>
        </pc:spChg>
      </pc:sldChg>
      <pc:sldChg chg="addSp modSp new mod modNotesTx">
        <pc:chgData name="Milou van Es" userId="384f9a74-326c-4909-8e2e-eb84bccbdaa6" providerId="ADAL" clId="{D0B1EE05-AFB4-4D6C-A1A9-EC68F720CC32}" dt="2026-06-03T08:29:07.952" v="55777" actId="20577"/>
        <pc:sldMkLst>
          <pc:docMk/>
          <pc:sldMk cId="1167879478" sldId="337"/>
        </pc:sldMkLst>
        <pc:spChg chg="mod">
          <ac:chgData name="Milou van Es" userId="384f9a74-326c-4909-8e2e-eb84bccbdaa6" providerId="ADAL" clId="{D0B1EE05-AFB4-4D6C-A1A9-EC68F720CC32}" dt="2026-05-29T06:38:17.897" v="21932" actId="5793"/>
          <ac:spMkLst>
            <pc:docMk/>
            <pc:sldMk cId="1167879478" sldId="337"/>
            <ac:spMk id="2" creationId="{3462F091-5F89-3186-27E7-F6AD506DD8D9}"/>
          </ac:spMkLst>
        </pc:spChg>
        <pc:spChg chg="mod">
          <ac:chgData name="Milou van Es" userId="384f9a74-326c-4909-8e2e-eb84bccbdaa6" providerId="ADAL" clId="{D0B1EE05-AFB4-4D6C-A1A9-EC68F720CC32}" dt="2026-06-02T05:52:49.984" v="48269" actId="113"/>
          <ac:spMkLst>
            <pc:docMk/>
            <pc:sldMk cId="1167879478" sldId="337"/>
            <ac:spMk id="3" creationId="{F41F5346-03F1-518A-BE2C-93A107096FDD}"/>
          </ac:spMkLst>
        </pc:spChg>
        <pc:picChg chg="add mod">
          <ac:chgData name="Milou van Es" userId="384f9a74-326c-4909-8e2e-eb84bccbdaa6" providerId="ADAL" clId="{D0B1EE05-AFB4-4D6C-A1A9-EC68F720CC32}" dt="2026-05-30T06:37:27.470" v="24062" actId="1076"/>
          <ac:picMkLst>
            <pc:docMk/>
            <pc:sldMk cId="1167879478" sldId="337"/>
            <ac:picMk id="3074" creationId="{361AD6A8-6591-A98A-8119-CB565AC2464D}"/>
          </ac:picMkLst>
        </pc:picChg>
      </pc:sldChg>
      <pc:sldChg chg="modSp new mod modNotesTx">
        <pc:chgData name="Milou van Es" userId="384f9a74-326c-4909-8e2e-eb84bccbdaa6" providerId="ADAL" clId="{D0B1EE05-AFB4-4D6C-A1A9-EC68F720CC32}" dt="2026-06-03T14:39:34.932" v="56614" actId="20577"/>
        <pc:sldMkLst>
          <pc:docMk/>
          <pc:sldMk cId="1124001177" sldId="338"/>
        </pc:sldMkLst>
        <pc:spChg chg="mod">
          <ac:chgData name="Milou van Es" userId="384f9a74-326c-4909-8e2e-eb84bccbdaa6" providerId="ADAL" clId="{D0B1EE05-AFB4-4D6C-A1A9-EC68F720CC32}" dt="2026-05-30T06:30:38.416" v="23659" actId="20577"/>
          <ac:spMkLst>
            <pc:docMk/>
            <pc:sldMk cId="1124001177" sldId="338"/>
            <ac:spMk id="2" creationId="{D5DDD121-53B4-1ACF-DA85-9936A0BE061E}"/>
          </ac:spMkLst>
        </pc:spChg>
        <pc:spChg chg="mod">
          <ac:chgData name="Milou van Es" userId="384f9a74-326c-4909-8e2e-eb84bccbdaa6" providerId="ADAL" clId="{D0B1EE05-AFB4-4D6C-A1A9-EC68F720CC32}" dt="2026-05-29T06:43:52.804" v="22304" actId="2711"/>
          <ac:spMkLst>
            <pc:docMk/>
            <pc:sldMk cId="1124001177" sldId="338"/>
            <ac:spMk id="3" creationId="{D35EBBA6-305F-FD18-2B8F-145D821464B3}"/>
          </ac:spMkLst>
        </pc:spChg>
      </pc:sldChg>
      <pc:sldChg chg="addSp modSp new mod modNotesTx">
        <pc:chgData name="Milou van Es" userId="384f9a74-326c-4909-8e2e-eb84bccbdaa6" providerId="ADAL" clId="{D0B1EE05-AFB4-4D6C-A1A9-EC68F720CC32}" dt="2026-05-31T10:07:14.581" v="45858" actId="20577"/>
        <pc:sldMkLst>
          <pc:docMk/>
          <pc:sldMk cId="524689098" sldId="339"/>
        </pc:sldMkLst>
        <pc:spChg chg="mod">
          <ac:chgData name="Milou van Es" userId="384f9a74-326c-4909-8e2e-eb84bccbdaa6" providerId="ADAL" clId="{D0B1EE05-AFB4-4D6C-A1A9-EC68F720CC32}" dt="2026-05-30T06:30:42.699" v="23671" actId="20577"/>
          <ac:spMkLst>
            <pc:docMk/>
            <pc:sldMk cId="524689098" sldId="339"/>
            <ac:spMk id="2" creationId="{27B4953B-090A-54BE-1361-BFC2CA26DDF1}"/>
          </ac:spMkLst>
        </pc:spChg>
        <pc:spChg chg="mod">
          <ac:chgData name="Milou van Es" userId="384f9a74-326c-4909-8e2e-eb84bccbdaa6" providerId="ADAL" clId="{D0B1EE05-AFB4-4D6C-A1A9-EC68F720CC32}" dt="2026-05-31T10:06:22.914" v="45820" actId="20577"/>
          <ac:spMkLst>
            <pc:docMk/>
            <pc:sldMk cId="524689098" sldId="339"/>
            <ac:spMk id="3" creationId="{1A3C1D8C-EC05-9754-F303-FC687F37991D}"/>
          </ac:spMkLst>
        </pc:spChg>
        <pc:picChg chg="add mod">
          <ac:chgData name="Milou van Es" userId="384f9a74-326c-4909-8e2e-eb84bccbdaa6" providerId="ADAL" clId="{D0B1EE05-AFB4-4D6C-A1A9-EC68F720CC32}" dt="2026-05-29T06:57:08.358" v="23503" actId="1076"/>
          <ac:picMkLst>
            <pc:docMk/>
            <pc:sldMk cId="524689098" sldId="339"/>
            <ac:picMk id="5" creationId="{01161DAC-A3F6-56F1-8295-7061BE24DE9D}"/>
          </ac:picMkLst>
        </pc:picChg>
      </pc:sldChg>
      <pc:sldChg chg="addSp modSp new mod">
        <pc:chgData name="Milou van Es" userId="384f9a74-326c-4909-8e2e-eb84bccbdaa6" providerId="ADAL" clId="{D0B1EE05-AFB4-4D6C-A1A9-EC68F720CC32}" dt="2026-05-31T09:11:57.413" v="39672" actId="20577"/>
        <pc:sldMkLst>
          <pc:docMk/>
          <pc:sldMk cId="2696494455" sldId="340"/>
        </pc:sldMkLst>
        <pc:spChg chg="mod">
          <ac:chgData name="Milou van Es" userId="384f9a74-326c-4909-8e2e-eb84bccbdaa6" providerId="ADAL" clId="{D0B1EE05-AFB4-4D6C-A1A9-EC68F720CC32}" dt="2026-05-30T06:30:51.733" v="23695" actId="20577"/>
          <ac:spMkLst>
            <pc:docMk/>
            <pc:sldMk cId="2696494455" sldId="340"/>
            <ac:spMk id="2" creationId="{89A74724-59A9-0C17-4AE1-2424EF2EE5DB}"/>
          </ac:spMkLst>
        </pc:spChg>
        <pc:spChg chg="mod">
          <ac:chgData name="Milou van Es" userId="384f9a74-326c-4909-8e2e-eb84bccbdaa6" providerId="ADAL" clId="{D0B1EE05-AFB4-4D6C-A1A9-EC68F720CC32}" dt="2026-05-31T09:11:57.413" v="39672" actId="20577"/>
          <ac:spMkLst>
            <pc:docMk/>
            <pc:sldMk cId="2696494455" sldId="340"/>
            <ac:spMk id="3" creationId="{C573E394-BAE1-C1A3-7F18-9B483C89BB8F}"/>
          </ac:spMkLst>
        </pc:spChg>
        <pc:picChg chg="add mod">
          <ac:chgData name="Milou van Es" userId="384f9a74-326c-4909-8e2e-eb84bccbdaa6" providerId="ADAL" clId="{D0B1EE05-AFB4-4D6C-A1A9-EC68F720CC32}" dt="2026-05-30T06:31:30.258" v="23699" actId="14100"/>
          <ac:picMkLst>
            <pc:docMk/>
            <pc:sldMk cId="2696494455" sldId="340"/>
            <ac:picMk id="1026" creationId="{0073DE1C-A11A-EFB0-D234-0FD89A59C936}"/>
          </ac:picMkLst>
        </pc:picChg>
      </pc:sldChg>
      <pc:sldChg chg="modSp new mod modNotesTx">
        <pc:chgData name="Milou van Es" userId="384f9a74-326c-4909-8e2e-eb84bccbdaa6" providerId="ADAL" clId="{D0B1EE05-AFB4-4D6C-A1A9-EC68F720CC32}" dt="2026-06-04T08:45:14.014" v="58694" actId="20577"/>
        <pc:sldMkLst>
          <pc:docMk/>
          <pc:sldMk cId="3886608493" sldId="344"/>
        </pc:sldMkLst>
        <pc:spChg chg="mod">
          <ac:chgData name="Milou van Es" userId="384f9a74-326c-4909-8e2e-eb84bccbdaa6" providerId="ADAL" clId="{D0B1EE05-AFB4-4D6C-A1A9-EC68F720CC32}" dt="2026-05-30T06:25:46.544" v="23509"/>
          <ac:spMkLst>
            <pc:docMk/>
            <pc:sldMk cId="3886608493" sldId="344"/>
            <ac:spMk id="2" creationId="{B7C261D6-9ABB-4AE6-861A-2CD9128113C2}"/>
          </ac:spMkLst>
        </pc:spChg>
        <pc:spChg chg="mod">
          <ac:chgData name="Milou van Es" userId="384f9a74-326c-4909-8e2e-eb84bccbdaa6" providerId="ADAL" clId="{D0B1EE05-AFB4-4D6C-A1A9-EC68F720CC32}" dt="2026-06-04T08:45:14.014" v="58694" actId="20577"/>
          <ac:spMkLst>
            <pc:docMk/>
            <pc:sldMk cId="3886608493" sldId="344"/>
            <ac:spMk id="3" creationId="{321A1C89-D77A-C6BB-CB91-13898BF72694}"/>
          </ac:spMkLst>
        </pc:spChg>
      </pc:sldChg>
      <pc:sldChg chg="addSp delSp modSp new mod modNotesTx">
        <pc:chgData name="Milou van Es" userId="384f9a74-326c-4909-8e2e-eb84bccbdaa6" providerId="ADAL" clId="{D0B1EE05-AFB4-4D6C-A1A9-EC68F720CC32}" dt="2026-06-04T06:56:33.010" v="58284" actId="1076"/>
        <pc:sldMkLst>
          <pc:docMk/>
          <pc:sldMk cId="98687220" sldId="345"/>
        </pc:sldMkLst>
        <pc:spChg chg="mod">
          <ac:chgData name="Milou van Es" userId="384f9a74-326c-4909-8e2e-eb84bccbdaa6" providerId="ADAL" clId="{D0B1EE05-AFB4-4D6C-A1A9-EC68F720CC32}" dt="2026-06-04T06:30:12.731" v="57603" actId="20577"/>
          <ac:spMkLst>
            <pc:docMk/>
            <pc:sldMk cId="98687220" sldId="345"/>
            <ac:spMk id="2" creationId="{E5FB1E11-7E04-F2DF-5320-77F6430904A5}"/>
          </ac:spMkLst>
        </pc:spChg>
        <pc:spChg chg="add mod">
          <ac:chgData name="Milou van Es" userId="384f9a74-326c-4909-8e2e-eb84bccbdaa6" providerId="ADAL" clId="{D0B1EE05-AFB4-4D6C-A1A9-EC68F720CC32}" dt="2026-06-04T06:56:33.010" v="58284" actId="1076"/>
          <ac:spMkLst>
            <pc:docMk/>
            <pc:sldMk cId="98687220" sldId="345"/>
            <ac:spMk id="3" creationId="{FCBDE382-EB30-6CD4-49EC-7B1E4C79B1B6}"/>
          </ac:spMkLst>
        </pc:spChg>
        <pc:picChg chg="add mod">
          <ac:chgData name="Milou van Es" userId="384f9a74-326c-4909-8e2e-eb84bccbdaa6" providerId="ADAL" clId="{D0B1EE05-AFB4-4D6C-A1A9-EC68F720CC32}" dt="2026-06-04T06:32:39.801" v="57682" actId="1076"/>
          <ac:picMkLst>
            <pc:docMk/>
            <pc:sldMk cId="98687220" sldId="345"/>
            <ac:picMk id="4098" creationId="{8915C6DE-332D-3A29-BF38-683F38AF1DF7}"/>
          </ac:picMkLst>
        </pc:picChg>
      </pc:sldChg>
      <pc:sldChg chg="addSp modSp new mod modNotesTx">
        <pc:chgData name="Milou van Es" userId="384f9a74-326c-4909-8e2e-eb84bccbdaa6" providerId="ADAL" clId="{D0B1EE05-AFB4-4D6C-A1A9-EC68F720CC32}" dt="2026-05-30T07:01:06.642" v="27116" actId="20577"/>
        <pc:sldMkLst>
          <pc:docMk/>
          <pc:sldMk cId="2384045894" sldId="346"/>
        </pc:sldMkLst>
        <pc:spChg chg="mod">
          <ac:chgData name="Milou van Es" userId="384f9a74-326c-4909-8e2e-eb84bccbdaa6" providerId="ADAL" clId="{D0B1EE05-AFB4-4D6C-A1A9-EC68F720CC32}" dt="2026-05-30T06:54:25.405" v="25623" actId="20577"/>
          <ac:spMkLst>
            <pc:docMk/>
            <pc:sldMk cId="2384045894" sldId="346"/>
            <ac:spMk id="2" creationId="{395F3362-F64A-55D6-D9CE-512C3F76D301}"/>
          </ac:spMkLst>
        </pc:spChg>
        <pc:spChg chg="mod">
          <ac:chgData name="Milou van Es" userId="384f9a74-326c-4909-8e2e-eb84bccbdaa6" providerId="ADAL" clId="{D0B1EE05-AFB4-4D6C-A1A9-EC68F720CC32}" dt="2026-05-30T06:54:42.321" v="25670" actId="20577"/>
          <ac:spMkLst>
            <pc:docMk/>
            <pc:sldMk cId="2384045894" sldId="346"/>
            <ac:spMk id="3" creationId="{EB69E48A-BFCB-7DAF-5AFE-CDC6E04446E6}"/>
          </ac:spMkLst>
        </pc:spChg>
        <pc:picChg chg="add mod">
          <ac:chgData name="Milou van Es" userId="384f9a74-326c-4909-8e2e-eb84bccbdaa6" providerId="ADAL" clId="{D0B1EE05-AFB4-4D6C-A1A9-EC68F720CC32}" dt="2026-05-30T06:57:42.932" v="25768" actId="1076"/>
          <ac:picMkLst>
            <pc:docMk/>
            <pc:sldMk cId="2384045894" sldId="346"/>
            <ac:picMk id="5122" creationId="{78FB875A-0472-E4F4-0A0D-CF0A8440B827}"/>
          </ac:picMkLst>
        </pc:picChg>
      </pc:sldChg>
      <pc:sldChg chg="modSp new mod modNotesTx">
        <pc:chgData name="Milou van Es" userId="384f9a74-326c-4909-8e2e-eb84bccbdaa6" providerId="ADAL" clId="{D0B1EE05-AFB4-4D6C-A1A9-EC68F720CC32}" dt="2026-06-02T18:47:42.217" v="50740" actId="20577"/>
        <pc:sldMkLst>
          <pc:docMk/>
          <pc:sldMk cId="1715355489" sldId="348"/>
        </pc:sldMkLst>
        <pc:spChg chg="mod">
          <ac:chgData name="Milou van Es" userId="384f9a74-326c-4909-8e2e-eb84bccbdaa6" providerId="ADAL" clId="{D0B1EE05-AFB4-4D6C-A1A9-EC68F720CC32}" dt="2026-05-30T07:42:34.568" v="34648" actId="5793"/>
          <ac:spMkLst>
            <pc:docMk/>
            <pc:sldMk cId="1715355489" sldId="348"/>
            <ac:spMk id="2" creationId="{3A3151A2-46A7-5B81-52EF-063D4F4AE93B}"/>
          </ac:spMkLst>
        </pc:spChg>
        <pc:spChg chg="mod">
          <ac:chgData name="Milou van Es" userId="384f9a74-326c-4909-8e2e-eb84bccbdaa6" providerId="ADAL" clId="{D0B1EE05-AFB4-4D6C-A1A9-EC68F720CC32}" dt="2026-06-02T18:38:23.285" v="50382" actId="20577"/>
          <ac:spMkLst>
            <pc:docMk/>
            <pc:sldMk cId="1715355489" sldId="348"/>
            <ac:spMk id="3" creationId="{C58B0016-8E1F-8F2B-CB89-0864B622597E}"/>
          </ac:spMkLst>
        </pc:spChg>
      </pc:sldChg>
      <pc:sldChg chg="modSp new mod modNotesTx">
        <pc:chgData name="Milou van Es" userId="384f9a74-326c-4909-8e2e-eb84bccbdaa6" providerId="ADAL" clId="{D0B1EE05-AFB4-4D6C-A1A9-EC68F720CC32}" dt="2026-06-04T08:49:58.791" v="59289" actId="20577"/>
        <pc:sldMkLst>
          <pc:docMk/>
          <pc:sldMk cId="181127872" sldId="349"/>
        </pc:sldMkLst>
        <pc:spChg chg="mod">
          <ac:chgData name="Milou van Es" userId="384f9a74-326c-4909-8e2e-eb84bccbdaa6" providerId="ADAL" clId="{D0B1EE05-AFB4-4D6C-A1A9-EC68F720CC32}" dt="2026-06-03T14:42:57.564" v="56728" actId="20577"/>
          <ac:spMkLst>
            <pc:docMk/>
            <pc:sldMk cId="181127872" sldId="349"/>
            <ac:spMk id="2" creationId="{0C541645-567E-972B-D159-B05FC9AFC7FB}"/>
          </ac:spMkLst>
        </pc:spChg>
        <pc:spChg chg="mod">
          <ac:chgData name="Milou van Es" userId="384f9a74-326c-4909-8e2e-eb84bccbdaa6" providerId="ADAL" clId="{D0B1EE05-AFB4-4D6C-A1A9-EC68F720CC32}" dt="2026-06-04T08:49:58.791" v="59289" actId="20577"/>
          <ac:spMkLst>
            <pc:docMk/>
            <pc:sldMk cId="181127872" sldId="349"/>
            <ac:spMk id="3" creationId="{CC685210-CC3B-880D-DA31-6A05DBE09E97}"/>
          </ac:spMkLst>
        </pc:spChg>
      </pc:sldChg>
      <pc:sldChg chg="modSp new mod modNotesTx">
        <pc:chgData name="Milou van Es" userId="384f9a74-326c-4909-8e2e-eb84bccbdaa6" providerId="ADAL" clId="{D0B1EE05-AFB4-4D6C-A1A9-EC68F720CC32}" dt="2026-06-03T08:45:48.449" v="56345" actId="255"/>
        <pc:sldMkLst>
          <pc:docMk/>
          <pc:sldMk cId="1053218714" sldId="351"/>
        </pc:sldMkLst>
        <pc:spChg chg="mod">
          <ac:chgData name="Milou van Es" userId="384f9a74-326c-4909-8e2e-eb84bccbdaa6" providerId="ADAL" clId="{D0B1EE05-AFB4-4D6C-A1A9-EC68F720CC32}" dt="2026-05-31T09:14:45.771" v="39968" actId="20577"/>
          <ac:spMkLst>
            <pc:docMk/>
            <pc:sldMk cId="1053218714" sldId="351"/>
            <ac:spMk id="2" creationId="{2BB5A29D-AF4E-6FF8-A132-3F9F25D206C0}"/>
          </ac:spMkLst>
        </pc:spChg>
        <pc:spChg chg="mod">
          <ac:chgData name="Milou van Es" userId="384f9a74-326c-4909-8e2e-eb84bccbdaa6" providerId="ADAL" clId="{D0B1EE05-AFB4-4D6C-A1A9-EC68F720CC32}" dt="2026-06-03T08:45:48.449" v="56345" actId="255"/>
          <ac:spMkLst>
            <pc:docMk/>
            <pc:sldMk cId="1053218714" sldId="351"/>
            <ac:spMk id="3" creationId="{52449AC7-4A0E-D217-7151-45951A5B1E32}"/>
          </ac:spMkLst>
        </pc:spChg>
      </pc:sldChg>
      <pc:sldChg chg="addSp delSp modSp new mod">
        <pc:chgData name="Milou van Es" userId="384f9a74-326c-4909-8e2e-eb84bccbdaa6" providerId="ADAL" clId="{D0B1EE05-AFB4-4D6C-A1A9-EC68F720CC32}" dt="2026-05-31T09:27:43.273" v="41171" actId="21"/>
        <pc:sldMkLst>
          <pc:docMk/>
          <pc:sldMk cId="4127088271" sldId="352"/>
        </pc:sldMkLst>
        <pc:spChg chg="mod">
          <ac:chgData name="Milou van Es" userId="384f9a74-326c-4909-8e2e-eb84bccbdaa6" providerId="ADAL" clId="{D0B1EE05-AFB4-4D6C-A1A9-EC68F720CC32}" dt="2026-05-31T09:25:24.607" v="41164" actId="20577"/>
          <ac:spMkLst>
            <pc:docMk/>
            <pc:sldMk cId="4127088271" sldId="352"/>
            <ac:spMk id="2" creationId="{B0FF8F0C-7A0E-4314-729D-2D2C3226C1E5}"/>
          </ac:spMkLst>
        </pc:spChg>
        <pc:picChg chg="add mod">
          <ac:chgData name="Milou van Es" userId="384f9a74-326c-4909-8e2e-eb84bccbdaa6" providerId="ADAL" clId="{D0B1EE05-AFB4-4D6C-A1A9-EC68F720CC32}" dt="2026-05-31T09:27:41.138" v="41170" actId="1076"/>
          <ac:picMkLst>
            <pc:docMk/>
            <pc:sldMk cId="4127088271" sldId="352"/>
            <ac:picMk id="1026" creationId="{D54A4155-A553-DE0E-B906-2385237926BC}"/>
          </ac:picMkLst>
        </pc:picChg>
      </pc:sldChg>
      <pc:sldChg chg="modSp new mod modNotesTx">
        <pc:chgData name="Milou van Es" userId="384f9a74-326c-4909-8e2e-eb84bccbdaa6" providerId="ADAL" clId="{D0B1EE05-AFB4-4D6C-A1A9-EC68F720CC32}" dt="2026-06-03T14:41:51.959" v="56722" actId="20577"/>
        <pc:sldMkLst>
          <pc:docMk/>
          <pc:sldMk cId="411242889" sldId="353"/>
        </pc:sldMkLst>
        <pc:spChg chg="mod">
          <ac:chgData name="Milou van Es" userId="384f9a74-326c-4909-8e2e-eb84bccbdaa6" providerId="ADAL" clId="{D0B1EE05-AFB4-4D6C-A1A9-EC68F720CC32}" dt="2026-05-31T10:22:47.400" v="47157" actId="20577"/>
          <ac:spMkLst>
            <pc:docMk/>
            <pc:sldMk cId="411242889" sldId="353"/>
            <ac:spMk id="2" creationId="{E7E65CA4-1E72-7F61-7FB7-9EED51D180FD}"/>
          </ac:spMkLst>
        </pc:spChg>
        <pc:spChg chg="mod">
          <ac:chgData name="Milou van Es" userId="384f9a74-326c-4909-8e2e-eb84bccbdaa6" providerId="ADAL" clId="{D0B1EE05-AFB4-4D6C-A1A9-EC68F720CC32}" dt="2026-06-03T14:40:59.333" v="56652" actId="20577"/>
          <ac:spMkLst>
            <pc:docMk/>
            <pc:sldMk cId="411242889" sldId="353"/>
            <ac:spMk id="3" creationId="{43F5F1D3-DAAD-2EC4-8152-ABB638E4024B}"/>
          </ac:spMkLst>
        </pc:spChg>
      </pc:sldChg>
      <pc:sldChg chg="modSp new mod modNotesTx">
        <pc:chgData name="Milou van Es" userId="384f9a74-326c-4909-8e2e-eb84bccbdaa6" providerId="ADAL" clId="{D0B1EE05-AFB4-4D6C-A1A9-EC68F720CC32}" dt="2026-06-04T08:23:47.309" v="58330" actId="20577"/>
        <pc:sldMkLst>
          <pc:docMk/>
          <pc:sldMk cId="1961446206" sldId="354"/>
        </pc:sldMkLst>
        <pc:spChg chg="mod">
          <ac:chgData name="Milou van Es" userId="384f9a74-326c-4909-8e2e-eb84bccbdaa6" providerId="ADAL" clId="{D0B1EE05-AFB4-4D6C-A1A9-EC68F720CC32}" dt="2026-05-31T10:31:38.789" v="47837" actId="20577"/>
          <ac:spMkLst>
            <pc:docMk/>
            <pc:sldMk cId="1961446206" sldId="354"/>
            <ac:spMk id="2" creationId="{4D3953D0-C1D1-E544-A229-4512DCCF0CC7}"/>
          </ac:spMkLst>
        </pc:spChg>
        <pc:spChg chg="mod">
          <ac:chgData name="Milou van Es" userId="384f9a74-326c-4909-8e2e-eb84bccbdaa6" providerId="ADAL" clId="{D0B1EE05-AFB4-4D6C-A1A9-EC68F720CC32}" dt="2026-06-04T08:23:47.309" v="58330" actId="20577"/>
          <ac:spMkLst>
            <pc:docMk/>
            <pc:sldMk cId="1961446206" sldId="354"/>
            <ac:spMk id="3" creationId="{A1BE77EB-00A1-383F-207C-FC4F522BE19C}"/>
          </ac:spMkLst>
        </pc:spChg>
      </pc:sldChg>
      <pc:sldChg chg="modSp new mod modNotesTx">
        <pc:chgData name="Milou van Es" userId="384f9a74-326c-4909-8e2e-eb84bccbdaa6" providerId="ADAL" clId="{D0B1EE05-AFB4-4D6C-A1A9-EC68F720CC32}" dt="2026-06-04T06:25:06.746" v="57573" actId="20577"/>
        <pc:sldMkLst>
          <pc:docMk/>
          <pc:sldMk cId="2864912165" sldId="356"/>
        </pc:sldMkLst>
        <pc:spChg chg="mod">
          <ac:chgData name="Milou van Es" userId="384f9a74-326c-4909-8e2e-eb84bccbdaa6" providerId="ADAL" clId="{D0B1EE05-AFB4-4D6C-A1A9-EC68F720CC32}" dt="2026-06-02T18:43:55.213" v="50569" actId="20577"/>
          <ac:spMkLst>
            <pc:docMk/>
            <pc:sldMk cId="2864912165" sldId="356"/>
            <ac:spMk id="2" creationId="{D932613D-7EA9-CA61-4841-982D73315E0B}"/>
          </ac:spMkLst>
        </pc:spChg>
        <pc:spChg chg="mod">
          <ac:chgData name="Milou van Es" userId="384f9a74-326c-4909-8e2e-eb84bccbdaa6" providerId="ADAL" clId="{D0B1EE05-AFB4-4D6C-A1A9-EC68F720CC32}" dt="2026-06-03T08:37:29.598" v="56261" actId="255"/>
          <ac:spMkLst>
            <pc:docMk/>
            <pc:sldMk cId="2864912165" sldId="356"/>
            <ac:spMk id="3" creationId="{2E092E3E-6633-15D8-EA5F-90A4B0C9AB5B}"/>
          </ac:spMkLst>
        </pc:spChg>
      </pc:sldChg>
      <pc:sldChg chg="modSp new mod">
        <pc:chgData name="Milou van Es" userId="384f9a74-326c-4909-8e2e-eb84bccbdaa6" providerId="ADAL" clId="{D0B1EE05-AFB4-4D6C-A1A9-EC68F720CC32}" dt="2026-06-03T08:12:11.889" v="54868" actId="20577"/>
        <pc:sldMkLst>
          <pc:docMk/>
          <pc:sldMk cId="1503533369" sldId="357"/>
        </pc:sldMkLst>
        <pc:spChg chg="mod">
          <ac:chgData name="Milou van Es" userId="384f9a74-326c-4909-8e2e-eb84bccbdaa6" providerId="ADAL" clId="{D0B1EE05-AFB4-4D6C-A1A9-EC68F720CC32}" dt="2026-06-03T08:11:42.035" v="54766" actId="20577"/>
          <ac:spMkLst>
            <pc:docMk/>
            <pc:sldMk cId="1503533369" sldId="357"/>
            <ac:spMk id="2" creationId="{0A0A8C07-5C5A-DCC5-3CFA-FA9B75696C45}"/>
          </ac:spMkLst>
        </pc:spChg>
        <pc:spChg chg="mod">
          <ac:chgData name="Milou van Es" userId="384f9a74-326c-4909-8e2e-eb84bccbdaa6" providerId="ADAL" clId="{D0B1EE05-AFB4-4D6C-A1A9-EC68F720CC32}" dt="2026-06-03T08:12:11.889" v="54868" actId="20577"/>
          <ac:spMkLst>
            <pc:docMk/>
            <pc:sldMk cId="1503533369" sldId="357"/>
            <ac:spMk id="3" creationId="{0D95A722-F243-4D41-D503-52ABCD7BB006}"/>
          </ac:spMkLst>
        </pc:spChg>
      </pc:sldChg>
      <pc:sldChg chg="modSp new mod">
        <pc:chgData name="Milou van Es" userId="384f9a74-326c-4909-8e2e-eb84bccbdaa6" providerId="ADAL" clId="{D0B1EE05-AFB4-4D6C-A1A9-EC68F720CC32}" dt="2026-06-03T08:25:47.827" v="55166" actId="5793"/>
        <pc:sldMkLst>
          <pc:docMk/>
          <pc:sldMk cId="739534779" sldId="358"/>
        </pc:sldMkLst>
        <pc:spChg chg="mod">
          <ac:chgData name="Milou van Es" userId="384f9a74-326c-4909-8e2e-eb84bccbdaa6" providerId="ADAL" clId="{D0B1EE05-AFB4-4D6C-A1A9-EC68F720CC32}" dt="2026-06-03T08:25:31.840" v="55097" actId="20577"/>
          <ac:spMkLst>
            <pc:docMk/>
            <pc:sldMk cId="739534779" sldId="358"/>
            <ac:spMk id="2" creationId="{E3F810CB-A62B-0632-6FCB-8FF89F48B6DE}"/>
          </ac:spMkLst>
        </pc:spChg>
        <pc:spChg chg="mod">
          <ac:chgData name="Milou van Es" userId="384f9a74-326c-4909-8e2e-eb84bccbdaa6" providerId="ADAL" clId="{D0B1EE05-AFB4-4D6C-A1A9-EC68F720CC32}" dt="2026-06-03T08:25:47.827" v="55166" actId="5793"/>
          <ac:spMkLst>
            <pc:docMk/>
            <pc:sldMk cId="739534779" sldId="358"/>
            <ac:spMk id="3" creationId="{816134C4-35F0-D38E-E9A3-0D7CF84203CC}"/>
          </ac:spMkLst>
        </pc:spChg>
      </pc:sldChg>
      <pc:sldChg chg="modSp new mod">
        <pc:chgData name="Milou van Es" userId="384f9a74-326c-4909-8e2e-eb84bccbdaa6" providerId="ADAL" clId="{D0B1EE05-AFB4-4D6C-A1A9-EC68F720CC32}" dt="2026-06-03T08:27:05.583" v="55356" actId="5793"/>
        <pc:sldMkLst>
          <pc:docMk/>
          <pc:sldMk cId="1197943287" sldId="359"/>
        </pc:sldMkLst>
        <pc:spChg chg="mod">
          <ac:chgData name="Milou van Es" userId="384f9a74-326c-4909-8e2e-eb84bccbdaa6" providerId="ADAL" clId="{D0B1EE05-AFB4-4D6C-A1A9-EC68F720CC32}" dt="2026-06-03T08:26:38.286" v="55193" actId="20577"/>
          <ac:spMkLst>
            <pc:docMk/>
            <pc:sldMk cId="1197943287" sldId="359"/>
            <ac:spMk id="2" creationId="{335ACB4A-4017-DB4B-CAE5-3FD86498C62E}"/>
          </ac:spMkLst>
        </pc:spChg>
        <pc:spChg chg="mod">
          <ac:chgData name="Milou van Es" userId="384f9a74-326c-4909-8e2e-eb84bccbdaa6" providerId="ADAL" clId="{D0B1EE05-AFB4-4D6C-A1A9-EC68F720CC32}" dt="2026-06-03T08:27:05.583" v="55356" actId="5793"/>
          <ac:spMkLst>
            <pc:docMk/>
            <pc:sldMk cId="1197943287" sldId="359"/>
            <ac:spMk id="3" creationId="{314327E6-B436-2474-EDCF-638A3CF00A1F}"/>
          </ac:spMkLst>
        </pc:spChg>
      </pc:sldChg>
      <pc:sldChg chg="modSp new mod">
        <pc:chgData name="Milou van Es" userId="384f9a74-326c-4909-8e2e-eb84bccbdaa6" providerId="ADAL" clId="{D0B1EE05-AFB4-4D6C-A1A9-EC68F720CC32}" dt="2026-06-03T08:37:52.236" v="56339" actId="255"/>
        <pc:sldMkLst>
          <pc:docMk/>
          <pc:sldMk cId="1996289993" sldId="360"/>
        </pc:sldMkLst>
        <pc:spChg chg="mod">
          <ac:chgData name="Milou van Es" userId="384f9a74-326c-4909-8e2e-eb84bccbdaa6" providerId="ADAL" clId="{D0B1EE05-AFB4-4D6C-A1A9-EC68F720CC32}" dt="2026-06-03T08:37:39.452" v="56270" actId="20577"/>
          <ac:spMkLst>
            <pc:docMk/>
            <pc:sldMk cId="1996289993" sldId="360"/>
            <ac:spMk id="2" creationId="{90C65C3C-2378-B55F-F811-602C343D1AF1}"/>
          </ac:spMkLst>
        </pc:spChg>
        <pc:spChg chg="mod">
          <ac:chgData name="Milou van Es" userId="384f9a74-326c-4909-8e2e-eb84bccbdaa6" providerId="ADAL" clId="{D0B1EE05-AFB4-4D6C-A1A9-EC68F720CC32}" dt="2026-06-03T08:37:52.236" v="56339" actId="255"/>
          <ac:spMkLst>
            <pc:docMk/>
            <pc:sldMk cId="1996289993" sldId="360"/>
            <ac:spMk id="3" creationId="{A65AD068-886C-4D8B-FD7F-12BE8BF3D74E}"/>
          </ac:spMkLst>
        </pc:spChg>
      </pc:sldChg>
      <pc:sldChg chg="modSp new mod">
        <pc:chgData name="Milou van Es" userId="384f9a74-326c-4909-8e2e-eb84bccbdaa6" providerId="ADAL" clId="{D0B1EE05-AFB4-4D6C-A1A9-EC68F720CC32}" dt="2026-06-03T08:47:03.166" v="56528" actId="5793"/>
        <pc:sldMkLst>
          <pc:docMk/>
          <pc:sldMk cId="1409777277" sldId="361"/>
        </pc:sldMkLst>
        <pc:spChg chg="mod">
          <ac:chgData name="Milou van Es" userId="384f9a74-326c-4909-8e2e-eb84bccbdaa6" providerId="ADAL" clId="{D0B1EE05-AFB4-4D6C-A1A9-EC68F720CC32}" dt="2026-06-03T08:46:12.932" v="56355" actId="20577"/>
          <ac:spMkLst>
            <pc:docMk/>
            <pc:sldMk cId="1409777277" sldId="361"/>
            <ac:spMk id="2" creationId="{6E5F73D1-1245-BCEC-7740-8110C785ABEB}"/>
          </ac:spMkLst>
        </pc:spChg>
        <pc:spChg chg="mod">
          <ac:chgData name="Milou van Es" userId="384f9a74-326c-4909-8e2e-eb84bccbdaa6" providerId="ADAL" clId="{D0B1EE05-AFB4-4D6C-A1A9-EC68F720CC32}" dt="2026-06-03T08:47:03.166" v="56528" actId="5793"/>
          <ac:spMkLst>
            <pc:docMk/>
            <pc:sldMk cId="1409777277" sldId="361"/>
            <ac:spMk id="3" creationId="{77044F19-252A-3EFA-8C71-DC4D5F467255}"/>
          </ac:spMkLst>
        </pc:spChg>
      </pc:sldChg>
      <pc:sldChg chg="modSp add mod modNotesTx">
        <pc:chgData name="Milou van Es" userId="384f9a74-326c-4909-8e2e-eb84bccbdaa6" providerId="ADAL" clId="{D0B1EE05-AFB4-4D6C-A1A9-EC68F720CC32}" dt="2026-06-04T06:08:30.545" v="57368" actId="20577"/>
        <pc:sldMkLst>
          <pc:docMk/>
          <pc:sldMk cId="539112726" sldId="362"/>
        </pc:sldMkLst>
        <pc:spChg chg="mod">
          <ac:chgData name="Milou van Es" userId="384f9a74-326c-4909-8e2e-eb84bccbdaa6" providerId="ADAL" clId="{D0B1EE05-AFB4-4D6C-A1A9-EC68F720CC32}" dt="2026-06-04T06:03:14.933" v="57120" actId="20577"/>
          <ac:spMkLst>
            <pc:docMk/>
            <pc:sldMk cId="539112726" sldId="362"/>
            <ac:spMk id="3" creationId="{A791424C-7B1A-B9CD-23D9-D1950A61AF22}"/>
          </ac:spMkLst>
        </pc:spChg>
      </pc:sldChg>
      <pc:sldChg chg="modSp new mod modNotesTx">
        <pc:chgData name="Milou van Es" userId="384f9a74-326c-4909-8e2e-eb84bccbdaa6" providerId="ADAL" clId="{D0B1EE05-AFB4-4D6C-A1A9-EC68F720CC32}" dt="2026-06-12T08:38:18.252" v="59733" actId="20577"/>
        <pc:sldMkLst>
          <pc:docMk/>
          <pc:sldMk cId="1896692056" sldId="363"/>
        </pc:sldMkLst>
        <pc:spChg chg="mod">
          <ac:chgData name="Milou van Es" userId="384f9a74-326c-4909-8e2e-eb84bccbdaa6" providerId="ADAL" clId="{D0B1EE05-AFB4-4D6C-A1A9-EC68F720CC32}" dt="2026-06-04T06:06:56.568" v="57264" actId="20577"/>
          <ac:spMkLst>
            <pc:docMk/>
            <pc:sldMk cId="1896692056" sldId="363"/>
            <ac:spMk id="2" creationId="{CAE84B06-3835-C7E6-D47B-55939051EB2A}"/>
          </ac:spMkLst>
        </pc:spChg>
        <pc:spChg chg="mod">
          <ac:chgData name="Milou van Es" userId="384f9a74-326c-4909-8e2e-eb84bccbdaa6" providerId="ADAL" clId="{D0B1EE05-AFB4-4D6C-A1A9-EC68F720CC32}" dt="2026-06-04T06:52:22.468" v="58282" actId="20577"/>
          <ac:spMkLst>
            <pc:docMk/>
            <pc:sldMk cId="1896692056" sldId="363"/>
            <ac:spMk id="3" creationId="{63D589A8-0A11-FEA8-03AC-24A8D11CCD08}"/>
          </ac:spMkLst>
        </pc:spChg>
      </pc:sldChg>
      <pc:sldChg chg="modSp new mod">
        <pc:chgData name="Milou van Es" userId="384f9a74-326c-4909-8e2e-eb84bccbdaa6" providerId="ADAL" clId="{D0B1EE05-AFB4-4D6C-A1A9-EC68F720CC32}" dt="2026-06-04T08:48:21.841" v="58957" actId="5793"/>
        <pc:sldMkLst>
          <pc:docMk/>
          <pc:sldMk cId="4025442184" sldId="365"/>
        </pc:sldMkLst>
        <pc:spChg chg="mod">
          <ac:chgData name="Milou van Es" userId="384f9a74-326c-4909-8e2e-eb84bccbdaa6" providerId="ADAL" clId="{D0B1EE05-AFB4-4D6C-A1A9-EC68F720CC32}" dt="2026-06-04T08:47:42.573" v="58714" actId="20577"/>
          <ac:spMkLst>
            <pc:docMk/>
            <pc:sldMk cId="4025442184" sldId="365"/>
            <ac:spMk id="2" creationId="{DCB91D11-74D9-2694-8FCC-4AB40ADBB0E4}"/>
          </ac:spMkLst>
        </pc:spChg>
        <pc:spChg chg="mod">
          <ac:chgData name="Milou van Es" userId="384f9a74-326c-4909-8e2e-eb84bccbdaa6" providerId="ADAL" clId="{D0B1EE05-AFB4-4D6C-A1A9-EC68F720CC32}" dt="2026-06-04T08:48:21.841" v="58957" actId="5793"/>
          <ac:spMkLst>
            <pc:docMk/>
            <pc:sldMk cId="4025442184" sldId="365"/>
            <ac:spMk id="3" creationId="{18DFFC64-14EE-D684-274E-8C99C563B9A9}"/>
          </ac:spMkLst>
        </pc:spChg>
      </pc:sldChg>
      <pc:sldChg chg="modSp new mod">
        <pc:chgData name="Milou van Es" userId="384f9a74-326c-4909-8e2e-eb84bccbdaa6" providerId="ADAL" clId="{D0B1EE05-AFB4-4D6C-A1A9-EC68F720CC32}" dt="2026-06-04T08:48:56.483" v="59005" actId="5793"/>
        <pc:sldMkLst>
          <pc:docMk/>
          <pc:sldMk cId="250115329" sldId="366"/>
        </pc:sldMkLst>
        <pc:spChg chg="mod">
          <ac:chgData name="Milou van Es" userId="384f9a74-326c-4909-8e2e-eb84bccbdaa6" providerId="ADAL" clId="{D0B1EE05-AFB4-4D6C-A1A9-EC68F720CC32}" dt="2026-06-04T08:48:44.335" v="58966" actId="20577"/>
          <ac:spMkLst>
            <pc:docMk/>
            <pc:sldMk cId="250115329" sldId="366"/>
            <ac:spMk id="2" creationId="{82734AB4-991A-EC92-551D-AE8833EA08CD}"/>
          </ac:spMkLst>
        </pc:spChg>
        <pc:spChg chg="mod">
          <ac:chgData name="Milou van Es" userId="384f9a74-326c-4909-8e2e-eb84bccbdaa6" providerId="ADAL" clId="{D0B1EE05-AFB4-4D6C-A1A9-EC68F720CC32}" dt="2026-06-04T08:48:56.483" v="59005" actId="5793"/>
          <ac:spMkLst>
            <pc:docMk/>
            <pc:sldMk cId="250115329" sldId="366"/>
            <ac:spMk id="3" creationId="{A5042EFD-4031-E14C-D5EC-C7A3E10EB5AC}"/>
          </ac:spMkLst>
        </pc:spChg>
      </pc:sldChg>
      <pc:sldChg chg="modSp new mod">
        <pc:chgData name="Milou van Es" userId="384f9a74-326c-4909-8e2e-eb84bccbdaa6" providerId="ADAL" clId="{D0B1EE05-AFB4-4D6C-A1A9-EC68F720CC32}" dt="2026-06-04T08:49:36.473" v="59220" actId="20577"/>
        <pc:sldMkLst>
          <pc:docMk/>
          <pc:sldMk cId="427749743" sldId="367"/>
        </pc:sldMkLst>
        <pc:spChg chg="mod">
          <ac:chgData name="Milou van Es" userId="384f9a74-326c-4909-8e2e-eb84bccbdaa6" providerId="ADAL" clId="{D0B1EE05-AFB4-4D6C-A1A9-EC68F720CC32}" dt="2026-06-04T08:49:01.224" v="59024" actId="20577"/>
          <ac:spMkLst>
            <pc:docMk/>
            <pc:sldMk cId="427749743" sldId="367"/>
            <ac:spMk id="2" creationId="{CE74AB02-2D10-0F6C-F5D1-E15F7B47E83C}"/>
          </ac:spMkLst>
        </pc:spChg>
        <pc:spChg chg="mod">
          <ac:chgData name="Milou van Es" userId="384f9a74-326c-4909-8e2e-eb84bccbdaa6" providerId="ADAL" clId="{D0B1EE05-AFB4-4D6C-A1A9-EC68F720CC32}" dt="2026-06-04T08:49:36.473" v="59220" actId="20577"/>
          <ac:spMkLst>
            <pc:docMk/>
            <pc:sldMk cId="427749743" sldId="367"/>
            <ac:spMk id="3" creationId="{2CD36D69-EFEF-0B21-AB6A-20EA7E09085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5477ED-DB54-4EAC-9939-A210F67151CD}" type="datetimeFigureOut">
              <a:rPr lang="nl-NL" smtClean="0"/>
              <a:t>12-6-2026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717E8F-5CB7-4EF5-BEBA-9CB0467B5832}" type="slidenum">
              <a:rPr lang="nl-NL" smtClean="0"/>
              <a:t>‹nr.›</a:t>
            </a:fld>
            <a:endParaRPr lang="nl-NL"/>
          </a:p>
        </p:txBody>
      </p:sp>
    </p:spTree>
    <p:extLst>
      <p:ext uri="{BB962C8B-B14F-4D97-AF65-F5344CB8AC3E}">
        <p14:creationId xmlns:p14="http://schemas.microsoft.com/office/powerpoint/2010/main" val="16417844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Welkomstwoord en voorstellen (kort: waar werken we, hoe komen we in aanraking met Parkinson).</a:t>
            </a:r>
            <a:br>
              <a:rPr lang="nl-NL" dirty="0"/>
            </a:br>
            <a:br>
              <a:rPr lang="nl-NL" dirty="0"/>
            </a:br>
            <a:r>
              <a:rPr lang="nl-NL" dirty="0"/>
              <a:t>Aanleiding uitnodiging: Een jaar geleden was ik uitgenodigd om iets te vertellen over de mentale gevolgen van Parkinson. Toen is er gesproken over cognitieve en emotionele gevolgen. Wij zijn voor vandaag uitgenodigd om te komen spreken over cognitieve gevolgen van Parkinson. Daar willen we dan ook graag wat dieper op ingaan. En we willen vooral graag de gelegenheid geven om hierover met elkaar in gesprek te gaan en bij vragen stil te staan.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De </a:t>
            </a:r>
            <a:r>
              <a:rPr lang="nl-NL" dirty="0" err="1"/>
              <a:t>Powerpoint</a:t>
            </a:r>
            <a:r>
              <a:rPr lang="nl-NL" dirty="0"/>
              <a:t> kan gedeeld worden als u hier interesse in heeft.</a:t>
            </a:r>
            <a:br>
              <a:rPr lang="nl-NL" dirty="0"/>
            </a:br>
            <a:endParaRPr lang="nl-NL" dirty="0"/>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03B9AC9-94F1-491E-B053-47B9CD6A3B09}" type="slidenum">
              <a:rPr kumimoji="0" lang="nl-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nl-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400645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VERSCHIL:</a:t>
            </a:r>
            <a:br>
              <a:rPr lang="nl-NL" dirty="0"/>
            </a:br>
            <a:r>
              <a:rPr lang="nl-NL" dirty="0"/>
              <a:t>Begrippen worden vaak door elkaar gebruikt. Metafoor zaklamp. </a:t>
            </a:r>
            <a:br>
              <a:rPr lang="nl-NL" dirty="0"/>
            </a:br>
            <a:r>
              <a:rPr lang="nl-NL" dirty="0"/>
              <a:t>Aandacht = het licht van de zaklamp (wat merk je op?), aandacht is makkelijk te verschuiven (van geluid naar beeld, van binnenwereld naar buitenwereld, etc.). </a:t>
            </a:r>
            <a:br>
              <a:rPr lang="nl-NL" dirty="0"/>
            </a:br>
            <a:r>
              <a:rPr lang="nl-NL" dirty="0"/>
              <a:t>Concentratie = zaklamp op 1 plek gericht houden zonder afgeleid te worden (hoe lang en intensief je de aandacht ergens op kan richten zonder afgeleid te raken). Voorbeeld: als je een boek leest en opgaat in het verhaal.  </a:t>
            </a:r>
            <a:r>
              <a:rPr lang="nl-NL" b="1" dirty="0"/>
              <a:t>De aandacht is beter vast te houden bij zaken die je interesse trekken. </a:t>
            </a:r>
            <a:br>
              <a:rPr lang="nl-NL" b="1" dirty="0"/>
            </a:br>
            <a:br>
              <a:rPr lang="nl-NL" dirty="0"/>
            </a:br>
            <a:endParaRPr lang="nl-NL" dirty="0"/>
          </a:p>
          <a:p>
            <a:br>
              <a:rPr lang="nl-NL" dirty="0"/>
            </a:br>
            <a:br>
              <a:rPr lang="nl-NL" dirty="0"/>
            </a:br>
            <a:br>
              <a:rPr lang="nl-NL" dirty="0"/>
            </a:br>
            <a:endParaRPr lang="nl-NL" dirty="0"/>
          </a:p>
        </p:txBody>
      </p:sp>
      <p:sp>
        <p:nvSpPr>
          <p:cNvPr id="4" name="Tijdelijke aanduiding voor dianummer 3"/>
          <p:cNvSpPr>
            <a:spLocks noGrp="1"/>
          </p:cNvSpPr>
          <p:nvPr>
            <p:ph type="sldNum" sz="quarter" idx="5"/>
          </p:nvPr>
        </p:nvSpPr>
        <p:spPr/>
        <p:txBody>
          <a:bodyPr/>
          <a:lstStyle/>
          <a:p>
            <a:fld id="{B03B9AC9-94F1-491E-B053-47B9CD6A3B09}" type="slidenum">
              <a:rPr lang="nl-NL" smtClean="0"/>
              <a:t>11</a:t>
            </a:fld>
            <a:endParaRPr lang="nl-NL"/>
          </a:p>
        </p:txBody>
      </p:sp>
    </p:spTree>
    <p:extLst>
      <p:ext uri="{BB962C8B-B14F-4D97-AF65-F5344CB8AC3E}">
        <p14:creationId xmlns:p14="http://schemas.microsoft.com/office/powerpoint/2010/main" val="9232454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Dagelijks krijgen we ongeveer 4 miljoen prikkels per seconde binnen. Het brein staat continu aan. </a:t>
            </a:r>
            <a:r>
              <a:rPr lang="nl-NL" b="1" dirty="0"/>
              <a:t>Het is dan ook niet vreemd om afgeleid te raken. </a:t>
            </a:r>
            <a:r>
              <a:rPr lang="nl-NL" dirty="0"/>
              <a:t>Cognitie begint bij aandacht, het is een soort poort naar de rest van de denkfuncties. Informatie waar je aandacht voor hebt, wordt beter in het geheugen opgeslagen.</a:t>
            </a:r>
          </a:p>
          <a:p>
            <a:endParaRPr lang="nl-NL" dirty="0"/>
          </a:p>
        </p:txBody>
      </p:sp>
      <p:sp>
        <p:nvSpPr>
          <p:cNvPr id="4" name="Tijdelijke aanduiding voor dianummer 3"/>
          <p:cNvSpPr>
            <a:spLocks noGrp="1"/>
          </p:cNvSpPr>
          <p:nvPr>
            <p:ph type="sldNum" sz="quarter" idx="5"/>
          </p:nvPr>
        </p:nvSpPr>
        <p:spPr/>
        <p:txBody>
          <a:bodyPr/>
          <a:lstStyle/>
          <a:p>
            <a:fld id="{3B717E8F-5CB7-4EF5-BEBA-9CB0467B5832}" type="slidenum">
              <a:rPr lang="nl-NL" smtClean="0"/>
              <a:t>12</a:t>
            </a:fld>
            <a:endParaRPr lang="nl-NL"/>
          </a:p>
        </p:txBody>
      </p:sp>
    </p:spTree>
    <p:extLst>
      <p:ext uri="{BB962C8B-B14F-4D97-AF65-F5344CB8AC3E}">
        <p14:creationId xmlns:p14="http://schemas.microsoft.com/office/powerpoint/2010/main" val="9807350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Als je informatieverwerking vertraagd is, duurt het verwerkingsproces wat langer. Je hebt meer tijd nodig om de binnenkomende informatie te verwerken. Je hebt dan het gevoel dat gebeurtenissen te snel voor je gaan en dat je tijd tekort komt. Dit kan bijvoorbeeld voorkomen als je naar het nieuws kijkt op tv. Je krijgt in korte tijd veel informatie en je kunt dat niet zo snel volgen. </a:t>
            </a:r>
            <a:br>
              <a:rPr lang="nl-NL" dirty="0"/>
            </a:br>
            <a:r>
              <a:rPr lang="nl-NL" dirty="0"/>
              <a:t>Sommige activiteiten zorgen voor tijdsdruk. Bijvoorbeeld koken. Je moet meerdere taken in een bepaalde volgorde en binnen een bepaalde tijd uitvoeren.. Tijdsdruk kan ook door anderen opgelegd worden. Als je het tempo niet kunt bijhouden en daardoor informatie mist, kun je niet alles onthouden. Ook kun je moeilijker bepalen wat belangrijk is en wat niet.</a:t>
            </a:r>
          </a:p>
          <a:p>
            <a:endParaRPr lang="nl-NL" dirty="0"/>
          </a:p>
          <a:p>
            <a:r>
              <a:rPr lang="nl-NL" dirty="0"/>
              <a:t>Aandachtproblemen beïnvloeden de informatieverwerking, bijvoorbeeld: </a:t>
            </a:r>
            <a:br>
              <a:rPr lang="nl-NL" dirty="0"/>
            </a:br>
            <a:r>
              <a:rPr lang="nl-NL" dirty="0"/>
              <a:t>- Problemen met selectieve aandacht. Je kunt geen keuze maken uit alle prikkels om je heen. Je raakt het overzicht kwijt. </a:t>
            </a:r>
            <a:br>
              <a:rPr lang="nl-NL" dirty="0"/>
            </a:br>
            <a:r>
              <a:rPr lang="nl-NL" dirty="0"/>
              <a:t>- Problemen met volgehouden aandacht. Je kunt je aandacht niet voor langere tijd op een taak richten. Je kunt de taak niet afronden. </a:t>
            </a:r>
            <a:br>
              <a:rPr lang="nl-NL" dirty="0"/>
            </a:br>
            <a:r>
              <a:rPr lang="nl-NL" dirty="0"/>
              <a:t>- Problemen met verdeelde aandacht. Je kunt je aandacht niet verdelen tussen meerdere prikkels. Je hebt moeite om twee of meer dingen tegelijk te doen. </a:t>
            </a:r>
            <a:br>
              <a:rPr lang="nl-NL" dirty="0"/>
            </a:br>
            <a:endParaRPr lang="nl-NL" dirty="0"/>
          </a:p>
        </p:txBody>
      </p:sp>
      <p:sp>
        <p:nvSpPr>
          <p:cNvPr id="4" name="Tijdelijke aanduiding voor dianummer 3"/>
          <p:cNvSpPr>
            <a:spLocks noGrp="1"/>
          </p:cNvSpPr>
          <p:nvPr>
            <p:ph type="sldNum" sz="quarter" idx="5"/>
          </p:nvPr>
        </p:nvSpPr>
        <p:spPr/>
        <p:txBody>
          <a:bodyPr/>
          <a:lstStyle/>
          <a:p>
            <a:fld id="{3B717E8F-5CB7-4EF5-BEBA-9CB0467B5832}" type="slidenum">
              <a:rPr lang="nl-NL" smtClean="0"/>
              <a:t>13</a:t>
            </a:fld>
            <a:endParaRPr lang="nl-NL"/>
          </a:p>
        </p:txBody>
      </p:sp>
    </p:spTree>
    <p:extLst>
      <p:ext uri="{BB962C8B-B14F-4D97-AF65-F5344CB8AC3E}">
        <p14:creationId xmlns:p14="http://schemas.microsoft.com/office/powerpoint/2010/main" val="41019288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Overprikkeling is een informatieverwerkingsprobleem. Het brein werkt als filter waarbij minder belangrijke dingen weg ‘gefilterd’ worden (deze neem je niet waar of verdwijnen naar de achtergrond). Dit filter werkt vaak minder goed bij </a:t>
            </a:r>
            <a:r>
              <a:rPr lang="nl-NL" dirty="0" err="1"/>
              <a:t>ZvP</a:t>
            </a:r>
            <a:r>
              <a:rPr lang="nl-NL" dirty="0"/>
              <a:t>. Daardoor kan je hoofd overbelast raken en heb je rust nodig om prikkels te verwerken en te herstellen.</a:t>
            </a:r>
            <a:br>
              <a:rPr lang="nl-NL" dirty="0"/>
            </a:br>
            <a:br>
              <a:rPr lang="nl-NL" dirty="0"/>
            </a:br>
            <a:r>
              <a:rPr lang="nl-NL" dirty="0"/>
              <a:t>Kenmerken gevoeliger voor prikkels zoals licht of geluid • je ervaart meer prikkels dan voorheen • alle prikkels lijken even sterk  • emotionele situaties zijn snel te veel voor je. </a:t>
            </a:r>
            <a:br>
              <a:rPr lang="nl-NL" dirty="0"/>
            </a:br>
            <a:r>
              <a:rPr lang="nl-NL" dirty="0"/>
              <a:t>Hierdoor: • sneller moe en prikkelbaar, boos • last van hoofdpijn • kost meer moeite om nieuwe informatie op te nemen • moeite met denken: meer vergeten en moeilijker concentreren</a:t>
            </a:r>
          </a:p>
        </p:txBody>
      </p:sp>
      <p:sp>
        <p:nvSpPr>
          <p:cNvPr id="4" name="Tijdelijke aanduiding voor dianummer 3"/>
          <p:cNvSpPr>
            <a:spLocks noGrp="1"/>
          </p:cNvSpPr>
          <p:nvPr>
            <p:ph type="sldNum" sz="quarter" idx="5"/>
          </p:nvPr>
        </p:nvSpPr>
        <p:spPr/>
        <p:txBody>
          <a:bodyPr/>
          <a:lstStyle/>
          <a:p>
            <a:fld id="{3B717E8F-5CB7-4EF5-BEBA-9CB0467B5832}" type="slidenum">
              <a:rPr lang="nl-NL" smtClean="0"/>
              <a:t>14</a:t>
            </a:fld>
            <a:endParaRPr lang="nl-NL"/>
          </a:p>
        </p:txBody>
      </p:sp>
    </p:spTree>
    <p:extLst>
      <p:ext uri="{BB962C8B-B14F-4D97-AF65-F5344CB8AC3E}">
        <p14:creationId xmlns:p14="http://schemas.microsoft.com/office/powerpoint/2010/main" val="34173346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1E766-40C2-C885-71A7-276254F169B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C9E725B-5D1E-2216-757C-28097D5D494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CB77FB2-327E-342A-1801-96D9478CFA6D}"/>
              </a:ext>
            </a:extLst>
          </p:cNvPr>
          <p:cNvSpPr>
            <a:spLocks noGrp="1"/>
          </p:cNvSpPr>
          <p:nvPr>
            <p:ph type="body" idx="1"/>
          </p:nvPr>
        </p:nvSpPr>
        <p:spPr/>
        <p:txBody>
          <a:bodyPr/>
          <a:lstStyle/>
          <a:p>
            <a:r>
              <a:rPr lang="nl-NL" dirty="0"/>
              <a:t>De executieve functies worden ook wel de uitvoerende functies genoemd. Deze functies zitten in het voorste gedeelte van de hersenen, maar zijn ook verder verspreid in de hersenen via communicatiekanalen naar andere hersengebieden.</a:t>
            </a:r>
          </a:p>
          <a:p>
            <a:endParaRPr lang="nl-NL" dirty="0"/>
          </a:p>
          <a:p>
            <a:r>
              <a:rPr lang="nl-NL" dirty="0"/>
              <a:t>EXECUTIEF:</a:t>
            </a:r>
            <a:br>
              <a:rPr lang="nl-NL" dirty="0"/>
            </a:br>
            <a:r>
              <a:rPr lang="nl-NL" dirty="0"/>
              <a:t>Het doelgericht handelen en organiseren van gedrag, metafoor ‘cockpit’.</a:t>
            </a:r>
            <a:br>
              <a:rPr lang="nl-NL" dirty="0"/>
            </a:br>
            <a:r>
              <a:rPr lang="nl-NL" dirty="0"/>
              <a:t>Executieve functies zijn uitgebreid: mentale tempo, doelen stellen, besluiten nemen, handelingen uitvoeren, belemmeringen identificeren/plan aanpassen, gedrag remmen, zelfreflectie, cognitieve flexibiliteit (schakelen), taal, sociale cognitie (begrijpen van sociale situaties).</a:t>
            </a:r>
            <a:br>
              <a:rPr lang="nl-NL" dirty="0"/>
            </a:br>
            <a:br>
              <a:rPr lang="nl-NL" dirty="0"/>
            </a:br>
            <a:endParaRPr lang="nl-NL" dirty="0"/>
          </a:p>
          <a:p>
            <a:endParaRPr lang="nl-NL" dirty="0"/>
          </a:p>
        </p:txBody>
      </p:sp>
      <p:sp>
        <p:nvSpPr>
          <p:cNvPr id="4" name="Tijdelijke aanduiding voor dianummer 3">
            <a:extLst>
              <a:ext uri="{FF2B5EF4-FFF2-40B4-BE49-F238E27FC236}">
                <a16:creationId xmlns:a16="http://schemas.microsoft.com/office/drawing/2014/main" id="{CC43791C-E771-E08A-519C-8F8CFF5A7A73}"/>
              </a:ext>
            </a:extLst>
          </p:cNvPr>
          <p:cNvSpPr>
            <a:spLocks noGrp="1"/>
          </p:cNvSpPr>
          <p:nvPr>
            <p:ph type="sldNum" sz="quarter" idx="5"/>
          </p:nvPr>
        </p:nvSpPr>
        <p:spPr/>
        <p:txBody>
          <a:bodyPr/>
          <a:lstStyle/>
          <a:p>
            <a:fld id="{B03B9AC9-94F1-491E-B053-47B9CD6A3B09}" type="slidenum">
              <a:rPr lang="nl-NL" smtClean="0"/>
              <a:t>17</a:t>
            </a:fld>
            <a:endParaRPr lang="nl-NL"/>
          </a:p>
        </p:txBody>
      </p:sp>
    </p:spTree>
    <p:extLst>
      <p:ext uri="{BB962C8B-B14F-4D97-AF65-F5344CB8AC3E}">
        <p14:creationId xmlns:p14="http://schemas.microsoft.com/office/powerpoint/2010/main" val="38222415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IN AUTOMATISMEN SCHIETEN: </a:t>
            </a:r>
            <a:br>
              <a:rPr lang="nl-NL" dirty="0"/>
            </a:br>
            <a:r>
              <a:rPr lang="nl-NL" dirty="0"/>
              <a:t>We handelen als mensen veelal automatisch, is meest efficiënt en energiebesparend (de snelwegen in het brein/de gebaande paden te nemen). Het reguleren van de automatismen en het schakelen hiertussen kan verstoord zijn bij Parkinson, waardoor je kan blijven hangen in een handeling </a:t>
            </a:r>
            <a:r>
              <a:rPr lang="nl-NL" b="1" dirty="0"/>
              <a:t>(vb. sleutels blijven zoeken terwijl deze al gevonden zijn) of het lastig is flexibel te reageren op een nieuwe situatie. </a:t>
            </a:r>
            <a:r>
              <a:rPr lang="nl-NL" dirty="0"/>
              <a:t>Vb. in automatisme schieten: je kookt voor een groter gezelschap en dekt de tafel voor 2. Je opent de telefoon en begint een whatsapp gesprek (automatisme) terwijl je eigenlijk een afspraak in je agenda wilde zetten, moeite met veranderingen in dagplanning. </a:t>
            </a:r>
            <a:br>
              <a:rPr lang="nl-NL" dirty="0"/>
            </a:br>
            <a:r>
              <a:rPr lang="nl-NL" dirty="0"/>
              <a:t>Er wordt sneller in automatismen (gewoontes/reflexen) geschoten omdat bewuste aansturing van gedrag meer moeite kost en ook het aanpassen aan nieuwe omstandigheden (zoals in het voorbeeld van het koken).</a:t>
            </a:r>
            <a:br>
              <a:rPr lang="nl-NL" dirty="0"/>
            </a:br>
            <a:br>
              <a:rPr lang="nl-NL" dirty="0"/>
            </a:br>
            <a:r>
              <a:rPr lang="nl-NL" dirty="0"/>
              <a:t>Hierdoor kan het lastiger zijn je aan te passen aan nieuwe situaties of veranderen.</a:t>
            </a:r>
            <a:br>
              <a:rPr lang="nl-NL" dirty="0"/>
            </a:br>
            <a:r>
              <a:rPr lang="nl-NL" dirty="0"/>
              <a:t>Maar ook kan dit ertoe leiden dat er problemen zijn met dubbeltaken, want je kan niet terugvallen op automatismen.</a:t>
            </a:r>
            <a:br>
              <a:rPr lang="nl-NL" dirty="0"/>
            </a:br>
            <a:br>
              <a:rPr lang="nl-NL" dirty="0"/>
            </a:br>
            <a:r>
              <a:rPr lang="nl-NL" dirty="0"/>
              <a:t>Moeite met ongewenst gedrag onderdrukken: het starten en stoppen van gedrag hoort ook bij de executieve functies. Het kan erg lastig te zijn initiatief te nemen in beginnen aan een taak/activiteit, dit gaat niet alleen om motorische handelingen maar ook taken die meer op de cognitie berusten, zoals het bedenken van een plan voor een uitstapje.</a:t>
            </a:r>
            <a:br>
              <a:rPr lang="nl-NL" dirty="0"/>
            </a:br>
            <a:r>
              <a:rPr lang="nl-NL" dirty="0"/>
              <a:t>Zo kunnen er ook problemen ontstaan met het stoppen van ongewenst gedrag. Je kan bedenken dat bepaald gedrag niet wenselijk is, zoals te veel eten, maar het lukt niet jezelf hierin te remmen. We noemen dit impulscontrole problemen.</a:t>
            </a:r>
            <a:br>
              <a:rPr lang="nl-NL" dirty="0"/>
            </a:br>
            <a:br>
              <a:rPr lang="nl-NL" dirty="0"/>
            </a:br>
            <a:endParaRPr lang="nl-NL" dirty="0"/>
          </a:p>
        </p:txBody>
      </p:sp>
      <p:sp>
        <p:nvSpPr>
          <p:cNvPr id="4" name="Tijdelijke aanduiding voor dianummer 3"/>
          <p:cNvSpPr>
            <a:spLocks noGrp="1"/>
          </p:cNvSpPr>
          <p:nvPr>
            <p:ph type="sldNum" sz="quarter" idx="5"/>
          </p:nvPr>
        </p:nvSpPr>
        <p:spPr/>
        <p:txBody>
          <a:bodyPr/>
          <a:lstStyle/>
          <a:p>
            <a:fld id="{B03B9AC9-94F1-491E-B053-47B9CD6A3B09}" type="slidenum">
              <a:rPr lang="nl-NL" smtClean="0"/>
              <a:t>18</a:t>
            </a:fld>
            <a:endParaRPr lang="nl-NL"/>
          </a:p>
        </p:txBody>
      </p:sp>
    </p:spTree>
    <p:extLst>
      <p:ext uri="{BB962C8B-B14F-4D97-AF65-F5344CB8AC3E}">
        <p14:creationId xmlns:p14="http://schemas.microsoft.com/office/powerpoint/2010/main" val="9275987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Werkgeheugen is onderdeel van de executieve functies, slaat informatie max. 20-30 seconden op, zoals we eerder bespraken. </a:t>
            </a:r>
            <a:r>
              <a:rPr lang="nl-NL" b="1" dirty="0"/>
              <a:t>Bij lezen moet je onthouden wat je gelezen hebt om de volgende zin te begrijpen.  Andere voorbeelden: rekensom uit je hoofd maken, telefoonnummer onthouden terwijl je het intoetst. </a:t>
            </a:r>
          </a:p>
          <a:p>
            <a:pPr marL="0" marR="0" lvl="0" indent="0" algn="l" defTabSz="914400" rtl="0" eaLnBrk="1" fontAlgn="auto" latinLnBrk="0" hangingPunct="1">
              <a:lnSpc>
                <a:spcPct val="100000"/>
              </a:lnSpc>
              <a:spcBef>
                <a:spcPts val="0"/>
              </a:spcBef>
              <a:spcAft>
                <a:spcPts val="0"/>
              </a:spcAft>
              <a:buClrTx/>
              <a:buSzTx/>
              <a:buFontTx/>
              <a:buNone/>
              <a:tabLst/>
              <a:defRPr/>
            </a:pPr>
            <a:br>
              <a:rPr lang="nl-NL" dirty="0"/>
            </a:br>
            <a:r>
              <a:rPr lang="nl-NL" dirty="0"/>
              <a:t>Het werkgeheugen is als een soort werkbank. Hier komt tijdelijk informatie op te liggen wat je op dat moment nodig hebt: bijvoorbeeld: waar je mee bezig was en wat iemand net zei.</a:t>
            </a:r>
            <a:br>
              <a:rPr lang="nl-NL" dirty="0"/>
            </a:br>
            <a:r>
              <a:rPr lang="nl-NL" dirty="0"/>
              <a:t>Dit is dus een tijdelijke opslag, waar je informatie verwerkt en ordent.</a:t>
            </a:r>
            <a:br>
              <a:rPr lang="nl-NL" dirty="0"/>
            </a:br>
            <a:br>
              <a:rPr lang="nl-NL" dirty="0"/>
            </a:br>
            <a:r>
              <a:rPr lang="nl-NL" dirty="0"/>
              <a:t>Bij een goed werkend werkgeheugen, is de werkbank ruim genoeg, en ligt er niet tee veel tegelijk op. Kun je makkelijk spullen terugvinden en schakelen tussen taken.</a:t>
            </a:r>
            <a:br>
              <a:rPr lang="nl-NL" dirty="0"/>
            </a:br>
            <a:r>
              <a:rPr lang="nl-NL" dirty="0"/>
              <a:t>Dus bijvoorbeeld: koffie zetten terwijl je naar iemand luistert, en tegelijk onthouden dat je je medicijnen straks moet innemen voordat je aan de koffie begint.</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Je kan dan merken dat je vergeet waar je mee bezig was als er iemand begint te praten, dat je stappen overslaat van het koffie zetten, en dat je nadien kwijt bent wat iemand je verteld heeft. Dit laatste wordt vaak als ervaren als het geheugen dat niet meer werkt, maar dit heeft dus met een ander probleem te maken (overvolle werkbank).</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Doordat er bij Parkinson informatie trager verwerkt wordt en de aandacht vermindert, kan de werkbank (het werkgeheugen) kleiner en rommeliger worden. Executieve functies (ordenen, prioriteiten stellen, afleiding wegfilteren, terugkeren naar taak) spelen hier ook een grote rol in.</a:t>
            </a:r>
            <a:br>
              <a:rPr lang="nl-NL" dirty="0"/>
            </a:br>
            <a:r>
              <a:rPr lang="nl-NL" b="1" dirty="0"/>
              <a:t>Het werkgeheugen komt onder druk te staan door tijdsdruk, vermoeidheid, en stress.</a:t>
            </a:r>
            <a:br>
              <a:rPr lang="nl-NL" dirty="0"/>
            </a:br>
            <a:br>
              <a:rPr lang="nl-NL" dirty="0"/>
            </a:br>
            <a:r>
              <a:rPr lang="nl-NL" b="1" dirty="0"/>
              <a:t>Kortom, het werkgeheugen is niet leeg, maar overbelast. Informatie is er vaak wel, maar de werkbank is te vol/rommelig om deze goed te kunnen gebruiken.</a:t>
            </a:r>
          </a:p>
        </p:txBody>
      </p:sp>
      <p:sp>
        <p:nvSpPr>
          <p:cNvPr id="4" name="Tijdelijke aanduiding voor dianummer 3"/>
          <p:cNvSpPr>
            <a:spLocks noGrp="1"/>
          </p:cNvSpPr>
          <p:nvPr>
            <p:ph type="sldNum" sz="quarter" idx="5"/>
          </p:nvPr>
        </p:nvSpPr>
        <p:spPr/>
        <p:txBody>
          <a:bodyPr/>
          <a:lstStyle/>
          <a:p>
            <a:fld id="{3B717E8F-5CB7-4EF5-BEBA-9CB0467B5832}" type="slidenum">
              <a:rPr lang="nl-NL" smtClean="0"/>
              <a:t>19</a:t>
            </a:fld>
            <a:endParaRPr lang="nl-NL"/>
          </a:p>
        </p:txBody>
      </p:sp>
    </p:spTree>
    <p:extLst>
      <p:ext uri="{BB962C8B-B14F-4D97-AF65-F5344CB8AC3E}">
        <p14:creationId xmlns:p14="http://schemas.microsoft.com/office/powerpoint/2010/main" val="23362992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Geheugenfuncties op zich gaan meestal pas achteruit in later beloop van de ziekte.</a:t>
            </a:r>
            <a:br>
              <a:rPr lang="nl-NL" dirty="0"/>
            </a:br>
            <a:r>
              <a:rPr lang="nl-NL" dirty="0"/>
              <a:t>Maar geheugen kan ook in begin van ziekte minder goed werken door bijvoorbeeld aandachtsproblemen. Dan is dit niet zozeer een probleem vanuit verstoorde geheugenfuncties, maar een aandachtsprobleem. Dit wordt soms nog wel eens door elkaar gehaald.</a:t>
            </a:r>
          </a:p>
        </p:txBody>
      </p:sp>
      <p:sp>
        <p:nvSpPr>
          <p:cNvPr id="4" name="Tijdelijke aanduiding voor dianummer 3"/>
          <p:cNvSpPr>
            <a:spLocks noGrp="1"/>
          </p:cNvSpPr>
          <p:nvPr>
            <p:ph type="sldNum" sz="quarter" idx="5"/>
          </p:nvPr>
        </p:nvSpPr>
        <p:spPr/>
        <p:txBody>
          <a:bodyPr/>
          <a:lstStyle/>
          <a:p>
            <a:fld id="{3B717E8F-5CB7-4EF5-BEBA-9CB0467B5832}" type="slidenum">
              <a:rPr lang="nl-NL" smtClean="0"/>
              <a:t>20</a:t>
            </a:fld>
            <a:endParaRPr lang="nl-NL"/>
          </a:p>
        </p:txBody>
      </p:sp>
    </p:spTree>
    <p:extLst>
      <p:ext uri="{BB962C8B-B14F-4D97-AF65-F5344CB8AC3E}">
        <p14:creationId xmlns:p14="http://schemas.microsoft.com/office/powerpoint/2010/main" val="3341653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Het geheugen is kort gezegd het vermogen om informatie op te slaan, om deze op een later moment terug te kunnen halen.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OPNEMEN/OPSLAAN/OPDIEPEN:</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Informatie komt binnen via onze zintuigen. Om informatie op te nemen moet er voldoende aandacht zijn. De informatie wordt eerst opgeslagen in het werkgeheugen, ook wel het kortetermijngeheugen genoemd. Dit houdt informatie 20 tot 30 seconden vast (anders dan men het begrip kortetermijngeheugen vaak gebruikt!) waarna de informatie samengenomen en georganiseerd wordt, en opgeslagen wordt in het lange termijngeheugen. Als informatie in het werkgeheugen/</a:t>
            </a:r>
            <a:r>
              <a:rPr lang="nl-NL" dirty="0" err="1"/>
              <a:t>ktg</a:t>
            </a:r>
            <a:r>
              <a:rPr lang="nl-NL" dirty="0"/>
              <a:t> niet herhaald wordt, ‘lekt het weg’.</a:t>
            </a:r>
            <a:br>
              <a:rPr lang="nl-NL" dirty="0"/>
            </a:br>
            <a:r>
              <a:rPr lang="nl-NL" dirty="0"/>
              <a:t>Informatie wordt uit het lange termijngeheugen opgehaald. Het lange termijn geheugen slaat feitenkennis op en ook kennis over hoe je iets moet doen.</a:t>
            </a:r>
            <a:br>
              <a:rPr lang="nl-NL" dirty="0"/>
            </a:b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br>
              <a:rPr lang="nl-NL" dirty="0"/>
            </a:br>
            <a:br>
              <a:rPr lang="nl-NL" dirty="0"/>
            </a:br>
            <a:br>
              <a:rPr lang="nl-NL" dirty="0"/>
            </a:br>
            <a:br>
              <a:rPr lang="nl-NL" dirty="0"/>
            </a:br>
            <a:br>
              <a:rPr lang="nl-NL" dirty="0"/>
            </a:br>
            <a:br>
              <a:rPr lang="nl-NL" dirty="0"/>
            </a:br>
            <a:endParaRPr lang="nl-NL" dirty="0"/>
          </a:p>
        </p:txBody>
      </p:sp>
      <p:sp>
        <p:nvSpPr>
          <p:cNvPr id="4" name="Tijdelijke aanduiding voor dianummer 3"/>
          <p:cNvSpPr>
            <a:spLocks noGrp="1"/>
          </p:cNvSpPr>
          <p:nvPr>
            <p:ph type="sldNum" sz="quarter" idx="5"/>
          </p:nvPr>
        </p:nvSpPr>
        <p:spPr/>
        <p:txBody>
          <a:bodyPr/>
          <a:lstStyle/>
          <a:p>
            <a:fld id="{B03B9AC9-94F1-491E-B053-47B9CD6A3B09}" type="slidenum">
              <a:rPr lang="nl-NL" smtClean="0"/>
              <a:t>21</a:t>
            </a:fld>
            <a:endParaRPr lang="nl-NL"/>
          </a:p>
        </p:txBody>
      </p:sp>
    </p:spTree>
    <p:extLst>
      <p:ext uri="{BB962C8B-B14F-4D97-AF65-F5344CB8AC3E}">
        <p14:creationId xmlns:p14="http://schemas.microsoft.com/office/powerpoint/2010/main" val="31969286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DAAEB-3401-49D9-7010-003F7AE6EAD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323907E-98A8-5E94-8AE3-73BFE3A4F30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FDDC647-8ADB-0BAE-1F29-4CD51FE8155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BEPERKINGEN WERKGEHEUGEN/KORTE TERMIJNGEHEUGEN:</a:t>
            </a:r>
            <a:br>
              <a:rPr lang="nl-NL" dirty="0"/>
            </a:br>
            <a:r>
              <a:rPr lang="nl-NL" dirty="0"/>
              <a:t>KTG/werkgeheugen raakt snel overbelast, o.a. door aandachtsproblemen. Er kunnen dus problemen ontstaan met opslaan. Als info eenmaal opgeslagen is, lukt terughalen van informatie meestal wel. Kortom: wel weten, maar er niet op komen.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Bij </a:t>
            </a:r>
            <a:r>
              <a:rPr lang="nl-NL" dirty="0" err="1"/>
              <a:t>ZvP</a:t>
            </a:r>
            <a:r>
              <a:rPr lang="nl-NL" dirty="0"/>
              <a:t> ontstaan er meer problemen met opslaan dan opdiepen vanwege mentale traagheid/ aandachtsproblemen. Metafoor gaatjes in de emmer: door problemen met de aandacht en het trager denken kan de informatie die via de zintuigen binnenkomt weglekken waardoor het niet goed opgenomen kan worden, en dus uiteindelijk lastig in het geheugen opgeslagen kan worden (zeker wanneer er veel dingen tegelijk gebeuren in de omgeving).</a:t>
            </a:r>
            <a:br>
              <a:rPr lang="nl-NL" dirty="0"/>
            </a:b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EXPLICIET/IMPLICIET:</a:t>
            </a:r>
            <a:br>
              <a:rPr lang="nl-NL" dirty="0"/>
            </a:br>
            <a:r>
              <a:rPr lang="nl-NL" dirty="0"/>
              <a:t>Vooral problemen met aanleren van nieuwe vaardigheden (impliciet geheugen) &gt; omschakeling van gecontroleerd naar automatisch handelen kan verstoord zijn. Problemen met expliciet geheugen: moeite met informatie opdiepen uit KTG. Herkenning is vaak intact, omdat het brein dan minder zelf hoeft te zoeken (wat o.a. verband houdt met het executieve functioneren waar we eerder over spraken), daarom kan men baat hebben bij hints/structuur/herkenningscues.</a:t>
            </a:r>
            <a:br>
              <a:rPr lang="nl-NL" dirty="0"/>
            </a:br>
            <a:br>
              <a:rPr lang="nl-NL" dirty="0"/>
            </a:br>
            <a:r>
              <a:rPr lang="nl-NL" dirty="0"/>
              <a:t>Impliciet geheugen = onbewust leren en uitvoeren van vaardigheden. Van expliciet naar impliciet omschakelen is moeizaam. </a:t>
            </a:r>
            <a:r>
              <a:rPr lang="nl-NL" b="1" dirty="0"/>
              <a:t>Het lukt minder goed om (nieuwe) taken te automatiseren, dit lukt vaak nog wel met bewuste inspanning</a:t>
            </a:r>
            <a:r>
              <a:rPr lang="nl-NL" dirty="0"/>
              <a:t>. Vb. in een nieuwe buurt rijden of fietsen, bij spanning schiet het expliciete geheugen aan, waardoor er haperingen in de bewegingen ontstaan en dit het werkgeheugen overbelast. Blijft hangen in bewust aansturen van gedrag (expliciet denken).</a:t>
            </a:r>
          </a:p>
          <a:p>
            <a:pPr marL="0" marR="0" lvl="0" indent="0" algn="l" defTabSz="914400" rtl="0" eaLnBrk="1" fontAlgn="auto" latinLnBrk="0" hangingPunct="1">
              <a:lnSpc>
                <a:spcPct val="100000"/>
              </a:lnSpc>
              <a:spcBef>
                <a:spcPts val="0"/>
              </a:spcBef>
              <a:spcAft>
                <a:spcPts val="0"/>
              </a:spcAft>
              <a:buClrTx/>
              <a:buSzTx/>
              <a:buFontTx/>
              <a:buNone/>
              <a:tabLst/>
              <a:defRPr/>
            </a:pPr>
            <a:r>
              <a:rPr lang="nl-NL" b="1" dirty="0"/>
              <a:t>Bewust nadenken tijdens de handeling kan dus verstorend werken, terwijl bewust inzetten (met aandacht) van een strategie/omweg (bijv. cues gebruiken bij lopen) juist helpend is.</a:t>
            </a:r>
            <a:br>
              <a:rPr lang="nl-NL" dirty="0"/>
            </a:b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OVERIG;</a:t>
            </a:r>
            <a:br>
              <a:rPr lang="nl-NL" dirty="0"/>
            </a:br>
            <a:r>
              <a:rPr lang="nl-NL" dirty="0"/>
              <a:t>- Dopamine faciliteert het opslaan van positieve feedback en werkt remmend bij het leren van negatieve feedback.</a:t>
            </a:r>
          </a:p>
          <a:p>
            <a:pPr marL="0" marR="0" lvl="0" indent="0" algn="l" defTabSz="914400" rtl="0" eaLnBrk="1" fontAlgn="auto" latinLnBrk="0" hangingPunct="1">
              <a:lnSpc>
                <a:spcPct val="100000"/>
              </a:lnSpc>
              <a:spcBef>
                <a:spcPts val="0"/>
              </a:spcBef>
              <a:spcAft>
                <a:spcPts val="0"/>
              </a:spcAft>
              <a:buClrTx/>
              <a:buSzTx/>
              <a:buFontTx/>
              <a:buNone/>
              <a:tabLst/>
              <a:defRPr/>
            </a:pPr>
            <a:br>
              <a:rPr lang="nl-NL" dirty="0"/>
            </a:br>
            <a:endParaRPr lang="nl-NL" dirty="0"/>
          </a:p>
          <a:p>
            <a:br>
              <a:rPr lang="nl-NL" dirty="0"/>
            </a:br>
            <a:endParaRPr lang="nl-NL" dirty="0"/>
          </a:p>
        </p:txBody>
      </p:sp>
      <p:sp>
        <p:nvSpPr>
          <p:cNvPr id="4" name="Tijdelijke aanduiding voor dianummer 3">
            <a:extLst>
              <a:ext uri="{FF2B5EF4-FFF2-40B4-BE49-F238E27FC236}">
                <a16:creationId xmlns:a16="http://schemas.microsoft.com/office/drawing/2014/main" id="{DB54FF29-702F-D899-D7DB-F199B2FACBA2}"/>
              </a:ext>
            </a:extLst>
          </p:cNvPr>
          <p:cNvSpPr>
            <a:spLocks noGrp="1"/>
          </p:cNvSpPr>
          <p:nvPr>
            <p:ph type="sldNum" sz="quarter" idx="5"/>
          </p:nvPr>
        </p:nvSpPr>
        <p:spPr/>
        <p:txBody>
          <a:bodyPr/>
          <a:lstStyle/>
          <a:p>
            <a:fld id="{B03B9AC9-94F1-491E-B053-47B9CD6A3B09}" type="slidenum">
              <a:rPr lang="nl-NL" smtClean="0"/>
              <a:t>22</a:t>
            </a:fld>
            <a:endParaRPr lang="nl-NL"/>
          </a:p>
        </p:txBody>
      </p:sp>
    </p:spTree>
    <p:extLst>
      <p:ext uri="{BB962C8B-B14F-4D97-AF65-F5344CB8AC3E}">
        <p14:creationId xmlns:p14="http://schemas.microsoft.com/office/powerpoint/2010/main" val="3293093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Eerst zullen wij wat vertellen over de cognitieve gevolgen van Parkinson en tips om hiermee om te gaan. Daarna zullen we een pauze houden (van een kwartier), en vervolgens zullen we ingaan op vragen die er zijn voor ons of voor de andere aanwezigen. We hebben viltjes met pennen neergelegd waarop u eventueel vragen kunt noteren, die wij zullen verzamelen om na de pauze verder op in te gaan. Dit kunnen vragen zijn voor ons of die u (in het algemeen) aan de groep aanwezigen wil stellen, bijvoorbeeld: wie heeft er ervaring met cognitieve training bij een ergotherapeut?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Onze ervaring is dat vooral het uitwisselen van deze ervaringen leerzaam en betekenisvol kan zijn.</a:t>
            </a:r>
            <a:br>
              <a:rPr lang="nl-NL" dirty="0"/>
            </a:br>
            <a:br>
              <a:rPr lang="nl-NL" dirty="0"/>
            </a:br>
            <a:r>
              <a:rPr lang="nl-NL" dirty="0"/>
              <a:t>Rond 4 uur zullen we afronden, afhankelijk van hoeveel vragen er aan bod komen. Er is dan nog gelegenheid om met ons of met elkaar in gesprek te gaan tot half 5.</a:t>
            </a:r>
            <a:br>
              <a:rPr lang="nl-NL" dirty="0"/>
            </a:br>
            <a:br>
              <a:rPr lang="nl-NL" dirty="0"/>
            </a:br>
            <a:r>
              <a:rPr lang="nl-NL" dirty="0"/>
              <a:t>Laat het vooral weten als er vragen zijn tussendoor, door uw hand op te steken.</a:t>
            </a:r>
            <a:br>
              <a:rPr lang="nl-NL" dirty="0"/>
            </a:b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De </a:t>
            </a:r>
            <a:r>
              <a:rPr lang="nl-NL" dirty="0" err="1"/>
              <a:t>powerpoint</a:t>
            </a:r>
            <a:r>
              <a:rPr lang="nl-NL" dirty="0"/>
              <a:t> kan gedeeld worden als u hier interesse in heeft.</a:t>
            </a:r>
            <a:br>
              <a:rPr lang="nl-NL" dirty="0"/>
            </a:br>
            <a:br>
              <a:rPr lang="nl-NL" dirty="0"/>
            </a:br>
            <a:endParaRPr lang="nl-NL" dirty="0"/>
          </a:p>
          <a:p>
            <a:endParaRPr lang="nl-NL" dirty="0"/>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03B9AC9-94F1-491E-B053-47B9CD6A3B09}" type="slidenum">
              <a:rPr kumimoji="0" lang="nl-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nl-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681479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Aandacht wordt gezien als de poort naar andere cognitieve functies, zoals je in deze ‘cognitieve piramide’ kunt zien.</a:t>
            </a:r>
            <a:br>
              <a:rPr lang="nl-NL" dirty="0"/>
            </a:br>
            <a:br>
              <a:rPr lang="nl-NL" dirty="0"/>
            </a:br>
            <a:r>
              <a:rPr lang="nl-NL" dirty="0" err="1"/>
              <a:t>De</a:t>
            </a:r>
            <a:r>
              <a:rPr lang="nl-NL" dirty="0"/>
              <a:t> cognitieve functies zijn wederzijds afhankelijk van elkaar. Om informatie uit je omgeving op te nemen moet je de aandacht richten een focussen. Vervolgens kun je de informatie opslaan in het geheugen. Als je direct iets met de informatie gaat doen dan wordt de informatie opgeslagen in het KTG, ook wel werkgeheugen genoemd. Als je de informatie al langer geleden hebt opgeslagen, moet je de informatie eerst opdiepen uit het LTG. Of bedenken hoe je de informatie in een nieuwe situatie weer gaat gebruiken. Ook kun je plannen hoe je iets aan gaat pakken.</a:t>
            </a:r>
          </a:p>
          <a:p>
            <a:pPr marL="0" marR="0" lvl="0" indent="0" algn="l" defTabSz="914400" rtl="0" eaLnBrk="1" fontAlgn="auto" latinLnBrk="0" hangingPunct="1">
              <a:lnSpc>
                <a:spcPct val="100000"/>
              </a:lnSpc>
              <a:spcBef>
                <a:spcPts val="0"/>
              </a:spcBef>
              <a:spcAft>
                <a:spcPts val="0"/>
              </a:spcAft>
              <a:buClrTx/>
              <a:buSzTx/>
              <a:buFontTx/>
              <a:buNone/>
              <a:tabLst/>
              <a:defRPr/>
            </a:pPr>
            <a:br>
              <a:rPr lang="nl-NL" b="1" dirty="0"/>
            </a:br>
            <a:r>
              <a:rPr lang="nl-NL" b="1" dirty="0"/>
              <a:t>Voorbeeld onthouden van een naam:</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 Aandacht vestigen en concentreren op hoe iemand zijn naam uitspreekt. Dit wordt in KTG/werkgeheugen opgeslagen. &gt; aandacht/concentratie</a:t>
            </a:r>
            <a:br>
              <a:rPr lang="nl-NL" dirty="0"/>
            </a:br>
            <a:r>
              <a:rPr lang="nl-NL" dirty="0"/>
              <a:t>- Nadenken over de naam (ze heeft dezelfde naam als mijn buurvrouw) &gt; geheugen</a:t>
            </a:r>
            <a:br>
              <a:rPr lang="nl-NL" dirty="0"/>
            </a:br>
            <a:r>
              <a:rPr lang="nl-NL" dirty="0"/>
              <a:t>- De naam opschrijven om niet te vergeten. &gt; executief</a:t>
            </a:r>
            <a:br>
              <a:rPr lang="nl-NL" dirty="0"/>
            </a:br>
            <a:r>
              <a:rPr lang="nl-NL" dirty="0"/>
              <a:t>- Bij tegenkomen van persoon in de toekomst de naam opdiepen uit het LTG. &gt; geheugen</a:t>
            </a:r>
            <a:br>
              <a:rPr lang="nl-NL" dirty="0"/>
            </a:br>
            <a:br>
              <a:rPr lang="nl-NL" dirty="0"/>
            </a:br>
            <a:r>
              <a:rPr lang="nl-NL" dirty="0"/>
              <a:t>Wanneer een van de onderdelen niet werkt, dan heeft dit dus invloed op het hele proces. Zo kan je bijvoorbeeld door onvoldoende aandacht moeite hebben om iets op te slaan in het geheugen, terwijl er met het geheugen op zich niets aan de hand is.</a:t>
            </a:r>
            <a:br>
              <a:rPr lang="nl-NL" dirty="0"/>
            </a:br>
            <a:br>
              <a:rPr lang="nl-NL" dirty="0"/>
            </a:br>
            <a:r>
              <a:rPr lang="nl-NL" dirty="0"/>
              <a:t>OVERIG: </a:t>
            </a:r>
          </a:p>
          <a:p>
            <a:r>
              <a:rPr lang="nl-NL" dirty="0"/>
              <a:t>Executieve functies hebben invloed op selectief richten, verdelen en volhouden van de aandacht. Gerelateerd aan motorische traagheid. </a:t>
            </a:r>
            <a:br>
              <a:rPr lang="nl-NL" dirty="0"/>
            </a:br>
            <a:r>
              <a:rPr lang="nl-NL" dirty="0"/>
              <a:t>Basale </a:t>
            </a:r>
            <a:r>
              <a:rPr lang="nl-NL" dirty="0" err="1"/>
              <a:t>ganglia</a:t>
            </a:r>
            <a:r>
              <a:rPr lang="nl-NL" dirty="0"/>
              <a:t> is betrokken bij automatische (motorische) handelen, executieve functies kunnen (deels) hiervoor compenseren. </a:t>
            </a:r>
          </a:p>
        </p:txBody>
      </p:sp>
      <p:sp>
        <p:nvSpPr>
          <p:cNvPr id="4" name="Tijdelijke aanduiding voor dianummer 3"/>
          <p:cNvSpPr>
            <a:spLocks noGrp="1"/>
          </p:cNvSpPr>
          <p:nvPr>
            <p:ph type="sldNum" sz="quarter" idx="5"/>
          </p:nvPr>
        </p:nvSpPr>
        <p:spPr/>
        <p:txBody>
          <a:bodyPr/>
          <a:lstStyle/>
          <a:p>
            <a:fld id="{B03B9AC9-94F1-491E-B053-47B9CD6A3B09}" type="slidenum">
              <a:rPr lang="nl-NL" smtClean="0"/>
              <a:t>23</a:t>
            </a:fld>
            <a:endParaRPr lang="nl-NL"/>
          </a:p>
        </p:txBody>
      </p:sp>
    </p:spTree>
    <p:extLst>
      <p:ext uri="{BB962C8B-B14F-4D97-AF65-F5344CB8AC3E}">
        <p14:creationId xmlns:p14="http://schemas.microsoft.com/office/powerpoint/2010/main" val="35107330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dirty="0">
                <a:latin typeface="Aptos" panose="020B0004020202020204" pitchFamily="34" charset="0"/>
              </a:rPr>
              <a:t>Problemen met visueel ruimtelijke functies: ontstaan meestal later in beloop van de ziekte. Er kan moeite zijn met het oriënteren in bekende of onbekende plaats, een ruimte overzien, en afstand inschatten.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dirty="0">
              <a:latin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latin typeface="Aptos" panose="020B0004020202020204" pitchFamily="34" charset="0"/>
              </a:rPr>
              <a:t>Sociale cognitie: er kan moeite zijn met het herkennen van negatieve emoties (in taal, prosodie) en tekorten in sociale cognitie. Ook soms tekorten in TOM.</a:t>
            </a:r>
            <a:br>
              <a:rPr lang="nl-NL" sz="1200" dirty="0">
                <a:latin typeface="Aptos" panose="020B0004020202020204" pitchFamily="34" charset="0"/>
              </a:rPr>
            </a:br>
            <a:br>
              <a:rPr lang="nl-NL" sz="1200" dirty="0">
                <a:latin typeface="Aptos" panose="020B0004020202020204" pitchFamily="34" charset="0"/>
              </a:rPr>
            </a:br>
            <a:endParaRPr lang="nl-NL" sz="1200" dirty="0">
              <a:latin typeface="Aptos" panose="020B0004020202020204" pitchFamily="34" charset="0"/>
            </a:endParaRPr>
          </a:p>
          <a:p>
            <a:br>
              <a:rPr lang="nl-NL" dirty="0"/>
            </a:br>
            <a:endParaRPr lang="nl-NL" dirty="0"/>
          </a:p>
        </p:txBody>
      </p:sp>
      <p:sp>
        <p:nvSpPr>
          <p:cNvPr id="4" name="Tijdelijke aanduiding voor dianummer 3"/>
          <p:cNvSpPr>
            <a:spLocks noGrp="1"/>
          </p:cNvSpPr>
          <p:nvPr>
            <p:ph type="sldNum" sz="quarter" idx="5"/>
          </p:nvPr>
        </p:nvSpPr>
        <p:spPr/>
        <p:txBody>
          <a:bodyPr/>
          <a:lstStyle/>
          <a:p>
            <a:fld id="{3B717E8F-5CB7-4EF5-BEBA-9CB0467B5832}" type="slidenum">
              <a:rPr lang="nl-NL" smtClean="0"/>
              <a:t>24</a:t>
            </a:fld>
            <a:endParaRPr lang="nl-NL"/>
          </a:p>
        </p:txBody>
      </p:sp>
    </p:spTree>
    <p:extLst>
      <p:ext uri="{BB962C8B-B14F-4D97-AF65-F5344CB8AC3E}">
        <p14:creationId xmlns:p14="http://schemas.microsoft.com/office/powerpoint/2010/main" val="38397353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dirty="0">
                <a:latin typeface="Aptos" panose="020B0004020202020204" pitchFamily="34" charset="0"/>
              </a:rPr>
              <a:t>Over het algemeen zijn cognitieve problemen wat ernstiger bij </a:t>
            </a:r>
            <a:r>
              <a:rPr lang="nl-NL" sz="1200" dirty="0" err="1">
                <a:latin typeface="Aptos" panose="020B0004020202020204" pitchFamily="34" charset="0"/>
              </a:rPr>
              <a:t>parkinsonismen</a:t>
            </a:r>
            <a:r>
              <a:rPr lang="nl-NL" sz="1200" dirty="0">
                <a:latin typeface="Aptos" panose="020B0004020202020204" pitchFamily="34" charset="0"/>
              </a:rPr>
              <a:t> t.o.v. </a:t>
            </a:r>
            <a:r>
              <a:rPr lang="nl-NL" sz="1200" dirty="0" err="1">
                <a:latin typeface="Aptos" panose="020B0004020202020204" pitchFamily="34" charset="0"/>
              </a:rPr>
              <a:t>ZvP</a:t>
            </a:r>
            <a:r>
              <a:rPr lang="nl-NL" sz="1200" dirty="0">
                <a:latin typeface="Aptos" panose="020B0004020202020204" pitchFamily="34" charset="0"/>
              </a:rPr>
              <a:t>. </a:t>
            </a:r>
            <a:br>
              <a:rPr lang="nl-NL" sz="1200" dirty="0">
                <a:latin typeface="Aptos" panose="020B0004020202020204" pitchFamily="34" charset="0"/>
              </a:rPr>
            </a:br>
            <a:r>
              <a:rPr lang="nl-NL" sz="1200" dirty="0">
                <a:latin typeface="Aptos" panose="020B0004020202020204" pitchFamily="34" charset="0"/>
              </a:rPr>
              <a:t>Cognitieve problemen eerder in het ziektebeloop wijst meer op </a:t>
            </a:r>
            <a:r>
              <a:rPr lang="nl-NL" sz="1200" dirty="0" err="1">
                <a:latin typeface="Aptos" panose="020B0004020202020204" pitchFamily="34" charset="0"/>
              </a:rPr>
              <a:t>parkinsonismen</a:t>
            </a:r>
            <a:endParaRPr lang="nl-NL" dirty="0"/>
          </a:p>
        </p:txBody>
      </p:sp>
      <p:sp>
        <p:nvSpPr>
          <p:cNvPr id="4" name="Tijdelijke aanduiding voor dianummer 3"/>
          <p:cNvSpPr>
            <a:spLocks noGrp="1"/>
          </p:cNvSpPr>
          <p:nvPr>
            <p:ph type="sldNum" sz="quarter" idx="5"/>
          </p:nvPr>
        </p:nvSpPr>
        <p:spPr/>
        <p:txBody>
          <a:bodyPr/>
          <a:lstStyle/>
          <a:p>
            <a:fld id="{3B717E8F-5CB7-4EF5-BEBA-9CB0467B5832}" type="slidenum">
              <a:rPr lang="nl-NL" smtClean="0"/>
              <a:t>25</a:t>
            </a:fld>
            <a:endParaRPr lang="nl-NL"/>
          </a:p>
        </p:txBody>
      </p:sp>
    </p:spTree>
    <p:extLst>
      <p:ext uri="{BB962C8B-B14F-4D97-AF65-F5344CB8AC3E}">
        <p14:creationId xmlns:p14="http://schemas.microsoft.com/office/powerpoint/2010/main" val="5473136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Bijna elke patiënt ervaart cognitieve problemen in het ziektebeloop. </a:t>
            </a:r>
            <a:r>
              <a:rPr lang="nl-NL" dirty="0" err="1"/>
              <a:t>ZvP</a:t>
            </a:r>
            <a:r>
              <a:rPr lang="nl-NL" dirty="0"/>
              <a:t> vormt groter risico van dementie, maar dit treft zeker niet iedereen. Hier kan onzekerheid en angst over bestaan. </a:t>
            </a:r>
            <a:br>
              <a:rPr lang="nl-NL" dirty="0"/>
            </a:br>
            <a:r>
              <a:rPr lang="nl-NL" dirty="0"/>
              <a:t>De dementie die zich bij </a:t>
            </a:r>
            <a:r>
              <a:rPr lang="nl-NL" dirty="0" err="1"/>
              <a:t>ZvP</a:t>
            </a:r>
            <a:r>
              <a:rPr lang="nl-NL" dirty="0"/>
              <a:t> ontwikkelt, is anders dan andere vormen van dementie.</a:t>
            </a:r>
          </a:p>
        </p:txBody>
      </p:sp>
      <p:sp>
        <p:nvSpPr>
          <p:cNvPr id="4" name="Tijdelijke aanduiding voor dianummer 3"/>
          <p:cNvSpPr>
            <a:spLocks noGrp="1"/>
          </p:cNvSpPr>
          <p:nvPr>
            <p:ph type="sldNum" sz="quarter" idx="5"/>
          </p:nvPr>
        </p:nvSpPr>
        <p:spPr/>
        <p:txBody>
          <a:bodyPr/>
          <a:lstStyle/>
          <a:p>
            <a:fld id="{3B717E8F-5CB7-4EF5-BEBA-9CB0467B5832}" type="slidenum">
              <a:rPr lang="nl-NL" smtClean="0"/>
              <a:t>26</a:t>
            </a:fld>
            <a:endParaRPr lang="nl-NL"/>
          </a:p>
        </p:txBody>
      </p:sp>
    </p:spTree>
    <p:extLst>
      <p:ext uri="{BB962C8B-B14F-4D97-AF65-F5344CB8AC3E}">
        <p14:creationId xmlns:p14="http://schemas.microsoft.com/office/powerpoint/2010/main" val="41443425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KENMERKEN TAAK EN OMGEVINGSEISEN: Taak bekend/onbekend, kort/lang, makkelijk of complex; bekende/nieuwe omgeving, duidelijke/rommelige omgeving, drukke/rustige omgeving, eisen/verwachtingen vanuit personen in de omgeving.</a:t>
            </a:r>
            <a:br>
              <a:rPr lang="nl-NL" dirty="0"/>
            </a:br>
            <a:br>
              <a:rPr lang="nl-NL" dirty="0"/>
            </a:br>
            <a:r>
              <a:rPr lang="nl-NL" dirty="0"/>
              <a:t>COMMUNICATIE: veel mensen met </a:t>
            </a:r>
            <a:r>
              <a:rPr lang="nl-NL" dirty="0" err="1"/>
              <a:t>ZvP</a:t>
            </a:r>
            <a:r>
              <a:rPr lang="nl-NL" dirty="0"/>
              <a:t> ervaren spraak- en taalproblemen, zoals een zachtere stem, trager spreken of moeite met het vinden van woorden. Hierdoor kost communiceren meer mentale inspanning. Een groter deel van de beschikbare aandacht gaat uit naar het formuleren van boodschappen, waardoor er minder aandacht overblijft om informatie op te slaan en hier iets mee te doen.</a:t>
            </a:r>
            <a:br>
              <a:rPr lang="nl-NL" dirty="0"/>
            </a:br>
            <a:br>
              <a:rPr lang="nl-NL" dirty="0"/>
            </a:br>
            <a:endParaRPr lang="nl-NL" dirty="0"/>
          </a:p>
        </p:txBody>
      </p:sp>
      <p:sp>
        <p:nvSpPr>
          <p:cNvPr id="4" name="Tijdelijke aanduiding voor dianummer 3"/>
          <p:cNvSpPr>
            <a:spLocks noGrp="1"/>
          </p:cNvSpPr>
          <p:nvPr>
            <p:ph type="sldNum" sz="quarter" idx="5"/>
          </p:nvPr>
        </p:nvSpPr>
        <p:spPr/>
        <p:txBody>
          <a:bodyPr/>
          <a:lstStyle/>
          <a:p>
            <a:fld id="{B03B9AC9-94F1-491E-B053-47B9CD6A3B09}" type="slidenum">
              <a:rPr lang="nl-NL" smtClean="0"/>
              <a:t>27</a:t>
            </a:fld>
            <a:endParaRPr lang="nl-NL"/>
          </a:p>
        </p:txBody>
      </p:sp>
    </p:spTree>
    <p:extLst>
      <p:ext uri="{BB962C8B-B14F-4D97-AF65-F5344CB8AC3E}">
        <p14:creationId xmlns:p14="http://schemas.microsoft.com/office/powerpoint/2010/main" val="35935881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Vermoeidheid: </a:t>
            </a:r>
            <a:r>
              <a:rPr lang="nl-NL" b="1" dirty="0"/>
              <a:t>verschil tussen fysieke en mentale vermoeidheid aanhalen.</a:t>
            </a:r>
            <a:br>
              <a:rPr lang="nl-NL" dirty="0"/>
            </a:br>
            <a:r>
              <a:rPr lang="nl-NL" dirty="0"/>
              <a:t>Bij vermoeidheid en stress, of emotie kan er sprake zijn van o.a. een verminderde aandacht en tragere informatieverwerking. Zoals we eerder bespraken kan dit op zijn beurt weer invloed hebben op het geheugen en plannen.</a:t>
            </a:r>
          </a:p>
          <a:p>
            <a:r>
              <a:rPr lang="nl-NL" dirty="0"/>
              <a:t>Stress kan o.a. de concentratie verstoren en het werkgeheugen en andere executieve functies zoals plannen belemmeren. Daarnaast kunnen motorische symptomen onder stress toenemen, waardoor nog meer aandacht nodig is voor bewegen en spreken. Hierdoor blijft minder cognitieve capaciteit beschikbaar voor andere taken.</a:t>
            </a:r>
            <a:br>
              <a:rPr lang="nl-NL" dirty="0"/>
            </a:br>
            <a:r>
              <a:rPr lang="nl-NL" dirty="0"/>
              <a:t>Deze factoren kunnen dus leiden tot schommelingen in het dagelijks functioneren. </a:t>
            </a:r>
            <a:br>
              <a:rPr lang="nl-NL" dirty="0"/>
            </a:br>
            <a:endParaRPr lang="nl-NL" dirty="0"/>
          </a:p>
          <a:p>
            <a:r>
              <a:rPr lang="nl-NL" dirty="0"/>
              <a:t>Depressie: Hierbij is het belangrijk te noemen dat cognitieve veranderingen vanuit de ziekte kunnen voortkomen, maar ook vanuit een depressie.</a:t>
            </a:r>
            <a:br>
              <a:rPr lang="nl-NL" dirty="0"/>
            </a:br>
            <a:br>
              <a:rPr lang="nl-NL" dirty="0"/>
            </a:br>
            <a:endParaRPr lang="nl-NL" dirty="0"/>
          </a:p>
        </p:txBody>
      </p:sp>
      <p:sp>
        <p:nvSpPr>
          <p:cNvPr id="4" name="Tijdelijke aanduiding voor dianummer 3"/>
          <p:cNvSpPr>
            <a:spLocks noGrp="1"/>
          </p:cNvSpPr>
          <p:nvPr>
            <p:ph type="sldNum" sz="quarter" idx="5"/>
          </p:nvPr>
        </p:nvSpPr>
        <p:spPr/>
        <p:txBody>
          <a:bodyPr/>
          <a:lstStyle/>
          <a:p>
            <a:fld id="{3B717E8F-5CB7-4EF5-BEBA-9CB0467B5832}" type="slidenum">
              <a:rPr lang="nl-NL" smtClean="0"/>
              <a:t>28</a:t>
            </a:fld>
            <a:endParaRPr lang="nl-NL"/>
          </a:p>
        </p:txBody>
      </p:sp>
    </p:spTree>
    <p:extLst>
      <p:ext uri="{BB962C8B-B14F-4D97-AF65-F5344CB8AC3E}">
        <p14:creationId xmlns:p14="http://schemas.microsoft.com/office/powerpoint/2010/main" val="40987633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PIJN: pijn kan leiden tot verminderde aandacht en concentratie, tragere informatieverwerking, problemen met executieve functies en geheugenklachten. Indirect beïnvloedt pijn cognitie, doordat het tot vermoeidheid, slaapproblemen, stemmingsproblemen en stressklachten kan leiden.</a:t>
            </a:r>
            <a:br>
              <a:rPr lang="nl-NL" dirty="0"/>
            </a:br>
            <a:br>
              <a:rPr lang="nl-NL" dirty="0"/>
            </a:br>
            <a:r>
              <a:rPr lang="nl-NL" dirty="0"/>
              <a:t>ON/OFF: nieuwe vaardigheden kunnen het beste aangeleerd worden in de on-fase (via expliciet leren/ geheugen).</a:t>
            </a:r>
            <a:br>
              <a:rPr lang="nl-NL" dirty="0"/>
            </a:br>
            <a:br>
              <a:rPr lang="nl-NL" dirty="0"/>
            </a:br>
            <a:r>
              <a:rPr lang="nl-NL" dirty="0"/>
              <a:t>MEDICATIE: </a:t>
            </a:r>
            <a:br>
              <a:rPr lang="nl-NL" dirty="0"/>
            </a:br>
            <a:r>
              <a:rPr lang="nl-NL" dirty="0"/>
              <a:t>Levodopa (bv. </a:t>
            </a:r>
            <a:r>
              <a:rPr lang="nl-NL" dirty="0" err="1"/>
              <a:t>Sinemed</a:t>
            </a:r>
            <a:r>
              <a:rPr lang="nl-NL" dirty="0"/>
              <a:t>): gunstige invloed op cognitieve flexibiliteit, ongunstige invloed op impliciet leren </a:t>
            </a:r>
            <a:r>
              <a:rPr lang="nl-NL" dirty="0" err="1"/>
              <a:t>obv</a:t>
            </a:r>
            <a:r>
              <a:rPr lang="nl-NL" dirty="0"/>
              <a:t> feedback en inhibitie.</a:t>
            </a:r>
            <a:br>
              <a:rPr lang="nl-NL" dirty="0"/>
            </a:br>
            <a:r>
              <a:rPr lang="nl-NL" dirty="0"/>
              <a:t>Anticholinergica (bv. </a:t>
            </a:r>
            <a:r>
              <a:rPr lang="nl-NL" dirty="0" err="1"/>
              <a:t>Artane</a:t>
            </a:r>
            <a:r>
              <a:rPr lang="nl-NL" dirty="0"/>
              <a:t>): aandachts- en geheugenstoornissen, verwardheid.</a:t>
            </a:r>
            <a:br>
              <a:rPr lang="nl-NL" dirty="0"/>
            </a:br>
            <a:r>
              <a:rPr lang="nl-NL" dirty="0"/>
              <a:t>Dopamineagonisten (bv. </a:t>
            </a:r>
            <a:r>
              <a:rPr lang="nl-NL" dirty="0" err="1"/>
              <a:t>Sifrol</a:t>
            </a:r>
            <a:r>
              <a:rPr lang="nl-NL" dirty="0"/>
              <a:t>): chaotisch, egocentrisch en impulsief gedrag, executieve stoornissen.</a:t>
            </a:r>
          </a:p>
          <a:p>
            <a:endParaRPr lang="nl-NL" dirty="0"/>
          </a:p>
        </p:txBody>
      </p:sp>
      <p:sp>
        <p:nvSpPr>
          <p:cNvPr id="4" name="Tijdelijke aanduiding voor dianummer 3"/>
          <p:cNvSpPr>
            <a:spLocks noGrp="1"/>
          </p:cNvSpPr>
          <p:nvPr>
            <p:ph type="sldNum" sz="quarter" idx="5"/>
          </p:nvPr>
        </p:nvSpPr>
        <p:spPr/>
        <p:txBody>
          <a:bodyPr/>
          <a:lstStyle/>
          <a:p>
            <a:fld id="{3B717E8F-5CB7-4EF5-BEBA-9CB0467B5832}" type="slidenum">
              <a:rPr lang="nl-NL" smtClean="0"/>
              <a:t>29</a:t>
            </a:fld>
            <a:endParaRPr lang="nl-NL"/>
          </a:p>
        </p:txBody>
      </p:sp>
    </p:spTree>
    <p:extLst>
      <p:ext uri="{BB962C8B-B14F-4D97-AF65-F5344CB8AC3E}">
        <p14:creationId xmlns:p14="http://schemas.microsoft.com/office/powerpoint/2010/main" val="38304673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Niet in sheet opgenomen: medicatie kan helpend zijn, levodopa kan executieve functies verbeteren in begin van ziekte; flexibeler, </a:t>
            </a:r>
            <a:r>
              <a:rPr lang="nl-NL" dirty="0" err="1"/>
              <a:t>multitasken</a:t>
            </a:r>
            <a:r>
              <a:rPr lang="nl-NL" dirty="0"/>
              <a:t> kan wat beter gaan. Effect is wel beperkt. Later in de ziekte, wanner er sprake is van forse cognitieve problemen, kunnen </a:t>
            </a:r>
            <a:r>
              <a:rPr lang="nl-NL" dirty="0" err="1"/>
              <a:t>cholinestreraseremmers</a:t>
            </a:r>
            <a:r>
              <a:rPr lang="nl-NL" dirty="0"/>
              <a:t> de alertheid en het geheugen wat verbeteren. Er is nog beperkte kennis over welke medicatie effectief is bij milde cognitieve problemen (tussen </a:t>
            </a:r>
            <a:r>
              <a:rPr lang="nl-NL" dirty="0" err="1"/>
              <a:t>onset</a:t>
            </a:r>
            <a:r>
              <a:rPr lang="nl-NL" dirty="0"/>
              <a:t> en latere fase van </a:t>
            </a:r>
            <a:r>
              <a:rPr lang="nl-NL" dirty="0" err="1"/>
              <a:t>ZvP</a:t>
            </a:r>
            <a:r>
              <a:rPr lang="nl-NL" dirty="0"/>
              <a:t>).</a:t>
            </a:r>
            <a:br>
              <a:rPr lang="nl-NL" dirty="0"/>
            </a:br>
            <a:br>
              <a:rPr lang="nl-NL" dirty="0"/>
            </a:br>
            <a:r>
              <a:rPr lang="nl-NL" dirty="0"/>
              <a:t>Op niet-medicamenteus vlak zijn er een aantal opties voor cognitieve problemen, al is hier nog beperkt onderzoek naar gedaan.</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Wel zijn er allerlei manieren om het cognitieve functioneren te onderhouden of om op een andere manier met cognitieve beperkingen om te gaan.</a:t>
            </a:r>
            <a:br>
              <a:rPr lang="nl-NL" dirty="0"/>
            </a:br>
            <a:br>
              <a:rPr lang="nl-NL" dirty="0"/>
            </a:br>
            <a:br>
              <a:rPr lang="nl-NL" dirty="0"/>
            </a:br>
            <a:r>
              <a:rPr lang="nl-NL" dirty="0"/>
              <a:t>COGNITIEVE TRAINING: </a:t>
            </a:r>
            <a:br>
              <a:rPr lang="nl-NL" dirty="0"/>
            </a:br>
            <a:r>
              <a:rPr lang="nl-NL" dirty="0"/>
              <a:t>Training van denkfuncties, te daarbij aan </a:t>
            </a:r>
            <a:r>
              <a:rPr lang="nl-NL" dirty="0" err="1"/>
              <a:t>braintraining</a:t>
            </a:r>
            <a:r>
              <a:rPr lang="nl-NL" dirty="0"/>
              <a:t> waarbij je telkens een bepaalde taak moeilijker maakt. Bewijs hiervan is beperkt (generaliseert beperkt naar andere taken binnen cognitief domein), wel kan het helpen om jezelf cognitief uit te blijven dagen.</a:t>
            </a:r>
          </a:p>
          <a:p>
            <a:endParaRPr lang="nl-NL" dirty="0"/>
          </a:p>
          <a:p>
            <a:r>
              <a:rPr lang="nl-NL" dirty="0"/>
              <a:t>COMPENSATIESTRATEGIEEN: </a:t>
            </a:r>
            <a:br>
              <a:rPr lang="nl-NL" dirty="0"/>
            </a:br>
            <a:r>
              <a:rPr lang="nl-NL" dirty="0"/>
              <a:t>Compensatiestrategieën zijn manieren om de cognitieve beperkingen te omzeilen zodat je hier minder last van hebt. Een voorbeeld hiervan zijn de strategieën uit het Ommetjes boek, die voor velen van jullie bekend zullen zijn.</a:t>
            </a:r>
            <a:br>
              <a:rPr lang="nl-NL" sz="1200" kern="1200" dirty="0">
                <a:solidFill>
                  <a:schemeClr val="tx1"/>
                </a:solidFill>
                <a:effectLst/>
                <a:latin typeface="+mn-lt"/>
                <a:ea typeface="+mn-ea"/>
                <a:cs typeface="+mn-cs"/>
              </a:rPr>
            </a:b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Hierna ga ik in op tips/handvatten per cognitief domein. Sommige tips zijn misschien open deuren, andere zijn mogelijk minder bekend. Het kan ook zijn dat je met bepaalde technieken aan de slag bent gegaan, maar dat dit niet gelukt is. Voel je vooral vrij om ervaringen of vragen hierover te delen.</a:t>
            </a:r>
            <a:endParaRPr lang="nl-NL" dirty="0"/>
          </a:p>
          <a:p>
            <a:endParaRPr lang="nl-NL" dirty="0"/>
          </a:p>
        </p:txBody>
      </p:sp>
      <p:sp>
        <p:nvSpPr>
          <p:cNvPr id="4" name="Tijdelijke aanduiding voor dianummer 3"/>
          <p:cNvSpPr>
            <a:spLocks noGrp="1"/>
          </p:cNvSpPr>
          <p:nvPr>
            <p:ph type="sldNum" sz="quarter" idx="5"/>
          </p:nvPr>
        </p:nvSpPr>
        <p:spPr/>
        <p:txBody>
          <a:bodyPr/>
          <a:lstStyle/>
          <a:p>
            <a:fld id="{3B717E8F-5CB7-4EF5-BEBA-9CB0467B5832}" type="slidenum">
              <a:rPr lang="nl-NL" smtClean="0"/>
              <a:t>30</a:t>
            </a:fld>
            <a:endParaRPr lang="nl-NL"/>
          </a:p>
        </p:txBody>
      </p:sp>
    </p:spTree>
    <p:extLst>
      <p:ext uri="{BB962C8B-B14F-4D97-AF65-F5344CB8AC3E}">
        <p14:creationId xmlns:p14="http://schemas.microsoft.com/office/powerpoint/2010/main" val="27547207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FYSIEKE ACTIVITEIT: er is het meeste bewijs voor fysieke activiteit, van invloed op het cognitieve functioneren. Naar duur, frequentie en soort wordt nog onderzoek gedaan. Dubbeltaken tijdens fysieke oefening kunnen goed werken om de aandacht en de executieve functies te onderhouden. Een mooi voorbeeld hiervan is </a:t>
            </a:r>
            <a:r>
              <a:rPr lang="nl-NL" dirty="0" err="1"/>
              <a:t>Parkinsonboksen</a:t>
            </a:r>
            <a:r>
              <a:rPr lang="nl-NL" dirty="0"/>
              <a:t>.</a:t>
            </a:r>
            <a:br>
              <a:rPr lang="nl-NL" dirty="0"/>
            </a:br>
            <a:br>
              <a:rPr lang="nl-NL" dirty="0"/>
            </a:br>
            <a:r>
              <a:rPr lang="nl-NL" dirty="0"/>
              <a:t>COGNITIEF ACTIEF BLIJVEN: Cognitief uitdagende situaties en activiteiten die nog binnen de mogelijkheden liggen niet onnodig vermijden en aan blijven gaan. Bijvoorbeeld het leren van een nieuwe vaardigheid of het oplossen van alledaagse problemen. Real life cognitieve uitdagingen dragen meer bij aan het onderhouden van cognitie dan </a:t>
            </a:r>
            <a:r>
              <a:rPr lang="nl-NL" dirty="0" err="1"/>
              <a:t>brain</a:t>
            </a:r>
            <a:r>
              <a:rPr lang="nl-NL" dirty="0"/>
              <a:t> games.</a:t>
            </a:r>
            <a:br>
              <a:rPr lang="nl-NL" dirty="0"/>
            </a:br>
            <a:r>
              <a:rPr lang="nl-NL" dirty="0"/>
              <a:t>Ook sociale activiteiten dragen bij, omdat zij een beroep doen op allerlei cognitieve vaardigheden. Ook dragen sociale activiteiten indirect bij aan cognitie, doordat het de stemming kan verbeteren, en het kan leiden tot stressregulatie. Ook zit er vaak een lichamelijke component bij.</a:t>
            </a:r>
          </a:p>
          <a:p>
            <a:br>
              <a:rPr lang="nl-NL" dirty="0"/>
            </a:br>
            <a:endParaRPr lang="nl-NL" dirty="0"/>
          </a:p>
        </p:txBody>
      </p:sp>
      <p:sp>
        <p:nvSpPr>
          <p:cNvPr id="4" name="Tijdelijke aanduiding voor dianummer 3"/>
          <p:cNvSpPr>
            <a:spLocks noGrp="1"/>
          </p:cNvSpPr>
          <p:nvPr>
            <p:ph type="sldNum" sz="quarter" idx="5"/>
          </p:nvPr>
        </p:nvSpPr>
        <p:spPr/>
        <p:txBody>
          <a:bodyPr/>
          <a:lstStyle/>
          <a:p>
            <a:fld id="{3B717E8F-5CB7-4EF5-BEBA-9CB0467B5832}" type="slidenum">
              <a:rPr lang="nl-NL" smtClean="0"/>
              <a:t>31</a:t>
            </a:fld>
            <a:endParaRPr lang="nl-NL"/>
          </a:p>
        </p:txBody>
      </p:sp>
    </p:spTree>
    <p:extLst>
      <p:ext uri="{BB962C8B-B14F-4D97-AF65-F5344CB8AC3E}">
        <p14:creationId xmlns:p14="http://schemas.microsoft.com/office/powerpoint/2010/main" val="19049245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Ik zal nu per cognitief gebied ingaan op strategieën die helpend kunnen zijn. Er zal wat overlap zijn in bepaalde adviezen, omdat de cognitieve domeinen vaak in elkaar overlopen, zoals we eerder bespraken.</a:t>
            </a:r>
            <a:br>
              <a:rPr lang="nl-NL" dirty="0"/>
            </a:br>
            <a:br>
              <a:rPr lang="nl-NL" dirty="0"/>
            </a:br>
            <a:r>
              <a:rPr lang="nl-NL" dirty="0"/>
              <a:t>PAUZEREN:</a:t>
            </a:r>
            <a:br>
              <a:rPr lang="nl-NL" dirty="0"/>
            </a:br>
            <a:r>
              <a:rPr lang="nl-NL" dirty="0"/>
              <a:t>Cognitieve problemen gaan vaak gepaard met vermoeidheid, minder alert zijn en meer zaken over het hoofd zien. Op tijd rusten is erg belangrijk om deze fouten te voorkomen of te verminderen. Zelfs een korte pauze kan een positieve uitwerking hebben.</a:t>
            </a:r>
          </a:p>
          <a:p>
            <a:endParaRPr lang="nl-NL" dirty="0"/>
          </a:p>
          <a:p>
            <a:r>
              <a:rPr lang="nl-NL" dirty="0"/>
              <a:t>RUSTIGE OMGEVING:</a:t>
            </a:r>
            <a:br>
              <a:rPr lang="nl-NL" dirty="0"/>
            </a:br>
            <a:r>
              <a:rPr lang="nl-NL" dirty="0"/>
              <a:t>Door een minder goede ‘filter’ kan je overvoerd worden door prikkels, zoals we eerder bespraken in het stukje over ‘overprikkeling’. Beelden en geluiden kunnen daardoor als hinderlijk worden ervaren. Een omgeving waar je je vroeger prettig voelde kan daardoor nu als te druk of chaotisch worden ervaren. Probeer je woon en leefomgeving aan te passen aan je behoeften, door bijvoorbeeld te kijken naar de hoeveelheid meubilair, het ordenen van je spullen, spullen op een vaste en logische manier opbergen, alleen spullen aan tafel/op bureau waar je op dat moment mee bezig bent.</a:t>
            </a:r>
            <a:br>
              <a:rPr lang="nl-NL" dirty="0"/>
            </a:br>
            <a:r>
              <a:rPr lang="nl-NL" dirty="0"/>
              <a:t>Ook kun je denken aan het creëren van situaties waarbij de omgeving rustiger is, bijvoorbeeld op een rustiger moment naar een verjaardag gaan.</a:t>
            </a:r>
            <a:br>
              <a:rPr lang="nl-NL" dirty="0"/>
            </a:br>
            <a:br>
              <a:rPr lang="nl-NL" dirty="0"/>
            </a:br>
            <a:r>
              <a:rPr lang="nl-NL" dirty="0"/>
              <a:t>EEN DING TEGELIJK:</a:t>
            </a:r>
            <a:br>
              <a:rPr lang="nl-NL" dirty="0"/>
            </a:br>
            <a:r>
              <a:rPr lang="nl-NL" dirty="0"/>
              <a:t>Je herkent mogelijk dat handelingen die vroeger automatisch verliepen, niet meer automatisch verlopen, waardoor je meer aandacht nodig hebt om ze uit te voeren.  Doe 1 ding tegelijk, zodat je bewust je aandacht kan richten op waar je mee bezig bent. Zet bijvoorbeeld de tv uit terwijl je met een telefoongesprek bezig bent.</a:t>
            </a:r>
            <a:br>
              <a:rPr lang="nl-NL" dirty="0"/>
            </a:br>
            <a:br>
              <a:rPr lang="nl-NL" dirty="0"/>
            </a:br>
            <a:r>
              <a:rPr lang="nl-NL" dirty="0"/>
              <a:t>TEMPO AANPASSEN:</a:t>
            </a:r>
            <a:br>
              <a:rPr lang="nl-NL" dirty="0"/>
            </a:br>
            <a:r>
              <a:rPr lang="nl-NL" dirty="0"/>
              <a:t>Door een tragere informatieverwerking kan hete meer tijd kosten om alles om je heen goed waar te nemen, vooral in drukkere situaties. Dit kan erg frustrerend zijn, zeker als je gewend was dat dit vroeger snel ging. Het kan dan ook lastig zijn rekening te houden met het tragere tempo en je eisen bij te stellen.</a:t>
            </a:r>
            <a:br>
              <a:rPr lang="nl-NL" dirty="0"/>
            </a:br>
            <a:r>
              <a:rPr lang="nl-NL" dirty="0"/>
              <a:t>Probeer extra tijd te nemen om zaken in je op te nemen. Schenk bijvoorbeeld meer aandacht aan waar je je telefoon neer legt, zodat je die later makkelijker kan terugvinden. </a:t>
            </a:r>
            <a:br>
              <a:rPr lang="nl-NL" dirty="0"/>
            </a:br>
            <a:br>
              <a:rPr lang="nl-NL" dirty="0"/>
            </a:br>
            <a:r>
              <a:rPr lang="nl-NL" dirty="0"/>
              <a:t>Voorbeeld boodschappen doen:</a:t>
            </a:r>
          </a:p>
          <a:p>
            <a:r>
              <a:rPr lang="nl-NL" b="0" dirty="0"/>
              <a:t>Pauzeren: eerst het boodschappenlijstje bekijken voordat je de winkel in gaat.</a:t>
            </a:r>
          </a:p>
          <a:p>
            <a:r>
              <a:rPr lang="nl-NL" b="0" dirty="0"/>
              <a:t>Rust creëren: eventueel een rustig tijdstip kiezen waarop de supermarkt minder druk is. </a:t>
            </a:r>
          </a:p>
          <a:p>
            <a:r>
              <a:rPr lang="nl-NL" b="0" dirty="0"/>
              <a:t>Eén ding tegelijk: eerst de producten van de lijst zoeken en niet ondertussen praten.</a:t>
            </a:r>
          </a:p>
          <a:p>
            <a:r>
              <a:rPr lang="nl-NL" b="0" dirty="0"/>
              <a:t>Tempo aanpassen: voldoende tijd nemen en niet proberen alles snel af te werken.</a:t>
            </a:r>
          </a:p>
          <a:p>
            <a:endParaRPr lang="nl-NL" dirty="0"/>
          </a:p>
        </p:txBody>
      </p:sp>
      <p:sp>
        <p:nvSpPr>
          <p:cNvPr id="4" name="Tijdelijke aanduiding voor dianummer 3"/>
          <p:cNvSpPr>
            <a:spLocks noGrp="1"/>
          </p:cNvSpPr>
          <p:nvPr>
            <p:ph type="sldNum" sz="quarter" idx="5"/>
          </p:nvPr>
        </p:nvSpPr>
        <p:spPr/>
        <p:txBody>
          <a:bodyPr/>
          <a:lstStyle/>
          <a:p>
            <a:fld id="{3B717E8F-5CB7-4EF5-BEBA-9CB0467B5832}" type="slidenum">
              <a:rPr lang="nl-NL" smtClean="0"/>
              <a:t>33</a:t>
            </a:fld>
            <a:endParaRPr lang="nl-NL"/>
          </a:p>
        </p:txBody>
      </p:sp>
    </p:spTree>
    <p:extLst>
      <p:ext uri="{BB962C8B-B14F-4D97-AF65-F5344CB8AC3E}">
        <p14:creationId xmlns:p14="http://schemas.microsoft.com/office/powerpoint/2010/main" val="12638487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2388D-7C65-31AD-F23A-2D55356540B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0F92721-8F52-044F-3A6D-4775635A031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15FD39F-6968-C457-7783-0561E5EFFF00}"/>
              </a:ext>
            </a:extLst>
          </p:cNvPr>
          <p:cNvSpPr>
            <a:spLocks noGrp="1"/>
          </p:cNvSpPr>
          <p:nvPr>
            <p:ph type="body" idx="1"/>
          </p:nvPr>
        </p:nvSpPr>
        <p:spPr/>
        <p:txBody>
          <a:bodyPr/>
          <a:lstStyle/>
          <a:p>
            <a:r>
              <a:rPr lang="nl-NL" dirty="0"/>
              <a:t>WAT IS COGNITIE?</a:t>
            </a:r>
            <a:br>
              <a:rPr lang="nl-NL" dirty="0"/>
            </a:br>
            <a:r>
              <a:rPr lang="nl-NL" dirty="0"/>
              <a:t>Cognitie = denkvermogen. Veelomvattend begrip, ons dagelijks leven/functioneren hangt voor een groot deel af van onze cognitie. Veel van onze dagelijkse activiteiten vergen flink wat denkwerk, zoals het indelen van taken, het herinneren waar iets opgeborgen is of het plannen van afspraken. </a:t>
            </a:r>
            <a:br>
              <a:rPr lang="nl-NL" dirty="0"/>
            </a:br>
            <a:br>
              <a:rPr lang="nl-NL" dirty="0"/>
            </a:br>
            <a:r>
              <a:rPr lang="nl-NL" dirty="0"/>
              <a:t>Cognitieve achteruitgang hoort bij het ouder worden en is onderdeel van gezond ouder worden.</a:t>
            </a:r>
            <a:br>
              <a:rPr lang="nl-NL" dirty="0"/>
            </a:br>
            <a:r>
              <a:rPr lang="nl-NL" dirty="0"/>
              <a:t>Bij Parkinson gaat deze achteruitgang over het algemeen sneller, bij de ene maar iets sneller en bij de ander veel sneller. Een ongeveer een kwart van de mensen met </a:t>
            </a:r>
            <a:r>
              <a:rPr lang="nl-NL" dirty="0" err="1"/>
              <a:t>ZvP</a:t>
            </a:r>
            <a:r>
              <a:rPr lang="nl-NL" dirty="0"/>
              <a:t> heeft cognitieve stoornissen bij het stellen van de diagnose. Uiteindelijk krijgt bijna iedereen met </a:t>
            </a:r>
            <a:r>
              <a:rPr lang="nl-NL" dirty="0" err="1"/>
              <a:t>ZvP</a:t>
            </a:r>
            <a:r>
              <a:rPr lang="nl-NL" dirty="0"/>
              <a:t> in meer of mindere mate te maken met cognitieve problemen. Deze problemen zijn vaak onderbelicht, terwijl ze veel onzekerheid met zich meebrengen: wordt het erger? Waar gaat dit heen? Krijg ik dementie? Zijn veel gehoorde vragen die mensen met Parkinson bezig houden.</a:t>
            </a:r>
            <a:br>
              <a:rPr lang="nl-NL" dirty="0"/>
            </a:br>
            <a:br>
              <a:rPr lang="nl-NL" dirty="0"/>
            </a:br>
            <a:endParaRPr lang="nl-NL" dirty="0"/>
          </a:p>
        </p:txBody>
      </p:sp>
      <p:sp>
        <p:nvSpPr>
          <p:cNvPr id="4" name="Tijdelijke aanduiding voor dianummer 3">
            <a:extLst>
              <a:ext uri="{FF2B5EF4-FFF2-40B4-BE49-F238E27FC236}">
                <a16:creationId xmlns:a16="http://schemas.microsoft.com/office/drawing/2014/main" id="{85B06A38-0F0B-56AC-09CE-C851772789D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03B9AC9-94F1-491E-B053-47B9CD6A3B09}" type="slidenum">
              <a:rPr kumimoji="0" lang="nl-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nl-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213282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Mogelijk dat er mensen zijn die bekend zijn met mindfulness, er wordt regelmatig over gepubliceerd, ook in het Parkinsonmagazine.</a:t>
            </a:r>
            <a:br>
              <a:rPr lang="nl-NL" dirty="0"/>
            </a:br>
            <a:r>
              <a:rPr lang="nl-NL" dirty="0"/>
              <a:t>Mindfulness is een manier om de aandacht te trainen, en in dit moment meer ontvankelijk wordt voor wat je via je zintuigen ervaart. Het hoofd kan soms enorm vol zijn, zoals op het plaatje geïllustreerd wordt, door zaken die nog moeten gebeuren of herinneringen en zorgen. Dit kan veel van de aandacht opslokken. Mindfulness leert je meer gewaar te worden van het moment en de aandacht meer naar buiten te richten. </a:t>
            </a:r>
            <a:br>
              <a:rPr lang="nl-NL" dirty="0"/>
            </a:br>
            <a:br>
              <a:rPr lang="nl-NL" dirty="0"/>
            </a:br>
            <a:r>
              <a:rPr lang="nl-NL" dirty="0"/>
              <a:t>Dit vergt training, en kan ertoe leiden dat je makkelijker je aandacht kan richten en vasthouden.</a:t>
            </a:r>
          </a:p>
        </p:txBody>
      </p:sp>
      <p:sp>
        <p:nvSpPr>
          <p:cNvPr id="4" name="Tijdelijke aanduiding voor dianummer 3"/>
          <p:cNvSpPr>
            <a:spLocks noGrp="1"/>
          </p:cNvSpPr>
          <p:nvPr>
            <p:ph type="sldNum" sz="quarter" idx="5"/>
          </p:nvPr>
        </p:nvSpPr>
        <p:spPr/>
        <p:txBody>
          <a:bodyPr/>
          <a:lstStyle/>
          <a:p>
            <a:fld id="{3B717E8F-5CB7-4EF5-BEBA-9CB0467B5832}" type="slidenum">
              <a:rPr lang="nl-NL" smtClean="0"/>
              <a:t>34</a:t>
            </a:fld>
            <a:endParaRPr lang="nl-NL"/>
          </a:p>
        </p:txBody>
      </p:sp>
    </p:spTree>
    <p:extLst>
      <p:ext uri="{BB962C8B-B14F-4D97-AF65-F5344CB8AC3E}">
        <p14:creationId xmlns:p14="http://schemas.microsoft.com/office/powerpoint/2010/main" val="30231326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Tx/>
              <a:buChar char="-"/>
            </a:pPr>
            <a:r>
              <a:rPr lang="nl-NL" dirty="0"/>
              <a:t>Bouw ruim de tijd in, zeker als je ergens op tijd moet komen. Bereid je voor op wat je te doen staat, zodat je tijdsdruk weg kan nemen, zoals spullen ver van tevoren klaar zetten voordat je weg gaat.</a:t>
            </a:r>
          </a:p>
          <a:p>
            <a:pPr marL="171450" indent="-171450">
              <a:buFontTx/>
              <a:buChar char="-"/>
            </a:pPr>
            <a:r>
              <a:rPr lang="nl-NL" dirty="0"/>
              <a:t>Stop verstandig methode: beslis of je wil worden afgeleid, en hoe je jezelf later kunt herinneren waar je mee bezig was, en bedenk wat je moet doen om activiteit veilig af te kunnen breken (</a:t>
            </a:r>
            <a:r>
              <a:rPr lang="nl-NL" b="1" dirty="0"/>
              <a:t>bv. gas uitzetten onder het koken voordat je je op andere taak richt</a:t>
            </a:r>
            <a:r>
              <a:rPr lang="nl-NL" dirty="0"/>
              <a:t>), richt je aandacht op het andere wat je wil doen, en denk als je klaar bent: waar was ik mee bezig?</a:t>
            </a:r>
          </a:p>
          <a:p>
            <a:pPr marL="171450" indent="-171450">
              <a:buFontTx/>
              <a:buChar char="-"/>
            </a:pPr>
            <a:r>
              <a:rPr lang="nl-NL" dirty="0"/>
              <a:t>Leg uit dat je soms wat trager bent, en dat men geduld moet hebben. En dat het daardoor zo kan zijn dat je herhaling vraagt om iets wat verteld of gevraagd is.</a:t>
            </a:r>
          </a:p>
        </p:txBody>
      </p:sp>
      <p:sp>
        <p:nvSpPr>
          <p:cNvPr id="4" name="Tijdelijke aanduiding voor dianummer 3"/>
          <p:cNvSpPr>
            <a:spLocks noGrp="1"/>
          </p:cNvSpPr>
          <p:nvPr>
            <p:ph type="sldNum" sz="quarter" idx="5"/>
          </p:nvPr>
        </p:nvSpPr>
        <p:spPr/>
        <p:txBody>
          <a:bodyPr/>
          <a:lstStyle/>
          <a:p>
            <a:fld id="{3B717E8F-5CB7-4EF5-BEBA-9CB0467B5832}" type="slidenum">
              <a:rPr lang="nl-NL" smtClean="0"/>
              <a:t>36</a:t>
            </a:fld>
            <a:endParaRPr lang="nl-NL"/>
          </a:p>
        </p:txBody>
      </p:sp>
    </p:spTree>
    <p:extLst>
      <p:ext uri="{BB962C8B-B14F-4D97-AF65-F5344CB8AC3E}">
        <p14:creationId xmlns:p14="http://schemas.microsoft.com/office/powerpoint/2010/main" val="13798221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Ezelsbruggetje om deze elementen te onthouden: ‘als tante hoest kraakt de vloer’.</a:t>
            </a:r>
            <a:br>
              <a:rPr lang="nl-NL" dirty="0"/>
            </a:br>
            <a:endParaRPr lang="nl-NL" dirty="0"/>
          </a:p>
          <a:p>
            <a:r>
              <a:rPr lang="nl-NL" dirty="0"/>
              <a:t>AANDACHT: zoals vaker aangehaald is, is er aandacht nodig om informatie op te slaan. Denk aan PRET. Het helpt bijv. om actief bij een gesprek aanwezig te zijn door verdiepende vragen te stellen, zo houd je je aandacht er makkelijker bij. </a:t>
            </a:r>
            <a:br>
              <a:rPr lang="nl-NL" dirty="0"/>
            </a:br>
            <a:r>
              <a:rPr lang="nl-NL" dirty="0"/>
              <a:t>TIJD: niet te lang aaneengesloten met iets bezig zijn maar wel vaak.</a:t>
            </a:r>
            <a:br>
              <a:rPr lang="nl-NL" dirty="0"/>
            </a:br>
            <a:r>
              <a:rPr lang="nl-NL" dirty="0"/>
              <a:t>HERHALEN: door informatie verspreid in tijd, en op verschillende plekken, in verschillende situaties te herhalen, kan je het beter opslaan. Zo kun je ook tijdens een gesprek actief vragen om herhaling als iemand je aan een afspraak herinnert, waarbij je herhaalt wat iemand zegt (‘dus we hebben morgen om 2 uur een afspraak bij de huisarts..)</a:t>
            </a:r>
            <a:br>
              <a:rPr lang="nl-NL" dirty="0"/>
            </a:br>
            <a:r>
              <a:rPr lang="nl-NL" dirty="0"/>
              <a:t>KNOPEN: bepaalde stukjes informatie zijn in het geheugen zo sterk aan elkaar gekoppeld, dat je het niet los van elkaar kan zien. Dit kan helpen om informatie makkelijker op te slaan. Dit worden ook wel geheugensteuntjes genoemd. Voorbeeld noemen</a:t>
            </a:r>
            <a:br>
              <a:rPr lang="nl-NL" dirty="0"/>
            </a:br>
            <a:r>
              <a:rPr lang="nl-NL" dirty="0"/>
              <a:t>ORDENEN: door informatie te ordenen (bijvoorbeeld in categorieën van soort product, kleur), kun je het makkelijker opslaan. Bijvoorbeeld: boodschappenlijst in categorieën verdelen.</a:t>
            </a:r>
            <a:br>
              <a:rPr lang="nl-NL" dirty="0"/>
            </a:br>
            <a:r>
              <a:rPr lang="nl-NL" dirty="0"/>
              <a:t>VOORUIT EN TERUGKIJKEN: anticiperen (bijv. brief bij deur leggen die je op de bus moet doen) of visualiseren (je levendig voorstellen hoe je straks naar de bakker loopt), kan je het beter onthouden.  Terugkijken: bijvoorbeeld teruglopen naar de plek waar je vandaan kwam als je vergeten bent wat je daar wilde halen of doen. </a:t>
            </a:r>
            <a:br>
              <a:rPr lang="nl-NL" dirty="0"/>
            </a:br>
            <a:br>
              <a:rPr lang="nl-NL" dirty="0"/>
            </a:br>
            <a:r>
              <a:rPr lang="nl-NL" dirty="0"/>
              <a:t>Vooruitkijken helpt je om je goed voor te bereiden: • Wat ga ik doen? • Hoe heten de mensen die ik daar zal zien? • Waar zal het over gaan? • Welke spullen heb ik nodig? • Wat wil ik zeker te weten komen? • Wat is minder belangrijk om te onthouden? • Hoe zorg ik dat het lukt? • Welke strategieën kan ik op welk moment gebruiken, intern en extern ?</a:t>
            </a:r>
          </a:p>
          <a:p>
            <a:endParaRPr lang="nl-NL" dirty="0"/>
          </a:p>
          <a:p>
            <a:r>
              <a:rPr lang="nl-NL" dirty="0"/>
              <a:t>Praktijkvoorbeeld:</a:t>
            </a:r>
            <a:br>
              <a:rPr lang="nl-NL" dirty="0"/>
            </a:br>
            <a:endParaRPr lang="nl-NL" dirty="0"/>
          </a:p>
          <a:p>
            <a:r>
              <a:rPr lang="nl-NL" b="1" dirty="0"/>
              <a:t>Situatie</a:t>
            </a:r>
          </a:p>
          <a:p>
            <a:r>
              <a:rPr lang="nl-NL" dirty="0"/>
              <a:t>Meneer De Vries krijgt te horen dat hij op donderdag 12 juni om 14.30 uur een afspraak heeft bij de neuroloog.</a:t>
            </a:r>
          </a:p>
          <a:p>
            <a:r>
              <a:rPr lang="nl-NL" b="1" dirty="0"/>
              <a:t>A – Aandacht</a:t>
            </a:r>
          </a:p>
          <a:p>
            <a:r>
              <a:rPr lang="nl-NL" dirty="0"/>
              <a:t>Wanneer de datum wordt doorgegeven, stopt hij even met waar hij mee bezig is en luistert bewust naar de informatie.</a:t>
            </a:r>
          </a:p>
          <a:p>
            <a:r>
              <a:rPr lang="nl-NL" i="1" dirty="0"/>
              <a:t>"Even opletten, dit wil ik onthouden."</a:t>
            </a:r>
            <a:endParaRPr lang="nl-NL" dirty="0"/>
          </a:p>
          <a:p>
            <a:r>
              <a:rPr lang="nl-NL" b="1" dirty="0"/>
              <a:t>T – Tijd</a:t>
            </a:r>
          </a:p>
          <a:p>
            <a:r>
              <a:rPr lang="nl-NL" dirty="0"/>
              <a:t>Hij neemt een moment om de afspraak rustig te verwerken in plaats van direct verder te gaan met het gesprek.</a:t>
            </a:r>
          </a:p>
          <a:p>
            <a:r>
              <a:rPr lang="nl-NL" i="1" dirty="0"/>
              <a:t>"Donderdag 12 juni, 14.30 uur..."</a:t>
            </a:r>
            <a:endParaRPr lang="nl-NL" dirty="0"/>
          </a:p>
          <a:p>
            <a:r>
              <a:rPr lang="nl-NL" b="1" dirty="0"/>
              <a:t>H – Herhalen</a:t>
            </a:r>
          </a:p>
          <a:p>
            <a:r>
              <a:rPr lang="nl-NL" dirty="0"/>
              <a:t>Hij herhaalt de afspraak hardop:</a:t>
            </a:r>
          </a:p>
          <a:p>
            <a:r>
              <a:rPr lang="nl-NL" i="1" dirty="0"/>
              <a:t>"Dus donderdag 12 juni om half drie bij de neuroloog?"</a:t>
            </a:r>
            <a:endParaRPr lang="nl-NL" dirty="0"/>
          </a:p>
          <a:p>
            <a:r>
              <a:rPr lang="nl-NL" b="1" dirty="0"/>
              <a:t>K – Knopen</a:t>
            </a:r>
          </a:p>
          <a:p>
            <a:r>
              <a:rPr lang="nl-NL" dirty="0"/>
              <a:t>Hij koppelt de afspraak aan iets dat hij al kent:</a:t>
            </a:r>
          </a:p>
          <a:p>
            <a:r>
              <a:rPr lang="nl-NL" i="1" dirty="0"/>
              <a:t>"Dat is dezelfde dag als mijn wekelijkse kaartmiddag."</a:t>
            </a:r>
            <a:endParaRPr lang="nl-NL" dirty="0"/>
          </a:p>
          <a:p>
            <a:r>
              <a:rPr lang="nl-NL" b="1" dirty="0"/>
              <a:t>O – Ordenen</a:t>
            </a:r>
          </a:p>
          <a:p>
            <a:r>
              <a:rPr lang="nl-NL" dirty="0"/>
              <a:t>Hij zet de afspraak direct in zijn agenda en noteert eventueel ook hoe laat hij moet vertrekken.</a:t>
            </a:r>
          </a:p>
          <a:p>
            <a:r>
              <a:rPr lang="nl-NL" i="1" dirty="0"/>
              <a:t>"14.30 uur afspraak, vertrek om 14.00 uur."</a:t>
            </a:r>
            <a:endParaRPr lang="nl-NL" dirty="0"/>
          </a:p>
          <a:p>
            <a:r>
              <a:rPr lang="nl-NL" b="1" dirty="0"/>
              <a:t>V – Vooruit- en terugkijken</a:t>
            </a:r>
          </a:p>
          <a:p>
            <a:r>
              <a:rPr lang="nl-NL" dirty="0"/>
              <a:t>Hij stelt zich voor hoe de dag zal verlopen:</a:t>
            </a:r>
          </a:p>
          <a:p>
            <a:r>
              <a:rPr lang="nl-NL" i="1" dirty="0"/>
              <a:t>"Donderdag na de lunch trek ik mijn jas aan en ga ik naar het ziekenhuis."</a:t>
            </a:r>
            <a:endParaRPr lang="nl-NL" dirty="0"/>
          </a:p>
          <a:p>
            <a:r>
              <a:rPr lang="nl-NL" dirty="0"/>
              <a:t>De avond ervoor kijkt hij nog even in zijn agenda om te controleren wat er de volgende dag gepland staat.</a:t>
            </a:r>
          </a:p>
          <a:p>
            <a:endParaRPr lang="nl-NL" dirty="0"/>
          </a:p>
        </p:txBody>
      </p:sp>
      <p:sp>
        <p:nvSpPr>
          <p:cNvPr id="4" name="Tijdelijke aanduiding voor dianummer 3"/>
          <p:cNvSpPr>
            <a:spLocks noGrp="1"/>
          </p:cNvSpPr>
          <p:nvPr>
            <p:ph type="sldNum" sz="quarter" idx="5"/>
          </p:nvPr>
        </p:nvSpPr>
        <p:spPr/>
        <p:txBody>
          <a:bodyPr/>
          <a:lstStyle/>
          <a:p>
            <a:fld id="{3B717E8F-5CB7-4EF5-BEBA-9CB0467B5832}" type="slidenum">
              <a:rPr lang="nl-NL" smtClean="0"/>
              <a:t>38</a:t>
            </a:fld>
            <a:endParaRPr lang="nl-NL"/>
          </a:p>
        </p:txBody>
      </p:sp>
    </p:spTree>
    <p:extLst>
      <p:ext uri="{BB962C8B-B14F-4D97-AF65-F5344CB8AC3E}">
        <p14:creationId xmlns:p14="http://schemas.microsoft.com/office/powerpoint/2010/main" val="21682323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Deze externe hulpmiddelen voor het geheugen zijn misschien voor de hand liggend, maar ik soms ze toch even op.</a:t>
            </a:r>
            <a:br>
              <a:rPr lang="nl-NL" dirty="0"/>
            </a:br>
            <a:br>
              <a:rPr lang="nl-NL" dirty="0"/>
            </a:br>
            <a:r>
              <a:rPr lang="nl-NL" dirty="0"/>
              <a:t>Agenda: kijk op vaste tijden in je agenda. Verschuif dingen waar je niet aan toegekomen bent naar een later moment. Plan bij afspraken voorbereidingstijd, reistijd, en rust nadien in, neem je agenda altijd mee (op papier of digitaal).</a:t>
            </a:r>
            <a:br>
              <a:rPr lang="nl-NL" dirty="0"/>
            </a:br>
            <a:r>
              <a:rPr lang="nl-NL" dirty="0"/>
              <a:t> </a:t>
            </a:r>
          </a:p>
          <a:p>
            <a:r>
              <a:rPr lang="nl-NL" dirty="0"/>
              <a:t>Notitieblok: gebruik liever een notitieblok en geen losse briefjes! Leg een notitieblok met een pen op een vaste plek.</a:t>
            </a:r>
            <a:br>
              <a:rPr lang="nl-NL" dirty="0"/>
            </a:br>
            <a:r>
              <a:rPr lang="nl-NL" dirty="0"/>
              <a:t>Neem eventueel pen en papier mee als je de deur uit gaat, of maak digitale notities in je telefoon.</a:t>
            </a:r>
            <a:br>
              <a:rPr lang="nl-NL" dirty="0"/>
            </a:br>
            <a:br>
              <a:rPr lang="nl-NL" dirty="0"/>
            </a:br>
            <a:r>
              <a:rPr lang="nl-NL" dirty="0"/>
              <a:t>Apps: alarm; zet je alarm niet zomaar uit, voer eerst de activiteit uit. </a:t>
            </a:r>
            <a:r>
              <a:rPr lang="nl-NL" dirty="0" err="1"/>
              <a:t>Voicerecoder</a:t>
            </a:r>
            <a:r>
              <a:rPr lang="nl-NL" dirty="0"/>
              <a:t>: belangrijke gesprekken kun je opnemen, of dingen waar je jezelf later aan wil herinneren als je op dat moment geen gelegenheid hebt om het op te schrijven.</a:t>
            </a:r>
            <a:br>
              <a:rPr lang="nl-NL" dirty="0"/>
            </a:br>
            <a:br>
              <a:rPr lang="nl-NL" dirty="0"/>
            </a:br>
            <a:r>
              <a:rPr lang="nl-NL" dirty="0"/>
              <a:t>Daarnaast:</a:t>
            </a:r>
            <a:br>
              <a:rPr lang="nl-NL" dirty="0"/>
            </a:br>
            <a:r>
              <a:rPr lang="nl-NL" dirty="0"/>
              <a:t>- Soms is het fijn om op het geheugen van iemand anders te vertrouwen, 2 onthouden meer dan 1. Het is helemaal niet vreemd om anderen te vragen je te helpen herinneren aan iets.</a:t>
            </a:r>
            <a:br>
              <a:rPr lang="nl-NL" dirty="0"/>
            </a:br>
            <a:r>
              <a:rPr lang="nl-NL" dirty="0"/>
              <a:t>- Bij een afspraak met een arts/behandelaar: schrijf vragen van tevoren op.</a:t>
            </a:r>
            <a:br>
              <a:rPr lang="nl-NL" dirty="0"/>
            </a:br>
            <a:r>
              <a:rPr lang="nl-NL" dirty="0"/>
              <a:t>- Geeft het even de tijd als je iets vergeten bent, vaak komt het later weer boven.</a:t>
            </a:r>
          </a:p>
          <a:p>
            <a:br>
              <a:rPr lang="nl-NL" dirty="0"/>
            </a:br>
            <a:r>
              <a:rPr lang="nl-NL" dirty="0"/>
              <a:t>Er zijn nogal wat misverstanden over het gebruiken van externe strategieën, bijvoorbeeld: </a:t>
            </a:r>
            <a:br>
              <a:rPr lang="nl-NL" dirty="0"/>
            </a:br>
            <a:r>
              <a:rPr lang="nl-NL" dirty="0"/>
              <a:t>- Mijn geheugen wordt er lui van Wanneer je een hulpmiddel gebruikt, bijvoorbeeld door iets op een briefje te schrijven, ben je juist actief met die informatie en met je geheugen bezig. Allesbehalve lui dus! </a:t>
            </a:r>
            <a:br>
              <a:rPr lang="nl-NL" dirty="0"/>
            </a:br>
            <a:r>
              <a:rPr lang="nl-NL" dirty="0"/>
              <a:t>- Het is iets om je voor te schamen Ook mensen zonder geheugenproblemen gebruiken externe strategieën. Denk aan een boodschappenlijstje of een verjaardagskalender. Als je met een hulpmiddel dingen beter kunt onthouden, is dat slim en zeker niet iets om je voor te schamen. </a:t>
            </a:r>
            <a:br>
              <a:rPr lang="nl-NL" dirty="0"/>
            </a:br>
            <a:r>
              <a:rPr lang="nl-NL" dirty="0"/>
              <a:t>- Je kunt het geheugen trainen door dingen uit het hoofd te leren Je kunt dingen uit je hoofd leren, maar dit kost altijd inspanning. Waarom je geheugen onnodig belasten als je ook een hulpmiddel kunt gebruiken?  </a:t>
            </a:r>
          </a:p>
        </p:txBody>
      </p:sp>
      <p:sp>
        <p:nvSpPr>
          <p:cNvPr id="4" name="Tijdelijke aanduiding voor dianummer 3"/>
          <p:cNvSpPr>
            <a:spLocks noGrp="1"/>
          </p:cNvSpPr>
          <p:nvPr>
            <p:ph type="sldNum" sz="quarter" idx="5"/>
          </p:nvPr>
        </p:nvSpPr>
        <p:spPr/>
        <p:txBody>
          <a:bodyPr/>
          <a:lstStyle/>
          <a:p>
            <a:fld id="{3B717E8F-5CB7-4EF5-BEBA-9CB0467B5832}" type="slidenum">
              <a:rPr lang="nl-NL" smtClean="0"/>
              <a:t>39</a:t>
            </a:fld>
            <a:endParaRPr lang="nl-NL"/>
          </a:p>
        </p:txBody>
      </p:sp>
    </p:spTree>
    <p:extLst>
      <p:ext uri="{BB962C8B-B14F-4D97-AF65-F5344CB8AC3E}">
        <p14:creationId xmlns:p14="http://schemas.microsoft.com/office/powerpoint/2010/main" val="11808067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Eerder vergeleek ik het werkgeheugen met een werkbank, de volgende tips kunnen helpen om meer ruimte en overzicht te creëren op de werkbank.</a:t>
            </a:r>
            <a:br>
              <a:rPr lang="nl-NL" dirty="0"/>
            </a:br>
            <a:br>
              <a:rPr lang="nl-NL" dirty="0"/>
            </a:br>
            <a:r>
              <a:rPr lang="nl-NL" dirty="0"/>
              <a:t>Voldoende tijd per activiteit inbouwen en voordat je aan iets begint, tijd inschatten.</a:t>
            </a:r>
            <a:br>
              <a:rPr lang="nl-NL" dirty="0"/>
            </a:br>
            <a:br>
              <a:rPr lang="nl-NL" dirty="0"/>
            </a:br>
            <a:r>
              <a:rPr lang="nl-NL" dirty="0"/>
              <a:t>Een voorbeeld van een techniek om taken in deelstappen op te delen is de algemene planningsaanpak, waarbij je een taak in deeltaken opsplitst, en de benodigde spullen en verwachte tijdsbesteding van te voren inschat, en nadien controleert of deelstappen doorlopen zijn.</a:t>
            </a:r>
          </a:p>
        </p:txBody>
      </p:sp>
      <p:sp>
        <p:nvSpPr>
          <p:cNvPr id="4" name="Tijdelijke aanduiding voor dianummer 3"/>
          <p:cNvSpPr>
            <a:spLocks noGrp="1"/>
          </p:cNvSpPr>
          <p:nvPr>
            <p:ph type="sldNum" sz="quarter" idx="5"/>
          </p:nvPr>
        </p:nvSpPr>
        <p:spPr/>
        <p:txBody>
          <a:bodyPr/>
          <a:lstStyle/>
          <a:p>
            <a:fld id="{3B717E8F-5CB7-4EF5-BEBA-9CB0467B5832}" type="slidenum">
              <a:rPr lang="nl-NL" smtClean="0"/>
              <a:t>42</a:t>
            </a:fld>
            <a:endParaRPr lang="nl-NL"/>
          </a:p>
        </p:txBody>
      </p:sp>
    </p:spTree>
    <p:extLst>
      <p:ext uri="{BB962C8B-B14F-4D97-AF65-F5344CB8AC3E}">
        <p14:creationId xmlns:p14="http://schemas.microsoft.com/office/powerpoint/2010/main" val="23743061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Tx/>
              <a:buChar char="-"/>
            </a:pPr>
            <a:r>
              <a:rPr lang="nl-NL" dirty="0"/>
              <a:t>Visualiseren: een levendig beeld maken van dingen die je moet onthouden.</a:t>
            </a:r>
          </a:p>
          <a:p>
            <a:r>
              <a:rPr lang="nl-NL" dirty="0"/>
              <a:t>Voorbeeld:</a:t>
            </a:r>
            <a:br>
              <a:rPr lang="nl-NL" dirty="0"/>
            </a:br>
            <a:r>
              <a:rPr lang="nl-NL" dirty="0"/>
              <a:t>Minder effectieve aanpak:</a:t>
            </a:r>
          </a:p>
          <a:p>
            <a:r>
              <a:rPr lang="nl-NL" dirty="0"/>
              <a:t>De afspraak wordt alleen in de agenda gezet. </a:t>
            </a:r>
          </a:p>
          <a:p>
            <a:r>
              <a:rPr lang="nl-NL" dirty="0"/>
              <a:t>Rijkere verwerking:</a:t>
            </a:r>
          </a:p>
          <a:p>
            <a:r>
              <a:rPr lang="nl-NL" dirty="0"/>
              <a:t>Lees de afspraak hardop. </a:t>
            </a:r>
          </a:p>
          <a:p>
            <a:r>
              <a:rPr lang="nl-NL" dirty="0"/>
              <a:t>Vertel aan iemand wanneer de afspraak is. </a:t>
            </a:r>
          </a:p>
          <a:p>
            <a:r>
              <a:rPr lang="nl-NL" dirty="0"/>
              <a:t>Stel je voor hoe je naar de locatie reist. </a:t>
            </a:r>
          </a:p>
          <a:p>
            <a:r>
              <a:rPr lang="nl-NL" dirty="0"/>
              <a:t>Koppel de afspraak aan een vast moment van de dag.</a:t>
            </a:r>
          </a:p>
          <a:p>
            <a:pPr marL="171450" indent="-171450">
              <a:buFontTx/>
              <a:buChar char="-"/>
            </a:pPr>
            <a:endParaRPr lang="nl-NL" dirty="0"/>
          </a:p>
          <a:p>
            <a:pPr marL="171450" indent="-171450">
              <a:buFontTx/>
              <a:buChar char="-"/>
            </a:pPr>
            <a:r>
              <a:rPr lang="nl-NL" dirty="0"/>
              <a:t>Visuele prompts: boodschappentas voor de deur leggen of een papiertje bij de deur hangen met spullen die je altijd mee wil nemen. Dienblad en </a:t>
            </a:r>
            <a:r>
              <a:rPr lang="nl-NL" dirty="0" err="1"/>
              <a:t>omtre</a:t>
            </a:r>
            <a:endParaRPr lang="nl-NL" dirty="0"/>
          </a:p>
          <a:p>
            <a:pPr marL="0" indent="0">
              <a:buFontTx/>
              <a:buNone/>
            </a:pPr>
            <a:r>
              <a:rPr lang="nl-NL" dirty="0"/>
              <a:t>- Soms helpt het als iemand anders je op gang helpt, of simpelweg even aanwezig is, of om zaken (even) uit handen te geven.</a:t>
            </a:r>
          </a:p>
        </p:txBody>
      </p:sp>
      <p:sp>
        <p:nvSpPr>
          <p:cNvPr id="4" name="Tijdelijke aanduiding voor dianummer 3"/>
          <p:cNvSpPr>
            <a:spLocks noGrp="1"/>
          </p:cNvSpPr>
          <p:nvPr>
            <p:ph type="sldNum" sz="quarter" idx="5"/>
          </p:nvPr>
        </p:nvSpPr>
        <p:spPr/>
        <p:txBody>
          <a:bodyPr/>
          <a:lstStyle/>
          <a:p>
            <a:fld id="{3B717E8F-5CB7-4EF5-BEBA-9CB0467B5832}" type="slidenum">
              <a:rPr lang="nl-NL" smtClean="0"/>
              <a:t>43</a:t>
            </a:fld>
            <a:endParaRPr lang="nl-NL"/>
          </a:p>
        </p:txBody>
      </p:sp>
    </p:spTree>
    <p:extLst>
      <p:ext uri="{BB962C8B-B14F-4D97-AF65-F5344CB8AC3E}">
        <p14:creationId xmlns:p14="http://schemas.microsoft.com/office/powerpoint/2010/main" val="5326688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OVER STRESS uit presentatie vorig jaar:</a:t>
            </a:r>
            <a:br>
              <a:rPr lang="nl-NL" dirty="0"/>
            </a:br>
            <a:r>
              <a:rPr lang="nl-NL" dirty="0"/>
              <a:t>Er is een verhoogd risico op stressklachten bij Parkinson</a:t>
            </a:r>
            <a:br>
              <a:rPr lang="nl-NL" dirty="0"/>
            </a:br>
            <a:r>
              <a:rPr lang="nl-NL" dirty="0"/>
              <a:t>Stressoren kunnen fysiek (pijn, letsel, slaapgebrek) of psychologisch (onzekere toekomst, life events) van aard zijn.</a:t>
            </a:r>
          </a:p>
          <a:p>
            <a:pPr marL="0" marR="0" lvl="0" indent="0" algn="l" defTabSz="914400" rtl="0" eaLnBrk="1" fontAlgn="auto" latinLnBrk="0" hangingPunct="1">
              <a:lnSpc>
                <a:spcPct val="100000"/>
              </a:lnSpc>
              <a:spcBef>
                <a:spcPts val="0"/>
              </a:spcBef>
              <a:spcAft>
                <a:spcPts val="0"/>
              </a:spcAft>
              <a:buClrTx/>
              <a:buSzTx/>
              <a:buFontTx/>
              <a:buNone/>
              <a:tabLst/>
              <a:defRPr/>
            </a:pPr>
            <a:br>
              <a:rPr lang="nl-NL" dirty="0"/>
            </a:br>
            <a:r>
              <a:rPr lang="nl-NL" dirty="0"/>
              <a:t>Parkinsonpathologie beïnvloedt stressrespons: verstoringen in HPA as. Door ontregeling dopamine (en mogelijk ook serotonine), verminderde stressbestendigheid; moeilijker (snel en goed) te beoordelen of stressor bedreigend is of niet. Bij stress wordt dopamine omgezet in adrenaline. Bij stress wordt effect van dopaminerge medicatie op tremor teniet gedaan.</a:t>
            </a:r>
            <a:br>
              <a:rPr lang="nl-NL" dirty="0"/>
            </a:br>
            <a:r>
              <a:rPr lang="nl-NL" dirty="0"/>
              <a:t>Bij chronische stress: verhoogde cortisol en ontstekingsniveaus.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Stress versterkt Parkinsonsymptomen (zowel motorisch, tremor, </a:t>
            </a:r>
            <a:r>
              <a:rPr lang="nl-NL" dirty="0" err="1"/>
              <a:t>freezing</a:t>
            </a:r>
            <a:r>
              <a:rPr lang="nl-NL" dirty="0"/>
              <a:t>, dyskinesie; als non-motorisch; pijn, obstipatie, slaapproblemen), waardoor de ervaren spanning weer toeneemt.</a:t>
            </a:r>
            <a:br>
              <a:rPr lang="nl-NL" dirty="0"/>
            </a:br>
            <a:r>
              <a:rPr lang="nl-NL" dirty="0"/>
              <a:t>Andersom werken de motorische symptomen van Parkinson stress in de hand: terugkoppeling van gespannen spieren signaal naar de hersenen &gt; stress/FFF; aangespannen middenrifspieren (hogere ademhaling); gebogen houding (minder buikademhaling).</a:t>
            </a:r>
          </a:p>
          <a:p>
            <a:br>
              <a:rPr lang="nl-NL" dirty="0"/>
            </a:br>
            <a:r>
              <a:rPr lang="nl-NL" dirty="0"/>
              <a:t>Cognitieve disfunctie, psychiatrische klachten en gebrek aan sociale steun hebben ook invloed op stressbestendigheid.</a:t>
            </a:r>
            <a:br>
              <a:rPr lang="nl-NL" dirty="0"/>
            </a:br>
            <a:r>
              <a:rPr lang="nl-NL" dirty="0"/>
              <a:t>Snellere ziekteprogressie door stress? Is een hypothese waar onderzoek naar gedaan wordt.</a:t>
            </a:r>
          </a:p>
          <a:p>
            <a:pPr marL="0" marR="0" lvl="0" indent="0" algn="l" defTabSz="914400" rtl="0" eaLnBrk="1" fontAlgn="auto" latinLnBrk="0" hangingPunct="1">
              <a:lnSpc>
                <a:spcPct val="100000"/>
              </a:lnSpc>
              <a:spcBef>
                <a:spcPts val="0"/>
              </a:spcBef>
              <a:spcAft>
                <a:spcPts val="0"/>
              </a:spcAft>
              <a:buClrTx/>
              <a:buSzTx/>
              <a:buFontTx/>
              <a:buNone/>
              <a:tabLst/>
              <a:defRPr/>
            </a:pPr>
            <a:br>
              <a:rPr lang="nl-NL" dirty="0"/>
            </a:br>
            <a:endParaRPr lang="nl-NL" dirty="0"/>
          </a:p>
          <a:p>
            <a:endParaRPr lang="nl-NL" dirty="0"/>
          </a:p>
          <a:p>
            <a:r>
              <a:rPr lang="nl-NL" dirty="0"/>
              <a:t>Er is een veelheid aan mogelijkheden om minder last te hebben van stress en vermoeidheidsklachten, of hier anders mee om te leren gaan. De tijd is te beperkt om hier heel uitgebreid op in te gaan. Maar ik haal een aantal mogelijkheden aan.</a:t>
            </a:r>
          </a:p>
          <a:p>
            <a:endParaRPr lang="nl-NL" dirty="0"/>
          </a:p>
          <a:p>
            <a:r>
              <a:rPr lang="nl-NL" dirty="0"/>
              <a:t>Energiegevers en vreters in kaart brengen, bijv. </a:t>
            </a:r>
            <a:r>
              <a:rPr lang="nl-NL" dirty="0" err="1"/>
              <a:t>mbv</a:t>
            </a:r>
            <a:r>
              <a:rPr lang="nl-NL" dirty="0"/>
              <a:t> een dagboekje.</a:t>
            </a:r>
          </a:p>
          <a:p>
            <a:endParaRPr lang="nl-NL" dirty="0"/>
          </a:p>
        </p:txBody>
      </p:sp>
      <p:sp>
        <p:nvSpPr>
          <p:cNvPr id="4" name="Tijdelijke aanduiding voor dianummer 3"/>
          <p:cNvSpPr>
            <a:spLocks noGrp="1"/>
          </p:cNvSpPr>
          <p:nvPr>
            <p:ph type="sldNum" sz="quarter" idx="5"/>
          </p:nvPr>
        </p:nvSpPr>
        <p:spPr/>
        <p:txBody>
          <a:bodyPr/>
          <a:lstStyle/>
          <a:p>
            <a:fld id="{3B717E8F-5CB7-4EF5-BEBA-9CB0467B5832}" type="slidenum">
              <a:rPr lang="nl-NL" smtClean="0"/>
              <a:t>45</a:t>
            </a:fld>
            <a:endParaRPr lang="nl-NL"/>
          </a:p>
        </p:txBody>
      </p:sp>
    </p:spTree>
    <p:extLst>
      <p:ext uri="{BB962C8B-B14F-4D97-AF65-F5344CB8AC3E}">
        <p14:creationId xmlns:p14="http://schemas.microsoft.com/office/powerpoint/2010/main" val="8626703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Er kan schaamte en onzekerheid spelen over cognitieve problemen, waardoor het lastig kan zijn dit bespreekbaar te maken. Dit kan echter tot stress leiden (er komt meer druk bij jezelf te liggen), waardoor de cognitieve problemen versterkt kunnen worden.</a:t>
            </a:r>
            <a:br>
              <a:rPr lang="nl-NL" dirty="0"/>
            </a:br>
            <a:r>
              <a:rPr lang="nl-NL" dirty="0"/>
              <a:t>Maak cognitieve problemen bespreekbaar!</a:t>
            </a:r>
          </a:p>
        </p:txBody>
      </p:sp>
      <p:sp>
        <p:nvSpPr>
          <p:cNvPr id="4" name="Tijdelijke aanduiding voor dianummer 3"/>
          <p:cNvSpPr>
            <a:spLocks noGrp="1"/>
          </p:cNvSpPr>
          <p:nvPr>
            <p:ph type="sldNum" sz="quarter" idx="5"/>
          </p:nvPr>
        </p:nvSpPr>
        <p:spPr/>
        <p:txBody>
          <a:bodyPr/>
          <a:lstStyle/>
          <a:p>
            <a:fld id="{3B717E8F-5CB7-4EF5-BEBA-9CB0467B5832}" type="slidenum">
              <a:rPr lang="nl-NL" smtClean="0"/>
              <a:t>46</a:t>
            </a:fld>
            <a:endParaRPr lang="nl-NL"/>
          </a:p>
        </p:txBody>
      </p:sp>
    </p:spTree>
    <p:extLst>
      <p:ext uri="{BB962C8B-B14F-4D97-AF65-F5344CB8AC3E}">
        <p14:creationId xmlns:p14="http://schemas.microsoft.com/office/powerpoint/2010/main" val="21897739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Meer weten?</a:t>
            </a:r>
          </a:p>
          <a:p>
            <a:endParaRPr lang="nl-NL" dirty="0"/>
          </a:p>
          <a:p>
            <a:r>
              <a:rPr lang="nl-NL" sz="1200" dirty="0">
                <a:latin typeface="Aptos" panose="020B0004020202020204" pitchFamily="34" charset="0"/>
              </a:rPr>
              <a:t>Parkinson TV, aflevering cognitie &amp; Parkinson</a:t>
            </a:r>
          </a:p>
          <a:p>
            <a:r>
              <a:rPr lang="nl-NL" sz="1200" dirty="0">
                <a:latin typeface="Aptos" panose="020B0004020202020204" pitchFamily="34" charset="0"/>
              </a:rPr>
              <a:t>VGZ mindfulness app (gratis)</a:t>
            </a:r>
          </a:p>
          <a:p>
            <a:r>
              <a:rPr lang="nl-NL" dirty="0"/>
              <a:t>Parkinson? Houd je aandacht erbij! (aanbod in Roosendaal?)</a:t>
            </a:r>
          </a:p>
        </p:txBody>
      </p:sp>
      <p:sp>
        <p:nvSpPr>
          <p:cNvPr id="4" name="Tijdelijke aanduiding voor dianummer 3"/>
          <p:cNvSpPr>
            <a:spLocks noGrp="1"/>
          </p:cNvSpPr>
          <p:nvPr>
            <p:ph type="sldNum" sz="quarter" idx="5"/>
          </p:nvPr>
        </p:nvSpPr>
        <p:spPr/>
        <p:txBody>
          <a:bodyPr/>
          <a:lstStyle/>
          <a:p>
            <a:fld id="{3B717E8F-5CB7-4EF5-BEBA-9CB0467B5832}" type="slidenum">
              <a:rPr lang="nl-NL" smtClean="0"/>
              <a:t>48</a:t>
            </a:fld>
            <a:endParaRPr lang="nl-NL"/>
          </a:p>
        </p:txBody>
      </p:sp>
    </p:spTree>
    <p:extLst>
      <p:ext uri="{BB962C8B-B14F-4D97-AF65-F5344CB8AC3E}">
        <p14:creationId xmlns:p14="http://schemas.microsoft.com/office/powerpoint/2010/main" val="23204509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VOORAL PROBLEMEN MET..:</a:t>
            </a:r>
            <a:br>
              <a:rPr lang="nl-NL" dirty="0"/>
            </a:br>
            <a:r>
              <a:rPr lang="nl-NL" dirty="0"/>
              <a:t>Er kunnen vooral problemen ontstaan op het vlak van denktempo, aandacht/concentratie, executieve functies, geheugen.</a:t>
            </a:r>
            <a:br>
              <a:rPr lang="nl-NL" dirty="0"/>
            </a:br>
            <a:r>
              <a:rPr lang="nl-NL" dirty="0"/>
              <a:t>Er kunnen ook problemen optreden </a:t>
            </a:r>
            <a:r>
              <a:rPr lang="nl-NL" dirty="0" err="1"/>
              <a:t>mete</a:t>
            </a:r>
            <a:r>
              <a:rPr lang="nl-NL" dirty="0"/>
              <a:t> visueel-ruimtelijke vaardigheden, waarbij te denken valt aan klok kijken en puzzelen (het verwerken van visuele informatie en hier iets mee doen). Deze ontstaan meestal later.</a:t>
            </a:r>
            <a:br>
              <a:rPr lang="nl-NL" dirty="0"/>
            </a:br>
            <a:endParaRPr lang="nl-NL" dirty="0"/>
          </a:p>
          <a:p>
            <a:endParaRPr lang="nl-NL" dirty="0"/>
          </a:p>
          <a:p>
            <a:r>
              <a:rPr lang="nl-NL" dirty="0"/>
              <a:t>----------------</a:t>
            </a:r>
          </a:p>
          <a:p>
            <a:br>
              <a:rPr lang="nl-NL" dirty="0"/>
            </a:br>
            <a:br>
              <a:rPr lang="nl-NL" dirty="0"/>
            </a:br>
            <a:r>
              <a:rPr lang="nl-NL" dirty="0"/>
              <a:t>MATE VAN COGNITIEVE PROBLEMEN:</a:t>
            </a:r>
          </a:p>
          <a:p>
            <a:r>
              <a:rPr lang="nl-NL" dirty="0"/>
              <a:t>PD cognitie intact &lt;-&gt; PD-beperkte neurocognitieve stoornis (</a:t>
            </a:r>
            <a:r>
              <a:rPr lang="nl-NL" dirty="0" err="1"/>
              <a:t>bradyfrenie</a:t>
            </a:r>
            <a:r>
              <a:rPr lang="nl-NL" dirty="0"/>
              <a:t>, aandacht, executieve dysfunctie, werkgeheugen, prospectief geheugen, taal) &lt;-&gt; PD-dementie (</a:t>
            </a:r>
            <a:r>
              <a:rPr lang="nl-NL" dirty="0" err="1"/>
              <a:t>visuospatiele</a:t>
            </a:r>
            <a:r>
              <a:rPr lang="nl-NL" dirty="0"/>
              <a:t> dysfunctie, verbale en visuele geheugen, apathie, hallucinaties). Mensen met Parkinson hebben een verhoogde kans op (Parkinson)dementie.</a:t>
            </a:r>
            <a:br>
              <a:rPr lang="nl-NL" dirty="0"/>
            </a:br>
            <a:r>
              <a:rPr lang="nl-NL" dirty="0"/>
              <a:t>Een beperkte neurocognitieve stoornis kan zich in sommige gevallen ontwikkelen tot dementie. </a:t>
            </a:r>
            <a:br>
              <a:rPr lang="nl-NL" dirty="0"/>
            </a:br>
            <a:endParaRPr lang="nl-NL" dirty="0"/>
          </a:p>
          <a:p>
            <a:r>
              <a:rPr lang="nl-NL" sz="1200" dirty="0">
                <a:effectLst/>
                <a:latin typeface="Aptos" panose="020B0004020202020204" pitchFamily="34" charset="0"/>
                <a:ea typeface="Aptos" panose="020B0004020202020204" pitchFamily="34" charset="0"/>
                <a:cs typeface="Times New Roman" panose="02020603050405020304" pitchFamily="18" charset="0"/>
              </a:rPr>
              <a:t>LEWY BODY DEMENTIE/PARKINSONDEMENTIE:</a:t>
            </a:r>
            <a:br>
              <a:rPr lang="nl-NL" sz="1200" dirty="0">
                <a:effectLst/>
                <a:latin typeface="Aptos" panose="020B0004020202020204" pitchFamily="34" charset="0"/>
                <a:ea typeface="Aptos" panose="020B0004020202020204" pitchFamily="34" charset="0"/>
                <a:cs typeface="Times New Roman" panose="02020603050405020304" pitchFamily="18" charset="0"/>
              </a:rPr>
            </a:br>
            <a:r>
              <a:rPr lang="nl-NL" sz="1200" dirty="0">
                <a:effectLst/>
                <a:latin typeface="Aptos" panose="020B0004020202020204" pitchFamily="34" charset="0"/>
                <a:ea typeface="Aptos" panose="020B0004020202020204" pitchFamily="34" charset="0"/>
                <a:cs typeface="Times New Roman" panose="02020603050405020304" pitchFamily="18" charset="0"/>
              </a:rPr>
              <a:t>Bevindt zich meer in hersenschors (cortex) en Parkinsondementie meer in hersenstam. Zelfde pathofysiologie (abnormale ophoping van </a:t>
            </a:r>
            <a:r>
              <a:rPr lang="nl-NL" sz="1200" dirty="0" err="1">
                <a:effectLst/>
                <a:latin typeface="Aptos" panose="020B0004020202020204" pitchFamily="34" charset="0"/>
                <a:ea typeface="Aptos" panose="020B0004020202020204" pitchFamily="34" charset="0"/>
                <a:cs typeface="Times New Roman" panose="02020603050405020304" pitchFamily="18" charset="0"/>
              </a:rPr>
              <a:t>Lewy</a:t>
            </a:r>
            <a:r>
              <a:rPr lang="nl-NL" sz="1200" dirty="0">
                <a:effectLst/>
                <a:latin typeface="Aptos" panose="020B0004020202020204" pitchFamily="34" charset="0"/>
                <a:ea typeface="Aptos" panose="020B0004020202020204" pitchFamily="34" charset="0"/>
                <a:cs typeface="Times New Roman" panose="02020603050405020304" pitchFamily="18" charset="0"/>
              </a:rPr>
              <a:t> </a:t>
            </a:r>
            <a:r>
              <a:rPr lang="nl-NL" sz="1200" dirty="0" err="1">
                <a:effectLst/>
                <a:latin typeface="Aptos" panose="020B0004020202020204" pitchFamily="34" charset="0"/>
                <a:ea typeface="Aptos" panose="020B0004020202020204" pitchFamily="34" charset="0"/>
                <a:cs typeface="Times New Roman" panose="02020603050405020304" pitchFamily="18" charset="0"/>
              </a:rPr>
              <a:t>bodies</a:t>
            </a:r>
            <a:r>
              <a:rPr lang="nl-NL" sz="1200" dirty="0">
                <a:effectLst/>
                <a:latin typeface="Aptos" panose="020B0004020202020204" pitchFamily="34" charset="0"/>
                <a:ea typeface="Aptos" panose="020B0004020202020204" pitchFamily="34" charset="0"/>
                <a:cs typeface="Times New Roman" panose="02020603050405020304" pitchFamily="18" charset="0"/>
              </a:rPr>
              <a:t>).</a:t>
            </a:r>
            <a:br>
              <a:rPr lang="nl-NL" sz="1200" dirty="0">
                <a:effectLst/>
                <a:latin typeface="Aptos" panose="020B0004020202020204" pitchFamily="34" charset="0"/>
                <a:ea typeface="Aptos" panose="020B0004020202020204" pitchFamily="34" charset="0"/>
                <a:cs typeface="Times New Roman" panose="02020603050405020304" pitchFamily="18" charset="0"/>
              </a:rPr>
            </a:br>
            <a:r>
              <a:rPr lang="nl-NL" sz="1200" dirty="0">
                <a:effectLst/>
                <a:latin typeface="Aptos" panose="020B0004020202020204" pitchFamily="34" charset="0"/>
                <a:ea typeface="Aptos" panose="020B0004020202020204" pitchFamily="34" charset="0"/>
                <a:cs typeface="Times New Roman" panose="02020603050405020304" pitchFamily="18" charset="0"/>
              </a:rPr>
              <a:t>Het verschil tussen </a:t>
            </a:r>
            <a:r>
              <a:rPr lang="nl-NL" sz="1200" dirty="0" err="1">
                <a:effectLst/>
                <a:latin typeface="Aptos" panose="020B0004020202020204" pitchFamily="34" charset="0"/>
                <a:ea typeface="Aptos" panose="020B0004020202020204" pitchFamily="34" charset="0"/>
                <a:cs typeface="Times New Roman" panose="02020603050405020304" pitchFamily="18" charset="0"/>
              </a:rPr>
              <a:t>Lewy</a:t>
            </a:r>
            <a:r>
              <a:rPr lang="nl-NL" sz="1200" dirty="0">
                <a:effectLst/>
                <a:latin typeface="Aptos" panose="020B0004020202020204" pitchFamily="34" charset="0"/>
                <a:ea typeface="Aptos" panose="020B0004020202020204" pitchFamily="34" charset="0"/>
                <a:cs typeface="Times New Roman" panose="02020603050405020304" pitchFamily="18" charset="0"/>
              </a:rPr>
              <a:t> body dementie en Parkinsondementie zit vooral in de volgorde waarin de klachten ontstaan. Bij </a:t>
            </a:r>
            <a:r>
              <a:rPr lang="nl-NL" sz="1200" dirty="0" err="1">
                <a:effectLst/>
                <a:latin typeface="Aptos" panose="020B0004020202020204" pitchFamily="34" charset="0"/>
                <a:ea typeface="Aptos" panose="020B0004020202020204" pitchFamily="34" charset="0"/>
                <a:cs typeface="Times New Roman" panose="02020603050405020304" pitchFamily="18" charset="0"/>
              </a:rPr>
              <a:t>Lewy</a:t>
            </a:r>
            <a:r>
              <a:rPr lang="nl-NL" sz="1200" dirty="0">
                <a:effectLst/>
                <a:latin typeface="Aptos" panose="020B0004020202020204" pitchFamily="34" charset="0"/>
                <a:ea typeface="Aptos" panose="020B0004020202020204" pitchFamily="34" charset="0"/>
                <a:cs typeface="Times New Roman" panose="02020603050405020304" pitchFamily="18" charset="0"/>
              </a:rPr>
              <a:t> body dementie ontstaat dementie gelijktijdig met of binnen een jaar na het ontstaan van motorische problemen. Bij Parkinsondementie is er vaak vele jaren sprake van motorische problemen voordat er dementie ontstaat.</a:t>
            </a:r>
            <a:endParaRPr lang="nl-NL" dirty="0"/>
          </a:p>
          <a:p>
            <a:br>
              <a:rPr lang="nl-NL" dirty="0"/>
            </a:br>
            <a:endParaRPr lang="nl-NL" dirty="0"/>
          </a:p>
          <a:p>
            <a:endParaRPr lang="nl-NL" dirty="0"/>
          </a:p>
        </p:txBody>
      </p:sp>
      <p:sp>
        <p:nvSpPr>
          <p:cNvPr id="4" name="Tijdelijke aanduiding voor dianummer 3"/>
          <p:cNvSpPr>
            <a:spLocks noGrp="1"/>
          </p:cNvSpPr>
          <p:nvPr>
            <p:ph type="sldNum" sz="quarter" idx="5"/>
          </p:nvPr>
        </p:nvSpPr>
        <p:spPr/>
        <p:txBody>
          <a:bodyPr/>
          <a:lstStyle/>
          <a:p>
            <a:fld id="{3B717E8F-5CB7-4EF5-BEBA-9CB0467B5832}" type="slidenum">
              <a:rPr lang="nl-NL" smtClean="0"/>
              <a:t>4</a:t>
            </a:fld>
            <a:endParaRPr lang="nl-NL"/>
          </a:p>
        </p:txBody>
      </p:sp>
    </p:spTree>
    <p:extLst>
      <p:ext uri="{BB962C8B-B14F-4D97-AF65-F5344CB8AC3E}">
        <p14:creationId xmlns:p14="http://schemas.microsoft.com/office/powerpoint/2010/main" val="13827788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650EC-5818-57FB-CAB1-A77BEC9A1BF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FBB24D9-7389-9484-FEE6-BBFA87889C1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15363CF2-EA24-B5EA-0343-AE21541250BE}"/>
              </a:ext>
            </a:extLst>
          </p:cNvPr>
          <p:cNvSpPr>
            <a:spLocks noGrp="1"/>
          </p:cNvSpPr>
          <p:nvPr>
            <p:ph type="body" idx="1"/>
          </p:nvPr>
        </p:nvSpPr>
        <p:spPr/>
        <p:txBody>
          <a:bodyPr/>
          <a:lstStyle/>
          <a:p>
            <a:r>
              <a:rPr lang="nl-NL" dirty="0"/>
              <a:t>Cognitieve symptomen gaan hand in hand met </a:t>
            </a:r>
            <a:r>
              <a:rPr lang="nl-NL" dirty="0" err="1"/>
              <a:t>motore</a:t>
            </a:r>
            <a:r>
              <a:rPr lang="nl-NL" dirty="0"/>
              <a:t> symptomen.</a:t>
            </a:r>
            <a:r>
              <a:rPr lang="nl-NL" b="0" dirty="0"/>
              <a:t> Cognitieve klachten kunnen tot motorische symptomen leiden (bijv. verminderde aandacht leidt tot meer </a:t>
            </a:r>
            <a:r>
              <a:rPr lang="nl-NL" b="0" dirty="0" err="1"/>
              <a:t>freezing</a:t>
            </a:r>
            <a:r>
              <a:rPr lang="nl-NL" b="0" dirty="0"/>
              <a:t> en vallen) en andersom vraagt motorische symptomen veel aandacht! (slokt een deel van het denkvermogen op)</a:t>
            </a:r>
            <a:br>
              <a:rPr lang="nl-NL" dirty="0"/>
            </a:br>
            <a:br>
              <a:rPr lang="nl-NL" dirty="0"/>
            </a:br>
            <a:r>
              <a:rPr lang="nl-NL" dirty="0"/>
              <a:t>GROTE VERSCHILLEN:</a:t>
            </a:r>
            <a:br>
              <a:rPr lang="nl-NL" dirty="0"/>
            </a:br>
            <a:r>
              <a:rPr lang="nl-NL" dirty="0"/>
              <a:t>Net zoals bij motorische symptomen kunnen er grote verschillen bestaan in cognitieve klachten/symptomen bij Parkinson tussen mensen. Ook kunnen cognitieve problemen wisselend zijn per situatie, zo kunnen sommige problemen zich voordoen in een nieuwe omgeving, terwijl deze in een bekende omgeving niet voorkomen.</a:t>
            </a:r>
            <a:br>
              <a:rPr lang="nl-NL" dirty="0"/>
            </a:br>
            <a:r>
              <a:rPr lang="nl-NL" dirty="0"/>
              <a:t>Ook kan het zo zijn dat degene met Parkinson de problemen anders ervaart als de omgeving.</a:t>
            </a:r>
            <a:br>
              <a:rPr lang="nl-NL" dirty="0"/>
            </a:br>
            <a:br>
              <a:rPr lang="nl-NL" dirty="0"/>
            </a:br>
            <a:endParaRPr lang="nl-NL" dirty="0"/>
          </a:p>
          <a:p>
            <a:endParaRPr lang="nl-NL" dirty="0"/>
          </a:p>
        </p:txBody>
      </p:sp>
      <p:sp>
        <p:nvSpPr>
          <p:cNvPr id="4" name="Tijdelijke aanduiding voor dianummer 3">
            <a:extLst>
              <a:ext uri="{FF2B5EF4-FFF2-40B4-BE49-F238E27FC236}">
                <a16:creationId xmlns:a16="http://schemas.microsoft.com/office/drawing/2014/main" id="{28AE2D60-F0E3-C6AD-8687-E4ADB61395B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03B9AC9-94F1-491E-B053-47B9CD6A3B09}" type="slidenum">
              <a:rPr kumimoji="0" lang="nl-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nl-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719861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VOORBEELDEN (GEVOLGEN) DAGELIJKS LEVEN: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Afhankelijk van de aard en ernst van cognitieve problemen kunnen deze hinderlijke gevolgen hebben voor het dagelijks leven, en de kwaliteit van leven beïnvloeden.</a:t>
            </a:r>
            <a:br>
              <a:rPr lang="nl-NL" dirty="0"/>
            </a:br>
            <a:r>
              <a:rPr lang="nl-NL" dirty="0"/>
              <a:t>Cognitieve problemen kunnen ook invloed hebben op het sociale leven. Zo kan men door cognitieve problemen geneigd zijn vooruit te denken omdat beslissing nemen/improviseren op het moment zelf lastig is. Dit kan leiden tot mentale rigiditeit en beperkingen in de sociale participatie.</a:t>
            </a:r>
            <a:br>
              <a:rPr lang="nl-NL" dirty="0"/>
            </a:br>
            <a:endParaRPr lang="nl-NL" dirty="0"/>
          </a:p>
          <a:p>
            <a:endParaRPr lang="nl-NL" dirty="0"/>
          </a:p>
        </p:txBody>
      </p:sp>
      <p:sp>
        <p:nvSpPr>
          <p:cNvPr id="4" name="Tijdelijke aanduiding voor dianummer 3"/>
          <p:cNvSpPr>
            <a:spLocks noGrp="1"/>
          </p:cNvSpPr>
          <p:nvPr>
            <p:ph type="sldNum" sz="quarter" idx="5"/>
          </p:nvPr>
        </p:nvSpPr>
        <p:spPr/>
        <p:txBody>
          <a:bodyPr/>
          <a:lstStyle/>
          <a:p>
            <a:fld id="{3B717E8F-5CB7-4EF5-BEBA-9CB0467B5832}" type="slidenum">
              <a:rPr lang="nl-NL" smtClean="0"/>
              <a:t>6</a:t>
            </a:fld>
            <a:endParaRPr lang="nl-NL"/>
          </a:p>
        </p:txBody>
      </p:sp>
    </p:spTree>
    <p:extLst>
      <p:ext uri="{BB962C8B-B14F-4D97-AF65-F5344CB8AC3E}">
        <p14:creationId xmlns:p14="http://schemas.microsoft.com/office/powerpoint/2010/main" val="23027134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VOORBEELDEN (GEVOLGEN) DAGELIJKS LEVEN: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Afhankelijk van de aard en ernst van cognitieve problemen kunnen deze hinderlijke gevolgen hebben voor het dagelijks leven, en de kwaliteit van leven beïnvloeden.</a:t>
            </a:r>
            <a:br>
              <a:rPr lang="nl-NL" dirty="0"/>
            </a:br>
            <a:r>
              <a:rPr lang="nl-NL" dirty="0"/>
              <a:t>Cognitieve problemen kunnen ook invloed hebben op het sociale leven. Zo kan men door cognitieve problemen geneigd zijn vooruit te denken omdat beslissing nemen/improviseren op het moment zelf lastig is. Dit kan leiden tot mentale rigiditeit en beperkingen in de sociale participatie.</a:t>
            </a:r>
            <a:br>
              <a:rPr lang="nl-NL" dirty="0"/>
            </a:br>
            <a:endParaRPr lang="nl-NL" dirty="0"/>
          </a:p>
          <a:p>
            <a:endParaRPr lang="nl-NL" dirty="0"/>
          </a:p>
        </p:txBody>
      </p:sp>
      <p:sp>
        <p:nvSpPr>
          <p:cNvPr id="4" name="Tijdelijke aanduiding voor dianummer 3"/>
          <p:cNvSpPr>
            <a:spLocks noGrp="1"/>
          </p:cNvSpPr>
          <p:nvPr>
            <p:ph type="sldNum" sz="quarter" idx="5"/>
          </p:nvPr>
        </p:nvSpPr>
        <p:spPr/>
        <p:txBody>
          <a:bodyPr/>
          <a:lstStyle/>
          <a:p>
            <a:fld id="{3B717E8F-5CB7-4EF5-BEBA-9CB0467B5832}" type="slidenum">
              <a:rPr lang="nl-NL" smtClean="0"/>
              <a:t>7</a:t>
            </a:fld>
            <a:endParaRPr lang="nl-NL"/>
          </a:p>
        </p:txBody>
      </p:sp>
    </p:spTree>
    <p:extLst>
      <p:ext uri="{BB962C8B-B14F-4D97-AF65-F5344CB8AC3E}">
        <p14:creationId xmlns:p14="http://schemas.microsoft.com/office/powerpoint/2010/main" val="25507432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Door onzekerheid kan er spanning ontstaan, en kunnen cognitieve symptomen versterken. Hier komen we later over te spreken.</a:t>
            </a:r>
          </a:p>
        </p:txBody>
      </p:sp>
      <p:sp>
        <p:nvSpPr>
          <p:cNvPr id="4" name="Tijdelijke aanduiding voor dianummer 3"/>
          <p:cNvSpPr>
            <a:spLocks noGrp="1"/>
          </p:cNvSpPr>
          <p:nvPr>
            <p:ph type="sldNum" sz="quarter" idx="5"/>
          </p:nvPr>
        </p:nvSpPr>
        <p:spPr/>
        <p:txBody>
          <a:bodyPr/>
          <a:lstStyle/>
          <a:p>
            <a:fld id="{3B717E8F-5CB7-4EF5-BEBA-9CB0467B5832}" type="slidenum">
              <a:rPr lang="nl-NL" smtClean="0"/>
              <a:t>9</a:t>
            </a:fld>
            <a:endParaRPr lang="nl-NL"/>
          </a:p>
        </p:txBody>
      </p:sp>
    </p:spTree>
    <p:extLst>
      <p:ext uri="{BB962C8B-B14F-4D97-AF65-F5344CB8AC3E}">
        <p14:creationId xmlns:p14="http://schemas.microsoft.com/office/powerpoint/2010/main" val="25518315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buNone/>
            </a:pPr>
            <a:r>
              <a:rPr lang="nl-NL" dirty="0"/>
              <a:t>KLACHTEN:</a:t>
            </a:r>
            <a:br>
              <a:rPr lang="nl-NL" dirty="0"/>
            </a:br>
            <a:r>
              <a:rPr lang="nl-NL" dirty="0"/>
              <a:t>Aandachts- en concentratieproblemen komen veel voor bij </a:t>
            </a:r>
            <a:r>
              <a:rPr lang="nl-NL" dirty="0" err="1"/>
              <a:t>ZvP</a:t>
            </a:r>
            <a:r>
              <a:rPr lang="nl-NL" dirty="0"/>
              <a:t>.</a:t>
            </a:r>
            <a:br>
              <a:rPr lang="nl-NL" dirty="0"/>
            </a:br>
            <a:r>
              <a:rPr lang="nl-NL" dirty="0"/>
              <a:t>Dit kan zich uiten in de volgende klachten: snel afgeleid raken, moeit met langere tijd geconcentreerd met een taak bezig blijven, maar 1 ding tegelijk kunnen doen (niet kunnen </a:t>
            </a:r>
            <a:r>
              <a:rPr lang="nl-NL" dirty="0" err="1"/>
              <a:t>switchtasken</a:t>
            </a:r>
            <a:r>
              <a:rPr lang="nl-NL" dirty="0"/>
              <a:t>), moeite met gesprekken volgen, moeite met switchen/schakelen (tussen taken en gespreksonderwerpen). </a:t>
            </a:r>
            <a:r>
              <a:rPr lang="nl-NL" b="1" dirty="0"/>
              <a:t>Voorbeelden in dagelijks leven</a:t>
            </a:r>
            <a:r>
              <a:rPr lang="nl-NL" dirty="0"/>
              <a:t>: niet weten of je zout in de pan hebt gedaan, niet kunnen praten in de auto als er druk verkeer is, na een spontaan telefoontje weer oppakken waar je mee bezig was, en na telefoongesprek bedenken: ‘wat had hij me ook alweer gevraagd om te doen?’ De aandacht bleef hangen bij de taak waardoor de inhoud van het gesprek lastig te volgen was.</a:t>
            </a:r>
          </a:p>
          <a:p>
            <a:pPr marL="0" marR="0" lvl="0" indent="0" algn="l" defTabSz="914400" rtl="0" eaLnBrk="1" fontAlgn="auto" latinLnBrk="0" hangingPunct="1">
              <a:lnSpc>
                <a:spcPct val="100000"/>
              </a:lnSpc>
              <a:spcBef>
                <a:spcPts val="0"/>
              </a:spcBef>
              <a:spcAft>
                <a:spcPts val="0"/>
              </a:spcAft>
              <a:buClrTx/>
              <a:buSzTx/>
              <a:buFontTx/>
              <a:buNone/>
              <a:tabLst/>
              <a:defRPr/>
            </a:pPr>
            <a:br>
              <a:rPr lang="nl-NL" dirty="0"/>
            </a:br>
            <a:r>
              <a:rPr lang="nl-NL" b="1" dirty="0"/>
              <a:t>Bewust </a:t>
            </a:r>
            <a:r>
              <a:rPr lang="nl-NL" b="1" dirty="0" err="1"/>
              <a:t>multitasken</a:t>
            </a:r>
            <a:r>
              <a:rPr lang="nl-NL" b="1" dirty="0"/>
              <a:t> kan niemand</a:t>
            </a:r>
            <a:r>
              <a:rPr lang="nl-NL" dirty="0"/>
              <a:t>, een gezond werkend brein kan </a:t>
            </a:r>
            <a:r>
              <a:rPr lang="nl-NL" b="1" dirty="0" err="1"/>
              <a:t>switchtasken</a:t>
            </a:r>
            <a:r>
              <a:rPr lang="nl-NL" dirty="0"/>
              <a:t> (snel de aandacht schakelen tussen ene en andere activiteit, en de draad weer oppakaken bij iets waar je even mee gestopt was). Dit lukt bij Parkinson vaak minder goed wegens aandachtsproblemen en problemen met KTG.</a:t>
            </a:r>
          </a:p>
          <a:p>
            <a:pPr>
              <a:buNone/>
            </a:pPr>
            <a:endParaRPr lang="nl-NL" dirty="0"/>
          </a:p>
          <a:p>
            <a:endParaRPr lang="nl-NL" dirty="0"/>
          </a:p>
          <a:p>
            <a:endParaRPr lang="nl-NL" dirty="0"/>
          </a:p>
        </p:txBody>
      </p:sp>
      <p:sp>
        <p:nvSpPr>
          <p:cNvPr id="4" name="Tijdelijke aanduiding voor dianummer 3"/>
          <p:cNvSpPr>
            <a:spLocks noGrp="1"/>
          </p:cNvSpPr>
          <p:nvPr>
            <p:ph type="sldNum" sz="quarter" idx="5"/>
          </p:nvPr>
        </p:nvSpPr>
        <p:spPr/>
        <p:txBody>
          <a:bodyPr/>
          <a:lstStyle/>
          <a:p>
            <a:fld id="{B03B9AC9-94F1-491E-B053-47B9CD6A3B09}" type="slidenum">
              <a:rPr lang="nl-NL" smtClean="0"/>
              <a:t>10</a:t>
            </a:fld>
            <a:endParaRPr lang="nl-NL"/>
          </a:p>
        </p:txBody>
      </p:sp>
    </p:spTree>
    <p:extLst>
      <p:ext uri="{BB962C8B-B14F-4D97-AF65-F5344CB8AC3E}">
        <p14:creationId xmlns:p14="http://schemas.microsoft.com/office/powerpoint/2010/main" val="26327101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nl-NL"/>
              <a:t>Klik om stijl te bewerken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7" name="Date Placeholder 6"/>
          <p:cNvSpPr>
            <a:spLocks noGrp="1"/>
          </p:cNvSpPr>
          <p:nvPr>
            <p:ph type="dt" sz="half" idx="10"/>
          </p:nvPr>
        </p:nvSpPr>
        <p:spPr/>
        <p:txBody>
          <a:bodyPr/>
          <a:lstStyle/>
          <a:p>
            <a:fld id="{BD35CC1D-A36E-4FE5-A1B4-9E886EF2EDC7}" type="datetimeFigureOut">
              <a:rPr lang="nl-NL" smtClean="0"/>
              <a:t>12-6-2026</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F0BF680D-C6DA-4921-BCE6-1942134E7C22}" type="slidenum">
              <a:rPr lang="nl-NL" smtClean="0"/>
              <a:t>‹nr.›</a:t>
            </a:fld>
            <a:endParaRPr lang="nl-NL"/>
          </a:p>
        </p:txBody>
      </p:sp>
    </p:spTree>
    <p:extLst>
      <p:ext uri="{BB962C8B-B14F-4D97-AF65-F5344CB8AC3E}">
        <p14:creationId xmlns:p14="http://schemas.microsoft.com/office/powerpoint/2010/main" val="1192106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BD35CC1D-A36E-4FE5-A1B4-9E886EF2EDC7}" type="datetimeFigureOut">
              <a:rPr lang="nl-NL" smtClean="0"/>
              <a:t>12-6-2026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BF680D-C6DA-4921-BCE6-1942134E7C22}" type="slidenum">
              <a:rPr lang="nl-NL" smtClean="0"/>
              <a:t>‹nr.›</a:t>
            </a:fld>
            <a:endParaRPr lang="nl-NL"/>
          </a:p>
        </p:txBody>
      </p:sp>
    </p:spTree>
    <p:extLst>
      <p:ext uri="{BB962C8B-B14F-4D97-AF65-F5344CB8AC3E}">
        <p14:creationId xmlns:p14="http://schemas.microsoft.com/office/powerpoint/2010/main" val="437656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BD35CC1D-A36E-4FE5-A1B4-9E886EF2EDC7}" type="datetimeFigureOut">
              <a:rPr lang="nl-NL" smtClean="0"/>
              <a:t>12-6-2026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BF680D-C6DA-4921-BCE6-1942134E7C22}" type="slidenum">
              <a:rPr lang="nl-NL" smtClean="0"/>
              <a:t>‹nr.›</a:t>
            </a:fld>
            <a:endParaRPr lang="nl-NL"/>
          </a:p>
        </p:txBody>
      </p:sp>
    </p:spTree>
    <p:extLst>
      <p:ext uri="{BB962C8B-B14F-4D97-AF65-F5344CB8AC3E}">
        <p14:creationId xmlns:p14="http://schemas.microsoft.com/office/powerpoint/2010/main" val="488532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BD35CC1D-A36E-4FE5-A1B4-9E886EF2EDC7}" type="datetimeFigureOut">
              <a:rPr lang="nl-NL" smtClean="0"/>
              <a:t>12-6-2026</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F0BF680D-C6DA-4921-BCE6-1942134E7C22}" type="slidenum">
              <a:rPr lang="nl-NL" smtClean="0"/>
              <a:t>‹nr.›</a:t>
            </a:fld>
            <a:endParaRPr lang="nl-NL"/>
          </a:p>
        </p:txBody>
      </p:sp>
    </p:spTree>
    <p:extLst>
      <p:ext uri="{BB962C8B-B14F-4D97-AF65-F5344CB8AC3E}">
        <p14:creationId xmlns:p14="http://schemas.microsoft.com/office/powerpoint/2010/main" val="4021878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nl-NL"/>
              <a:t>Klik om stijl te bewerken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7" name="Date Placeholder 6"/>
          <p:cNvSpPr>
            <a:spLocks noGrp="1"/>
          </p:cNvSpPr>
          <p:nvPr>
            <p:ph type="dt" sz="half" idx="10"/>
          </p:nvPr>
        </p:nvSpPr>
        <p:spPr/>
        <p:txBody>
          <a:bodyPr/>
          <a:lstStyle/>
          <a:p>
            <a:fld id="{BD35CC1D-A36E-4FE5-A1B4-9E886EF2EDC7}" type="datetimeFigureOut">
              <a:rPr lang="nl-NL" smtClean="0"/>
              <a:t>12-6-2026</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F0BF680D-C6DA-4921-BCE6-1942134E7C22}" type="slidenum">
              <a:rPr lang="nl-NL" smtClean="0"/>
              <a:t>‹nr.›</a:t>
            </a:fld>
            <a:endParaRPr lang="nl-NL"/>
          </a:p>
        </p:txBody>
      </p:sp>
    </p:spTree>
    <p:extLst>
      <p:ext uri="{BB962C8B-B14F-4D97-AF65-F5344CB8AC3E}">
        <p14:creationId xmlns:p14="http://schemas.microsoft.com/office/powerpoint/2010/main" val="1913602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8" name="Date Placeholder 7"/>
          <p:cNvSpPr>
            <a:spLocks noGrp="1"/>
          </p:cNvSpPr>
          <p:nvPr>
            <p:ph type="dt" sz="half" idx="10"/>
          </p:nvPr>
        </p:nvSpPr>
        <p:spPr/>
        <p:txBody>
          <a:bodyPr/>
          <a:lstStyle/>
          <a:p>
            <a:fld id="{BD35CC1D-A36E-4FE5-A1B4-9E886EF2EDC7}" type="datetimeFigureOut">
              <a:rPr lang="nl-NL" smtClean="0"/>
              <a:t>12-6-2026</a:t>
            </a:fld>
            <a:endParaRPr lang="nl-NL"/>
          </a:p>
        </p:txBody>
      </p:sp>
      <p:sp>
        <p:nvSpPr>
          <p:cNvPr id="9" name="Footer Placeholder 8"/>
          <p:cNvSpPr>
            <a:spLocks noGrp="1"/>
          </p:cNvSpPr>
          <p:nvPr>
            <p:ph type="ftr" sz="quarter" idx="11"/>
          </p:nvPr>
        </p:nvSpPr>
        <p:spPr/>
        <p:txBody>
          <a:bodyPr/>
          <a:lstStyle/>
          <a:p>
            <a:endParaRPr lang="nl-NL"/>
          </a:p>
        </p:txBody>
      </p:sp>
      <p:sp>
        <p:nvSpPr>
          <p:cNvPr id="10" name="Slide Number Placeholder 9"/>
          <p:cNvSpPr>
            <a:spLocks noGrp="1"/>
          </p:cNvSpPr>
          <p:nvPr>
            <p:ph type="sldNum" sz="quarter" idx="12"/>
          </p:nvPr>
        </p:nvSpPr>
        <p:spPr/>
        <p:txBody>
          <a:bodyPr/>
          <a:lstStyle/>
          <a:p>
            <a:fld id="{F0BF680D-C6DA-4921-BCE6-1942134E7C22}" type="slidenum">
              <a:rPr lang="nl-NL" smtClean="0"/>
              <a:t>‹nr.›</a:t>
            </a:fld>
            <a:endParaRPr lang="nl-NL"/>
          </a:p>
        </p:txBody>
      </p:sp>
    </p:spTree>
    <p:extLst>
      <p:ext uri="{BB962C8B-B14F-4D97-AF65-F5344CB8AC3E}">
        <p14:creationId xmlns:p14="http://schemas.microsoft.com/office/powerpoint/2010/main" val="1948168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1583436" y="3143250"/>
            <a:ext cx="4270248" cy="2596776"/>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7" name="Date Placeholder 6"/>
          <p:cNvSpPr>
            <a:spLocks noGrp="1"/>
          </p:cNvSpPr>
          <p:nvPr>
            <p:ph type="dt" sz="half" idx="10"/>
          </p:nvPr>
        </p:nvSpPr>
        <p:spPr/>
        <p:txBody>
          <a:bodyPr/>
          <a:lstStyle/>
          <a:p>
            <a:fld id="{BD35CC1D-A36E-4FE5-A1B4-9E886EF2EDC7}" type="datetimeFigureOut">
              <a:rPr lang="nl-NL" smtClean="0"/>
              <a:t>12-6-2026</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F0BF680D-C6DA-4921-BCE6-1942134E7C22}" type="slidenum">
              <a:rPr lang="nl-NL" smtClean="0"/>
              <a:t>‹nr.›</a:t>
            </a:fld>
            <a:endParaRPr lang="nl-NL"/>
          </a:p>
        </p:txBody>
      </p:sp>
      <p:sp>
        <p:nvSpPr>
          <p:cNvPr id="10" name="Title 9"/>
          <p:cNvSpPr>
            <a:spLocks noGrp="1"/>
          </p:cNvSpPr>
          <p:nvPr>
            <p:ph type="title"/>
          </p:nvPr>
        </p:nvSpPr>
        <p:spPr/>
        <p:txBody>
          <a:bodyPr/>
          <a:lstStyle/>
          <a:p>
            <a:r>
              <a:rPr lang="nl-NL"/>
              <a:t>Klik om stijl te bewerken</a:t>
            </a:r>
            <a:endParaRPr lang="en-US" dirty="0"/>
          </a:p>
        </p:txBody>
      </p:sp>
    </p:spTree>
    <p:extLst>
      <p:ext uri="{BB962C8B-B14F-4D97-AF65-F5344CB8AC3E}">
        <p14:creationId xmlns:p14="http://schemas.microsoft.com/office/powerpoint/2010/main" val="23665191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BD35CC1D-A36E-4FE5-A1B4-9E886EF2EDC7}" type="datetimeFigureOut">
              <a:rPr lang="nl-NL" smtClean="0"/>
              <a:t>12-6-2026</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F0BF680D-C6DA-4921-BCE6-1942134E7C22}" type="slidenum">
              <a:rPr lang="nl-NL" smtClean="0"/>
              <a:t>‹nr.›</a:t>
            </a:fld>
            <a:endParaRPr lang="nl-NL"/>
          </a:p>
        </p:txBody>
      </p:sp>
    </p:spTree>
    <p:extLst>
      <p:ext uri="{BB962C8B-B14F-4D97-AF65-F5344CB8AC3E}">
        <p14:creationId xmlns:p14="http://schemas.microsoft.com/office/powerpoint/2010/main" val="38153841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35CC1D-A36E-4FE5-A1B4-9E886EF2EDC7}" type="datetimeFigureOut">
              <a:rPr lang="nl-NL" smtClean="0"/>
              <a:t>12-6-2026</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F0BF680D-C6DA-4921-BCE6-1942134E7C22}" type="slidenum">
              <a:rPr lang="nl-NL" smtClean="0"/>
              <a:t>‹nr.›</a:t>
            </a:fld>
            <a:endParaRPr lang="nl-NL"/>
          </a:p>
        </p:txBody>
      </p:sp>
    </p:spTree>
    <p:extLst>
      <p:ext uri="{BB962C8B-B14F-4D97-AF65-F5344CB8AC3E}">
        <p14:creationId xmlns:p14="http://schemas.microsoft.com/office/powerpoint/2010/main" val="638590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nl-NL"/>
              <a:t>Klik om stijl te bewerken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Date Placeholder 8"/>
          <p:cNvSpPr>
            <a:spLocks noGrp="1"/>
          </p:cNvSpPr>
          <p:nvPr>
            <p:ph type="dt" sz="half" idx="10"/>
          </p:nvPr>
        </p:nvSpPr>
        <p:spPr/>
        <p:txBody>
          <a:bodyPr/>
          <a:lstStyle/>
          <a:p>
            <a:fld id="{BD35CC1D-A36E-4FE5-A1B4-9E886EF2EDC7}" type="datetimeFigureOut">
              <a:rPr lang="nl-NL" smtClean="0"/>
              <a:t>12-6-2026</a:t>
            </a:fld>
            <a:endParaRPr lang="nl-NL"/>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nl-NL"/>
          </a:p>
        </p:txBody>
      </p:sp>
      <p:sp>
        <p:nvSpPr>
          <p:cNvPr id="11" name="Slide Number Placeholder 10"/>
          <p:cNvSpPr>
            <a:spLocks noGrp="1"/>
          </p:cNvSpPr>
          <p:nvPr>
            <p:ph type="sldNum" sz="quarter" idx="12"/>
          </p:nvPr>
        </p:nvSpPr>
        <p:spPr/>
        <p:txBody>
          <a:bodyPr/>
          <a:lstStyle/>
          <a:p>
            <a:fld id="{F0BF680D-C6DA-4921-BCE6-1942134E7C22}" type="slidenum">
              <a:rPr lang="nl-NL" smtClean="0"/>
              <a:t>‹nr.›</a:t>
            </a:fld>
            <a:endParaRPr lang="nl-NL"/>
          </a:p>
        </p:txBody>
      </p:sp>
    </p:spTree>
    <p:extLst>
      <p:ext uri="{BB962C8B-B14F-4D97-AF65-F5344CB8AC3E}">
        <p14:creationId xmlns:p14="http://schemas.microsoft.com/office/powerpoint/2010/main" val="3468310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nl-NL"/>
              <a:t>Klik om stijl te bewerken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BD35CC1D-A36E-4FE5-A1B4-9E886EF2EDC7}" type="datetimeFigureOut">
              <a:rPr lang="nl-NL" smtClean="0"/>
              <a:t>12-6-2026</a:t>
            </a:fld>
            <a:endParaRPr lang="nl-NL"/>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nl-NL"/>
          </a:p>
        </p:txBody>
      </p:sp>
      <p:sp>
        <p:nvSpPr>
          <p:cNvPr id="10" name="Slide Number Placeholder 9"/>
          <p:cNvSpPr>
            <a:spLocks noGrp="1"/>
          </p:cNvSpPr>
          <p:nvPr>
            <p:ph type="sldNum" sz="quarter" idx="12"/>
          </p:nvPr>
        </p:nvSpPr>
        <p:spPr/>
        <p:txBody>
          <a:bodyPr/>
          <a:lstStyle/>
          <a:p>
            <a:fld id="{F0BF680D-C6DA-4921-BCE6-1942134E7C22}" type="slidenum">
              <a:rPr lang="nl-NL" smtClean="0"/>
              <a:t>‹nr.›</a:t>
            </a:fld>
            <a:endParaRPr lang="nl-NL"/>
          </a:p>
        </p:txBody>
      </p:sp>
    </p:spTree>
    <p:extLst>
      <p:ext uri="{BB962C8B-B14F-4D97-AF65-F5344CB8AC3E}">
        <p14:creationId xmlns:p14="http://schemas.microsoft.com/office/powerpoint/2010/main" val="2020367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BD35CC1D-A36E-4FE5-A1B4-9E886EF2EDC7}" type="datetimeFigureOut">
              <a:rPr lang="nl-NL" smtClean="0"/>
              <a:t>12-6-2026</a:t>
            </a:fld>
            <a:endParaRPr lang="nl-NL"/>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nl-NL"/>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F0BF680D-C6DA-4921-BCE6-1942134E7C22}" type="slidenum">
              <a:rPr lang="nl-NL" smtClean="0"/>
              <a:t>‹nr.›</a:t>
            </a:fld>
            <a:endParaRPr lang="nl-NL"/>
          </a:p>
        </p:txBody>
      </p:sp>
    </p:spTree>
    <p:extLst>
      <p:ext uri="{BB962C8B-B14F-4D97-AF65-F5344CB8AC3E}">
        <p14:creationId xmlns:p14="http://schemas.microsoft.com/office/powerpoint/2010/main" val="25186674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mailto:Milou.vanes@surplus.nl"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hyperlink" Target="mailto:Floor.marijnissen@surplus.nl"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27D00C-CB25-1210-3376-B89C1B1787B9}"/>
              </a:ext>
            </a:extLst>
          </p:cNvPr>
          <p:cNvSpPr>
            <a:spLocks noGrp="1"/>
          </p:cNvSpPr>
          <p:nvPr>
            <p:ph type="ctrTitle"/>
          </p:nvPr>
        </p:nvSpPr>
        <p:spPr/>
        <p:txBody>
          <a:bodyPr/>
          <a:lstStyle/>
          <a:p>
            <a:r>
              <a:rPr lang="nl-NL" dirty="0"/>
              <a:t>cognitieve gevolgen </a:t>
            </a:r>
            <a:br>
              <a:rPr lang="nl-NL" dirty="0"/>
            </a:br>
            <a:r>
              <a:rPr lang="nl-NL" dirty="0"/>
              <a:t>&amp; ADVIEZEN</a:t>
            </a:r>
          </a:p>
        </p:txBody>
      </p:sp>
      <p:sp>
        <p:nvSpPr>
          <p:cNvPr id="3" name="Ondertitel 2">
            <a:extLst>
              <a:ext uri="{FF2B5EF4-FFF2-40B4-BE49-F238E27FC236}">
                <a16:creationId xmlns:a16="http://schemas.microsoft.com/office/drawing/2014/main" id="{3358BC3F-5D74-938A-C3BA-2089F179E9AA}"/>
              </a:ext>
            </a:extLst>
          </p:cNvPr>
          <p:cNvSpPr>
            <a:spLocks noGrp="1"/>
          </p:cNvSpPr>
          <p:nvPr>
            <p:ph type="subTitle" idx="1"/>
          </p:nvPr>
        </p:nvSpPr>
        <p:spPr>
          <a:xfrm>
            <a:off x="2695194" y="4352543"/>
            <a:ext cx="6345567" cy="1930269"/>
          </a:xfrm>
        </p:spPr>
        <p:txBody>
          <a:bodyPr>
            <a:normAutofit/>
          </a:bodyPr>
          <a:lstStyle/>
          <a:p>
            <a:r>
              <a:rPr lang="nl-NL" sz="2800" dirty="0">
                <a:solidFill>
                  <a:schemeClr val="tx1"/>
                </a:solidFill>
                <a:latin typeface="Aptos" panose="020B0004020202020204" pitchFamily="34" charset="0"/>
              </a:rPr>
              <a:t>Milou van Es</a:t>
            </a:r>
            <a:br>
              <a:rPr lang="nl-NL" sz="2800" dirty="0">
                <a:solidFill>
                  <a:schemeClr val="tx1"/>
                </a:solidFill>
                <a:latin typeface="Aptos" panose="020B0004020202020204" pitchFamily="34" charset="0"/>
              </a:rPr>
            </a:br>
            <a:r>
              <a:rPr lang="nl-NL" sz="2800" dirty="0">
                <a:solidFill>
                  <a:schemeClr val="tx1"/>
                </a:solidFill>
                <a:latin typeface="Aptos" panose="020B0004020202020204" pitchFamily="34" charset="0"/>
              </a:rPr>
              <a:t>Psycholoog Surplus</a:t>
            </a:r>
          </a:p>
          <a:p>
            <a:r>
              <a:rPr lang="nl-NL" sz="2800" dirty="0">
                <a:solidFill>
                  <a:schemeClr val="tx1"/>
                </a:solidFill>
                <a:latin typeface="Aptos" panose="020B0004020202020204" pitchFamily="34" charset="0"/>
              </a:rPr>
              <a:t>Parkinsoncafé Heerle, 6 juni 2026</a:t>
            </a:r>
          </a:p>
        </p:txBody>
      </p:sp>
    </p:spTree>
    <p:extLst>
      <p:ext uri="{BB962C8B-B14F-4D97-AF65-F5344CB8AC3E}">
        <p14:creationId xmlns:p14="http://schemas.microsoft.com/office/powerpoint/2010/main" val="8653987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14822B-5C35-D1EF-0408-BCEDD5003B45}"/>
              </a:ext>
            </a:extLst>
          </p:cNvPr>
          <p:cNvSpPr>
            <a:spLocks noGrp="1"/>
          </p:cNvSpPr>
          <p:nvPr>
            <p:ph type="title"/>
          </p:nvPr>
        </p:nvSpPr>
        <p:spPr/>
        <p:txBody>
          <a:bodyPr/>
          <a:lstStyle/>
          <a:p>
            <a:r>
              <a:rPr lang="nl-NL" dirty="0"/>
              <a:t>Aandacht en concentratie</a:t>
            </a:r>
          </a:p>
        </p:txBody>
      </p:sp>
      <p:sp>
        <p:nvSpPr>
          <p:cNvPr id="3" name="Tijdelijke aanduiding voor inhoud 2">
            <a:extLst>
              <a:ext uri="{FF2B5EF4-FFF2-40B4-BE49-F238E27FC236}">
                <a16:creationId xmlns:a16="http://schemas.microsoft.com/office/drawing/2014/main" id="{D201B816-D7DF-B275-B2C5-1371D13C2D26}"/>
              </a:ext>
            </a:extLst>
          </p:cNvPr>
          <p:cNvSpPr>
            <a:spLocks noGrp="1"/>
          </p:cNvSpPr>
          <p:nvPr>
            <p:ph idx="1"/>
          </p:nvPr>
        </p:nvSpPr>
        <p:spPr/>
        <p:txBody>
          <a:bodyPr/>
          <a:lstStyle/>
          <a:p>
            <a:pPr marL="0" indent="0">
              <a:buNone/>
            </a:pPr>
            <a:r>
              <a:rPr lang="nl-NL" sz="3600" dirty="0">
                <a:latin typeface="Aptos" panose="020B0004020202020204" pitchFamily="34" charset="0"/>
              </a:rPr>
              <a:t>Klachten:</a:t>
            </a:r>
          </a:p>
          <a:p>
            <a:r>
              <a:rPr lang="nl-NL" sz="3600" dirty="0">
                <a:latin typeface="Aptos" panose="020B0004020202020204" pitchFamily="34" charset="0"/>
              </a:rPr>
              <a:t>Snel afgeleid raken</a:t>
            </a:r>
          </a:p>
          <a:p>
            <a:r>
              <a:rPr lang="nl-NL" sz="3600" dirty="0">
                <a:latin typeface="Aptos" panose="020B0004020202020204" pitchFamily="34" charset="0"/>
              </a:rPr>
              <a:t>1 ding tegelijk kunnen doen</a:t>
            </a:r>
          </a:p>
          <a:p>
            <a:r>
              <a:rPr lang="nl-NL" sz="3600" dirty="0">
                <a:latin typeface="Aptos" panose="020B0004020202020204" pitchFamily="34" charset="0"/>
              </a:rPr>
              <a:t>Moeite met schakelen</a:t>
            </a:r>
          </a:p>
          <a:p>
            <a:endParaRPr lang="nl-NL" dirty="0"/>
          </a:p>
        </p:txBody>
      </p:sp>
    </p:spTree>
    <p:extLst>
      <p:ext uri="{BB962C8B-B14F-4D97-AF65-F5344CB8AC3E}">
        <p14:creationId xmlns:p14="http://schemas.microsoft.com/office/powerpoint/2010/main" val="4061138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7CD1DA-4BD7-9D0F-0C6B-CEB3B188387F}"/>
              </a:ext>
            </a:extLst>
          </p:cNvPr>
          <p:cNvSpPr>
            <a:spLocks noGrp="1"/>
          </p:cNvSpPr>
          <p:nvPr>
            <p:ph type="title"/>
          </p:nvPr>
        </p:nvSpPr>
        <p:spPr/>
        <p:txBody>
          <a:bodyPr/>
          <a:lstStyle/>
          <a:p>
            <a:r>
              <a:rPr lang="nl-NL" dirty="0"/>
              <a:t>Aandacht en concentratie</a:t>
            </a:r>
          </a:p>
        </p:txBody>
      </p:sp>
      <p:sp>
        <p:nvSpPr>
          <p:cNvPr id="3" name="Tijdelijke aanduiding voor inhoud 2">
            <a:extLst>
              <a:ext uri="{FF2B5EF4-FFF2-40B4-BE49-F238E27FC236}">
                <a16:creationId xmlns:a16="http://schemas.microsoft.com/office/drawing/2014/main" id="{11521CF1-8ECD-BC4E-BF92-924DB6E9FD4B}"/>
              </a:ext>
            </a:extLst>
          </p:cNvPr>
          <p:cNvSpPr>
            <a:spLocks noGrp="1"/>
          </p:cNvSpPr>
          <p:nvPr>
            <p:ph idx="1"/>
          </p:nvPr>
        </p:nvSpPr>
        <p:spPr/>
        <p:txBody>
          <a:bodyPr>
            <a:normAutofit/>
          </a:bodyPr>
          <a:lstStyle/>
          <a:p>
            <a:pPr marL="0" indent="0">
              <a:buNone/>
            </a:pPr>
            <a:r>
              <a:rPr lang="nl-NL" sz="3600" dirty="0">
                <a:latin typeface="Aptos" panose="020B0004020202020204" pitchFamily="34" charset="0"/>
              </a:rPr>
              <a:t>Verschil aandacht en </a:t>
            </a:r>
            <a:br>
              <a:rPr lang="nl-NL" sz="3600" dirty="0">
                <a:latin typeface="Aptos" panose="020B0004020202020204" pitchFamily="34" charset="0"/>
              </a:rPr>
            </a:br>
            <a:r>
              <a:rPr lang="nl-NL" sz="3600" dirty="0">
                <a:latin typeface="Aptos" panose="020B0004020202020204" pitchFamily="34" charset="0"/>
              </a:rPr>
              <a:t>concentratie</a:t>
            </a:r>
          </a:p>
          <a:p>
            <a:pPr marL="0" indent="0">
              <a:buNone/>
            </a:pPr>
            <a:br>
              <a:rPr lang="nl-NL" sz="2800" dirty="0"/>
            </a:br>
            <a:endParaRPr lang="nl-NL" dirty="0"/>
          </a:p>
        </p:txBody>
      </p:sp>
      <p:pic>
        <p:nvPicPr>
          <p:cNvPr id="1030" name="Picture 6" descr="cartoon vectorillustratie van het houden van zaklamp 2779764 Vectorkunst  bij Vecteezy">
            <a:extLst>
              <a:ext uri="{FF2B5EF4-FFF2-40B4-BE49-F238E27FC236}">
                <a16:creationId xmlns:a16="http://schemas.microsoft.com/office/drawing/2014/main" id="{46E1E584-BA14-386D-BAD1-848F6E5200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3346" y="2638044"/>
            <a:ext cx="4009454" cy="3625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558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FB1E11-7E04-F2DF-5320-77F6430904A5}"/>
              </a:ext>
            </a:extLst>
          </p:cNvPr>
          <p:cNvSpPr>
            <a:spLocks noGrp="1"/>
          </p:cNvSpPr>
          <p:nvPr>
            <p:ph type="title"/>
          </p:nvPr>
        </p:nvSpPr>
        <p:spPr/>
        <p:txBody>
          <a:bodyPr/>
          <a:lstStyle/>
          <a:p>
            <a:r>
              <a:rPr lang="nl-NL" dirty="0"/>
              <a:t>Aandacht = poort</a:t>
            </a:r>
          </a:p>
        </p:txBody>
      </p:sp>
      <p:pic>
        <p:nvPicPr>
          <p:cNvPr id="4098" name="Picture 2" descr="Stadspoorten.nl - Stadspoorten">
            <a:extLst>
              <a:ext uri="{FF2B5EF4-FFF2-40B4-BE49-F238E27FC236}">
                <a16:creationId xmlns:a16="http://schemas.microsoft.com/office/drawing/2014/main" id="{8915C6DE-332D-3A29-BF38-683F38AF1D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4948" y="2136597"/>
            <a:ext cx="3798981" cy="4721403"/>
          </a:xfrm>
          <a:prstGeom prst="rect">
            <a:avLst/>
          </a:prstGeom>
          <a:noFill/>
          <a:extLst>
            <a:ext uri="{909E8E84-426E-40DD-AFC4-6F175D3DCCD1}">
              <a14:hiddenFill xmlns:a14="http://schemas.microsoft.com/office/drawing/2010/main">
                <a:solidFill>
                  <a:srgbClr val="FFFFFF"/>
                </a:solidFill>
              </a14:hiddenFill>
            </a:ext>
          </a:extLst>
        </p:spPr>
      </p:pic>
      <p:sp>
        <p:nvSpPr>
          <p:cNvPr id="3" name="Tekstvak 2">
            <a:extLst>
              <a:ext uri="{FF2B5EF4-FFF2-40B4-BE49-F238E27FC236}">
                <a16:creationId xmlns:a16="http://schemas.microsoft.com/office/drawing/2014/main" id="{FCBDE382-EB30-6CD4-49EC-7B1E4C79B1B6}"/>
              </a:ext>
            </a:extLst>
          </p:cNvPr>
          <p:cNvSpPr txBox="1"/>
          <p:nvPr/>
        </p:nvSpPr>
        <p:spPr>
          <a:xfrm>
            <a:off x="1836798" y="5999634"/>
            <a:ext cx="5888150" cy="646331"/>
          </a:xfrm>
          <a:prstGeom prst="rect">
            <a:avLst/>
          </a:prstGeom>
          <a:noFill/>
        </p:spPr>
        <p:txBody>
          <a:bodyPr wrap="none" rtlCol="0">
            <a:spAutoFit/>
          </a:bodyPr>
          <a:lstStyle/>
          <a:p>
            <a:r>
              <a:rPr lang="nl-NL" sz="3600" dirty="0">
                <a:latin typeface="Aptos" panose="020B0004020202020204" pitchFamily="34" charset="0"/>
              </a:rPr>
              <a:t>Cognitie begint bij aandacht!</a:t>
            </a:r>
          </a:p>
        </p:txBody>
      </p:sp>
    </p:spTree>
    <p:extLst>
      <p:ext uri="{BB962C8B-B14F-4D97-AF65-F5344CB8AC3E}">
        <p14:creationId xmlns:p14="http://schemas.microsoft.com/office/powerpoint/2010/main" val="986872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3953D0-C1D1-E544-A229-4512DCCF0CC7}"/>
              </a:ext>
            </a:extLst>
          </p:cNvPr>
          <p:cNvSpPr>
            <a:spLocks noGrp="1"/>
          </p:cNvSpPr>
          <p:nvPr>
            <p:ph type="title"/>
          </p:nvPr>
        </p:nvSpPr>
        <p:spPr/>
        <p:txBody>
          <a:bodyPr/>
          <a:lstStyle/>
          <a:p>
            <a:r>
              <a:rPr lang="nl-NL" dirty="0"/>
              <a:t>informatieverwerking</a:t>
            </a:r>
          </a:p>
        </p:txBody>
      </p:sp>
      <p:sp>
        <p:nvSpPr>
          <p:cNvPr id="3" name="Tijdelijke aanduiding voor inhoud 2">
            <a:extLst>
              <a:ext uri="{FF2B5EF4-FFF2-40B4-BE49-F238E27FC236}">
                <a16:creationId xmlns:a16="http://schemas.microsoft.com/office/drawing/2014/main" id="{A1BE77EB-00A1-383F-207C-FC4F522BE19C}"/>
              </a:ext>
            </a:extLst>
          </p:cNvPr>
          <p:cNvSpPr>
            <a:spLocks noGrp="1"/>
          </p:cNvSpPr>
          <p:nvPr>
            <p:ph idx="1"/>
          </p:nvPr>
        </p:nvSpPr>
        <p:spPr/>
        <p:txBody>
          <a:bodyPr>
            <a:normAutofit lnSpcReduction="10000"/>
          </a:bodyPr>
          <a:lstStyle/>
          <a:p>
            <a:r>
              <a:rPr lang="nl-NL" sz="3600" dirty="0">
                <a:latin typeface="Aptos" panose="020B0004020202020204" pitchFamily="34" charset="0"/>
              </a:rPr>
              <a:t>Aandachtsproblemen beïnvloeden informatieverwerking</a:t>
            </a:r>
          </a:p>
          <a:p>
            <a:r>
              <a:rPr lang="nl-NL" sz="3600" dirty="0">
                <a:latin typeface="Aptos" panose="020B0004020202020204" pitchFamily="34" charset="0"/>
              </a:rPr>
              <a:t>Vertraagde informatieverwerking</a:t>
            </a:r>
          </a:p>
          <a:p>
            <a:r>
              <a:rPr lang="nl-NL" sz="3600" dirty="0">
                <a:latin typeface="Aptos" panose="020B0004020202020204" pitchFamily="34" charset="0"/>
              </a:rPr>
              <a:t>Niet kunnen volgen</a:t>
            </a:r>
          </a:p>
          <a:p>
            <a:r>
              <a:rPr lang="nl-NL" sz="3600" dirty="0">
                <a:latin typeface="Aptos" panose="020B0004020202020204" pitchFamily="34" charset="0"/>
              </a:rPr>
              <a:t>Tijdsdruk</a:t>
            </a:r>
          </a:p>
        </p:txBody>
      </p:sp>
    </p:spTree>
    <p:extLst>
      <p:ext uri="{BB962C8B-B14F-4D97-AF65-F5344CB8AC3E}">
        <p14:creationId xmlns:p14="http://schemas.microsoft.com/office/powerpoint/2010/main" val="19614462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EC41BF-E536-6C6D-9B2F-3A463EA93F9A}"/>
              </a:ext>
            </a:extLst>
          </p:cNvPr>
          <p:cNvSpPr>
            <a:spLocks noGrp="1"/>
          </p:cNvSpPr>
          <p:nvPr>
            <p:ph type="title"/>
          </p:nvPr>
        </p:nvSpPr>
        <p:spPr/>
        <p:txBody>
          <a:bodyPr/>
          <a:lstStyle/>
          <a:p>
            <a:r>
              <a:rPr lang="nl-NL" dirty="0"/>
              <a:t>overprikkeling</a:t>
            </a:r>
          </a:p>
        </p:txBody>
      </p:sp>
      <p:sp>
        <p:nvSpPr>
          <p:cNvPr id="3" name="Tijdelijke aanduiding voor inhoud 2">
            <a:extLst>
              <a:ext uri="{FF2B5EF4-FFF2-40B4-BE49-F238E27FC236}">
                <a16:creationId xmlns:a16="http://schemas.microsoft.com/office/drawing/2014/main" id="{E2DA996A-2BC1-3069-C93F-4597F59CF6AC}"/>
              </a:ext>
            </a:extLst>
          </p:cNvPr>
          <p:cNvSpPr>
            <a:spLocks noGrp="1"/>
          </p:cNvSpPr>
          <p:nvPr>
            <p:ph idx="1"/>
          </p:nvPr>
        </p:nvSpPr>
        <p:spPr/>
        <p:txBody>
          <a:bodyPr>
            <a:normAutofit/>
          </a:bodyPr>
          <a:lstStyle/>
          <a:p>
            <a:r>
              <a:rPr lang="nl-NL" sz="3600" dirty="0">
                <a:latin typeface="Aptos" panose="020B0004020202020204" pitchFamily="34" charset="0"/>
              </a:rPr>
              <a:t>Kenmerken overprikkeling</a:t>
            </a:r>
          </a:p>
          <a:p>
            <a:r>
              <a:rPr lang="nl-NL" sz="3600" dirty="0">
                <a:latin typeface="Aptos" panose="020B0004020202020204" pitchFamily="34" charset="0"/>
                <a:ea typeface="Times New Roman" panose="02020603050405020304" pitchFamily="18" charset="0"/>
                <a:cs typeface="Aptos" panose="020B0004020202020204" pitchFamily="34" charset="0"/>
              </a:rPr>
              <a:t>Rust nodig om te herstellen</a:t>
            </a:r>
          </a:p>
        </p:txBody>
      </p:sp>
      <p:pic>
        <p:nvPicPr>
          <p:cNvPr id="2050" name="Picture 2" descr="Gezocht: deelnemers voor onderzoek naar visuele overprikkeling na niet-aangeboren hersenletsel (NAH). (Regio Noord-Holland, Zuid-Holland, Utrecht)">
            <a:extLst>
              <a:ext uri="{FF2B5EF4-FFF2-40B4-BE49-F238E27FC236}">
                <a16:creationId xmlns:a16="http://schemas.microsoft.com/office/drawing/2014/main" id="{D160AA28-A994-20E5-A9A1-3EEFF28735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2114" y="3546662"/>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15177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734AB4-991A-EC92-551D-AE8833EA08CD}"/>
              </a:ext>
            </a:extLst>
          </p:cNvPr>
          <p:cNvSpPr>
            <a:spLocks noGrp="1"/>
          </p:cNvSpPr>
          <p:nvPr>
            <p:ph type="title"/>
          </p:nvPr>
        </p:nvSpPr>
        <p:spPr/>
        <p:txBody>
          <a:bodyPr/>
          <a:lstStyle/>
          <a:p>
            <a:r>
              <a:rPr lang="nl-NL" dirty="0"/>
              <a:t>stelling</a:t>
            </a:r>
          </a:p>
        </p:txBody>
      </p:sp>
      <p:sp>
        <p:nvSpPr>
          <p:cNvPr id="3" name="Tijdelijke aanduiding voor inhoud 2">
            <a:extLst>
              <a:ext uri="{FF2B5EF4-FFF2-40B4-BE49-F238E27FC236}">
                <a16:creationId xmlns:a16="http://schemas.microsoft.com/office/drawing/2014/main" id="{A5042EFD-4031-E14C-D5EC-C7A3E10EB5AC}"/>
              </a:ext>
            </a:extLst>
          </p:cNvPr>
          <p:cNvSpPr>
            <a:spLocks noGrp="1"/>
          </p:cNvSpPr>
          <p:nvPr>
            <p:ph idx="1"/>
          </p:nvPr>
        </p:nvSpPr>
        <p:spPr/>
        <p:txBody>
          <a:bodyPr>
            <a:normAutofit/>
          </a:bodyPr>
          <a:lstStyle/>
          <a:p>
            <a:pPr marL="0" indent="0">
              <a:buNone/>
            </a:pPr>
            <a:r>
              <a:rPr lang="nl-NL" sz="3600" dirty="0">
                <a:latin typeface="Aptos" panose="020B0004020202020204" pitchFamily="34" charset="0"/>
              </a:rPr>
              <a:t>Ik heb veel last van overprikkeling</a:t>
            </a:r>
          </a:p>
        </p:txBody>
      </p:sp>
    </p:spTree>
    <p:extLst>
      <p:ext uri="{BB962C8B-B14F-4D97-AF65-F5344CB8AC3E}">
        <p14:creationId xmlns:p14="http://schemas.microsoft.com/office/powerpoint/2010/main" val="250115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74AB02-2D10-0F6C-F5D1-E15F7B47E83C}"/>
              </a:ext>
            </a:extLst>
          </p:cNvPr>
          <p:cNvSpPr>
            <a:spLocks noGrp="1"/>
          </p:cNvSpPr>
          <p:nvPr>
            <p:ph type="title"/>
          </p:nvPr>
        </p:nvSpPr>
        <p:spPr/>
        <p:txBody>
          <a:bodyPr/>
          <a:lstStyle/>
          <a:p>
            <a:r>
              <a:rPr lang="nl-NL" dirty="0"/>
              <a:t>stelling</a:t>
            </a:r>
          </a:p>
        </p:txBody>
      </p:sp>
      <p:sp>
        <p:nvSpPr>
          <p:cNvPr id="3" name="Tijdelijke aanduiding voor inhoud 2">
            <a:extLst>
              <a:ext uri="{FF2B5EF4-FFF2-40B4-BE49-F238E27FC236}">
                <a16:creationId xmlns:a16="http://schemas.microsoft.com/office/drawing/2014/main" id="{2CD36D69-EFEF-0B21-AB6A-20EA7E090856}"/>
              </a:ext>
            </a:extLst>
          </p:cNvPr>
          <p:cNvSpPr>
            <a:spLocks noGrp="1"/>
          </p:cNvSpPr>
          <p:nvPr>
            <p:ph idx="1"/>
          </p:nvPr>
        </p:nvSpPr>
        <p:spPr/>
        <p:txBody>
          <a:bodyPr>
            <a:normAutofit/>
          </a:bodyPr>
          <a:lstStyle/>
          <a:p>
            <a:pPr marL="0" indent="0">
              <a:buNone/>
            </a:pPr>
            <a:r>
              <a:rPr lang="nl-NL" sz="3600" dirty="0">
                <a:latin typeface="Aptos" panose="020B0004020202020204" pitchFamily="34" charset="0"/>
              </a:rPr>
              <a:t>Ik neem bewust meer rust om te ‘</a:t>
            </a:r>
            <a:r>
              <a:rPr lang="nl-NL" sz="3600" dirty="0" err="1">
                <a:latin typeface="Aptos" panose="020B0004020202020204" pitchFamily="34" charset="0"/>
              </a:rPr>
              <a:t>ontprikkelen</a:t>
            </a:r>
            <a:r>
              <a:rPr lang="nl-NL" sz="3600" dirty="0">
                <a:latin typeface="Aptos" panose="020B0004020202020204" pitchFamily="34" charset="0"/>
              </a:rPr>
              <a:t>’</a:t>
            </a:r>
          </a:p>
        </p:txBody>
      </p:sp>
    </p:spTree>
    <p:extLst>
      <p:ext uri="{BB962C8B-B14F-4D97-AF65-F5344CB8AC3E}">
        <p14:creationId xmlns:p14="http://schemas.microsoft.com/office/powerpoint/2010/main" val="4277497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521FE-E735-A104-8614-C275C9ECF98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FDEAF1E-4114-3DB1-F172-9ED9B9E52A6E}"/>
              </a:ext>
            </a:extLst>
          </p:cNvPr>
          <p:cNvSpPr>
            <a:spLocks noGrp="1"/>
          </p:cNvSpPr>
          <p:nvPr>
            <p:ph type="title"/>
          </p:nvPr>
        </p:nvSpPr>
        <p:spPr>
          <a:xfrm>
            <a:off x="2920074" y="634224"/>
            <a:ext cx="6351852" cy="792424"/>
          </a:xfrm>
        </p:spPr>
        <p:txBody>
          <a:bodyPr>
            <a:normAutofit/>
          </a:bodyPr>
          <a:lstStyle/>
          <a:p>
            <a:r>
              <a:rPr lang="nl-NL" dirty="0"/>
              <a:t>Executieve functies</a:t>
            </a:r>
          </a:p>
        </p:txBody>
      </p:sp>
      <p:sp>
        <p:nvSpPr>
          <p:cNvPr id="3" name="Tijdelijke aanduiding voor inhoud 2">
            <a:extLst>
              <a:ext uri="{FF2B5EF4-FFF2-40B4-BE49-F238E27FC236}">
                <a16:creationId xmlns:a16="http://schemas.microsoft.com/office/drawing/2014/main" id="{BF78DD80-7623-5A7F-97A5-6A18FC4E7203}"/>
              </a:ext>
            </a:extLst>
          </p:cNvPr>
          <p:cNvSpPr>
            <a:spLocks noGrp="1"/>
          </p:cNvSpPr>
          <p:nvPr>
            <p:ph idx="1"/>
          </p:nvPr>
        </p:nvSpPr>
        <p:spPr>
          <a:xfrm>
            <a:off x="2231136" y="1878008"/>
            <a:ext cx="7729728" cy="3101983"/>
          </a:xfrm>
        </p:spPr>
        <p:txBody>
          <a:bodyPr>
            <a:noAutofit/>
          </a:bodyPr>
          <a:lstStyle/>
          <a:p>
            <a:pPr marL="0" indent="0">
              <a:buNone/>
            </a:pPr>
            <a:r>
              <a:rPr lang="nl-NL" sz="3600" dirty="0">
                <a:latin typeface="Aptos" panose="020B0004020202020204" pitchFamily="34" charset="0"/>
              </a:rPr>
              <a:t>Executief = plannen, uitvoeren</a:t>
            </a:r>
          </a:p>
          <a:p>
            <a:r>
              <a:rPr lang="nl-NL" sz="3600" dirty="0">
                <a:latin typeface="Aptos" panose="020B0004020202020204" pitchFamily="34" charset="0"/>
              </a:rPr>
              <a:t>Doelgericht handelen en </a:t>
            </a:r>
            <a:br>
              <a:rPr lang="nl-NL" sz="3600" dirty="0">
                <a:latin typeface="Aptos" panose="020B0004020202020204" pitchFamily="34" charset="0"/>
              </a:rPr>
            </a:br>
            <a:r>
              <a:rPr lang="nl-NL" sz="3600" dirty="0">
                <a:latin typeface="Aptos" panose="020B0004020202020204" pitchFamily="34" charset="0"/>
              </a:rPr>
              <a:t>organiseren van gedrag</a:t>
            </a:r>
          </a:p>
          <a:p>
            <a:r>
              <a:rPr lang="nl-NL" sz="3600" dirty="0">
                <a:latin typeface="Aptos" panose="020B0004020202020204" pitchFamily="34" charset="0"/>
              </a:rPr>
              <a:t>Werkgeheugen</a:t>
            </a:r>
          </a:p>
        </p:txBody>
      </p:sp>
      <p:pic>
        <p:nvPicPr>
          <p:cNvPr id="1028" name="Picture 4" descr="328 Aircraft Cockpit Display Stock Vectors and Vector Art | Shutterstock">
            <a:extLst>
              <a:ext uri="{FF2B5EF4-FFF2-40B4-BE49-F238E27FC236}">
                <a16:creationId xmlns:a16="http://schemas.microsoft.com/office/drawing/2014/main" id="{D38ED4F2-68CE-2E14-6498-D16B9CF5D7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8725" y="3429000"/>
            <a:ext cx="4823913" cy="32481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0779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E02B50-ABE0-917D-EEB9-791A06500D8D}"/>
              </a:ext>
            </a:extLst>
          </p:cNvPr>
          <p:cNvSpPr>
            <a:spLocks noGrp="1"/>
          </p:cNvSpPr>
          <p:nvPr>
            <p:ph type="title"/>
          </p:nvPr>
        </p:nvSpPr>
        <p:spPr>
          <a:xfrm>
            <a:off x="2920074" y="634224"/>
            <a:ext cx="6351852" cy="792424"/>
          </a:xfrm>
        </p:spPr>
        <p:txBody>
          <a:bodyPr>
            <a:normAutofit/>
          </a:bodyPr>
          <a:lstStyle/>
          <a:p>
            <a:r>
              <a:rPr lang="nl-NL" dirty="0"/>
              <a:t>Executieve functies</a:t>
            </a:r>
          </a:p>
        </p:txBody>
      </p:sp>
      <p:sp>
        <p:nvSpPr>
          <p:cNvPr id="3" name="Tijdelijke aanduiding voor inhoud 2">
            <a:extLst>
              <a:ext uri="{FF2B5EF4-FFF2-40B4-BE49-F238E27FC236}">
                <a16:creationId xmlns:a16="http://schemas.microsoft.com/office/drawing/2014/main" id="{BD1E155F-16D1-0364-E604-8697742AC2F8}"/>
              </a:ext>
            </a:extLst>
          </p:cNvPr>
          <p:cNvSpPr>
            <a:spLocks noGrp="1"/>
          </p:cNvSpPr>
          <p:nvPr>
            <p:ph idx="1"/>
          </p:nvPr>
        </p:nvSpPr>
        <p:spPr>
          <a:xfrm>
            <a:off x="2231136" y="1878008"/>
            <a:ext cx="8819156" cy="3101983"/>
          </a:xfrm>
        </p:spPr>
        <p:txBody>
          <a:bodyPr>
            <a:noAutofit/>
          </a:bodyPr>
          <a:lstStyle/>
          <a:p>
            <a:pPr marL="0" indent="0">
              <a:buNone/>
            </a:pPr>
            <a:r>
              <a:rPr lang="nl-NL" sz="3600" dirty="0">
                <a:latin typeface="Aptos" panose="020B0004020202020204" pitchFamily="34" charset="0"/>
              </a:rPr>
              <a:t>Klachten:</a:t>
            </a:r>
          </a:p>
          <a:p>
            <a:r>
              <a:rPr lang="nl-NL" sz="3600" dirty="0">
                <a:latin typeface="Aptos" panose="020B0004020202020204" pitchFamily="34" charset="0"/>
              </a:rPr>
              <a:t>In automatismen schieten</a:t>
            </a:r>
          </a:p>
          <a:p>
            <a:r>
              <a:rPr lang="nl-NL" sz="3600" dirty="0">
                <a:latin typeface="Aptos" panose="020B0004020202020204" pitchFamily="34" charset="0"/>
              </a:rPr>
              <a:t>Moeite met dubbeltaken</a:t>
            </a:r>
          </a:p>
          <a:p>
            <a:r>
              <a:rPr lang="nl-NL" sz="3600" dirty="0">
                <a:latin typeface="Aptos" panose="020B0004020202020204" pitchFamily="34" charset="0"/>
              </a:rPr>
              <a:t>Problemen met werkgeheugen</a:t>
            </a:r>
          </a:p>
          <a:p>
            <a:r>
              <a:rPr lang="nl-NL" sz="3600" dirty="0">
                <a:latin typeface="Aptos" panose="020B0004020202020204" pitchFamily="34" charset="0"/>
              </a:rPr>
              <a:t>Moeite met starten en stoppen gedrag</a:t>
            </a:r>
          </a:p>
          <a:p>
            <a:endParaRPr lang="nl-NL" sz="3600" dirty="0">
              <a:latin typeface="Aptos" panose="020B0004020202020204" pitchFamily="34" charset="0"/>
            </a:endParaRPr>
          </a:p>
          <a:p>
            <a:pPr marL="0" indent="0">
              <a:buNone/>
            </a:pPr>
            <a:br>
              <a:rPr lang="nl-NL" sz="3600" dirty="0"/>
            </a:br>
            <a:endParaRPr lang="nl-NL" sz="3600" dirty="0"/>
          </a:p>
        </p:txBody>
      </p:sp>
    </p:spTree>
    <p:extLst>
      <p:ext uri="{BB962C8B-B14F-4D97-AF65-F5344CB8AC3E}">
        <p14:creationId xmlns:p14="http://schemas.microsoft.com/office/powerpoint/2010/main" val="10502897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DD08DD-ADE9-1FC9-8931-31F999271412}"/>
              </a:ext>
            </a:extLst>
          </p:cNvPr>
          <p:cNvSpPr>
            <a:spLocks noGrp="1"/>
          </p:cNvSpPr>
          <p:nvPr>
            <p:ph type="title"/>
          </p:nvPr>
        </p:nvSpPr>
        <p:spPr/>
        <p:txBody>
          <a:bodyPr/>
          <a:lstStyle/>
          <a:p>
            <a:r>
              <a:rPr lang="nl-NL" dirty="0"/>
              <a:t>werkgeheugen</a:t>
            </a:r>
          </a:p>
        </p:txBody>
      </p:sp>
      <p:pic>
        <p:nvPicPr>
          <p:cNvPr id="1026" name="Picture 2" descr="Werkbank FT32208">
            <a:extLst>
              <a:ext uri="{FF2B5EF4-FFF2-40B4-BE49-F238E27FC236}">
                <a16:creationId xmlns:a16="http://schemas.microsoft.com/office/drawing/2014/main" id="{11619000-A8EC-B026-2624-213F10B2259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231136" y="2791333"/>
            <a:ext cx="2605659" cy="3101975"/>
          </a:xfrm>
          <a:prstGeom prst="rect">
            <a:avLst/>
          </a:prstGeom>
          <a:noFill/>
          <a:extLst>
            <a:ext uri="{909E8E84-426E-40DD-AFC4-6F175D3DCCD1}">
              <a14:hiddenFill xmlns:a14="http://schemas.microsoft.com/office/drawing/2010/main">
                <a:solidFill>
                  <a:srgbClr val="FFFFFF"/>
                </a:solidFill>
              </a14:hiddenFill>
            </a:ext>
          </a:extLst>
        </p:spPr>
      </p:pic>
      <p:sp>
        <p:nvSpPr>
          <p:cNvPr id="3" name="Tekstvak 2">
            <a:extLst>
              <a:ext uri="{FF2B5EF4-FFF2-40B4-BE49-F238E27FC236}">
                <a16:creationId xmlns:a16="http://schemas.microsoft.com/office/drawing/2014/main" id="{47439F40-CC20-8184-5BB0-B37F6A59B469}"/>
              </a:ext>
            </a:extLst>
          </p:cNvPr>
          <p:cNvSpPr txBox="1"/>
          <p:nvPr/>
        </p:nvSpPr>
        <p:spPr>
          <a:xfrm>
            <a:off x="5393386" y="5193968"/>
            <a:ext cx="6917883" cy="1200329"/>
          </a:xfrm>
          <a:prstGeom prst="rect">
            <a:avLst/>
          </a:prstGeom>
          <a:noFill/>
        </p:spPr>
        <p:txBody>
          <a:bodyPr wrap="square" rtlCol="0">
            <a:spAutoFit/>
          </a:bodyPr>
          <a:lstStyle/>
          <a:p>
            <a:r>
              <a:rPr lang="nl-NL" sz="3600" dirty="0">
                <a:latin typeface="Aptos" panose="020B0004020202020204" pitchFamily="34" charset="0"/>
              </a:rPr>
              <a:t>Lezen, </a:t>
            </a:r>
            <a:br>
              <a:rPr lang="nl-NL" sz="3600" dirty="0">
                <a:latin typeface="Aptos" panose="020B0004020202020204" pitchFamily="34" charset="0"/>
              </a:rPr>
            </a:br>
            <a:r>
              <a:rPr lang="nl-NL" sz="3600" dirty="0">
                <a:latin typeface="Aptos" panose="020B0004020202020204" pitchFamily="34" charset="0"/>
              </a:rPr>
              <a:t>rekensom uit het hoofd maken</a:t>
            </a:r>
          </a:p>
        </p:txBody>
      </p:sp>
    </p:spTree>
    <p:extLst>
      <p:ext uri="{BB962C8B-B14F-4D97-AF65-F5344CB8AC3E}">
        <p14:creationId xmlns:p14="http://schemas.microsoft.com/office/powerpoint/2010/main" val="4283683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D5770E-05E7-88E7-99D8-EB40C2320F5F}"/>
              </a:ext>
            </a:extLst>
          </p:cNvPr>
          <p:cNvSpPr>
            <a:spLocks noGrp="1"/>
          </p:cNvSpPr>
          <p:nvPr>
            <p:ph type="title"/>
          </p:nvPr>
        </p:nvSpPr>
        <p:spPr/>
        <p:txBody>
          <a:bodyPr/>
          <a:lstStyle/>
          <a:p>
            <a:r>
              <a:rPr lang="nl-NL" dirty="0"/>
              <a:t>programma</a:t>
            </a:r>
          </a:p>
        </p:txBody>
      </p:sp>
      <p:sp>
        <p:nvSpPr>
          <p:cNvPr id="3" name="Tijdelijke aanduiding voor inhoud 2">
            <a:extLst>
              <a:ext uri="{FF2B5EF4-FFF2-40B4-BE49-F238E27FC236}">
                <a16:creationId xmlns:a16="http://schemas.microsoft.com/office/drawing/2014/main" id="{CAE39140-C130-28B3-1144-76C4C1AEEEC6}"/>
              </a:ext>
            </a:extLst>
          </p:cNvPr>
          <p:cNvSpPr>
            <a:spLocks noGrp="1"/>
          </p:cNvSpPr>
          <p:nvPr>
            <p:ph idx="1"/>
          </p:nvPr>
        </p:nvSpPr>
        <p:spPr>
          <a:xfrm>
            <a:off x="2231136" y="2638044"/>
            <a:ext cx="8523300" cy="3101983"/>
          </a:xfrm>
        </p:spPr>
        <p:txBody>
          <a:bodyPr>
            <a:normAutofit/>
          </a:bodyPr>
          <a:lstStyle/>
          <a:p>
            <a:pPr marL="0" lvl="0" indent="0">
              <a:buSzPts val="1000"/>
              <a:buNone/>
              <a:tabLst>
                <a:tab pos="457200" algn="l"/>
              </a:tabLst>
            </a:pPr>
            <a:r>
              <a:rPr lang="nl-NL" sz="3600" dirty="0">
                <a:effectLst/>
                <a:latin typeface="Aptos" panose="020B0004020202020204" pitchFamily="34" charset="0"/>
                <a:ea typeface="Times New Roman" panose="02020603050405020304" pitchFamily="18" charset="0"/>
                <a:cs typeface="Aptos" panose="020B0004020202020204" pitchFamily="34" charset="0"/>
              </a:rPr>
              <a:t>14:00-15:00 </a:t>
            </a:r>
            <a:r>
              <a:rPr lang="nl-NL" sz="3600" dirty="0">
                <a:latin typeface="Aptos" panose="020B0004020202020204" pitchFamily="34" charset="0"/>
                <a:ea typeface="Times New Roman" panose="02020603050405020304" pitchFamily="18" charset="0"/>
                <a:cs typeface="Aptos" panose="020B0004020202020204" pitchFamily="34" charset="0"/>
              </a:rPr>
              <a:t>uur: Presentatie</a:t>
            </a:r>
            <a:br>
              <a:rPr lang="nl-NL" sz="3600" dirty="0">
                <a:latin typeface="Aptos" panose="020B0004020202020204" pitchFamily="34" charset="0"/>
                <a:ea typeface="Times New Roman" panose="02020603050405020304" pitchFamily="18" charset="0"/>
                <a:cs typeface="Aptos" panose="020B0004020202020204" pitchFamily="34" charset="0"/>
              </a:rPr>
            </a:br>
            <a:r>
              <a:rPr lang="nl-NL" sz="3600" dirty="0">
                <a:latin typeface="Aptos" panose="020B0004020202020204" pitchFamily="34" charset="0"/>
                <a:ea typeface="Times New Roman" panose="02020603050405020304" pitchFamily="18" charset="0"/>
                <a:cs typeface="Aptos" panose="020B0004020202020204" pitchFamily="34" charset="0"/>
              </a:rPr>
              <a:t>15:00-15:15 uur: Pauze</a:t>
            </a:r>
            <a:br>
              <a:rPr lang="nl-NL" sz="3600" dirty="0">
                <a:latin typeface="Aptos" panose="020B0004020202020204" pitchFamily="34" charset="0"/>
                <a:ea typeface="Times New Roman" panose="02020603050405020304" pitchFamily="18" charset="0"/>
                <a:cs typeface="Aptos" panose="020B0004020202020204" pitchFamily="34" charset="0"/>
              </a:rPr>
            </a:br>
            <a:r>
              <a:rPr lang="nl-NL" sz="3600" dirty="0">
                <a:latin typeface="Aptos" panose="020B0004020202020204" pitchFamily="34" charset="0"/>
                <a:ea typeface="Times New Roman" panose="02020603050405020304" pitchFamily="18" charset="0"/>
                <a:cs typeface="Aptos" panose="020B0004020202020204" pitchFamily="34" charset="0"/>
              </a:rPr>
              <a:t>15:15-16:00 uur: Vragen</a:t>
            </a:r>
            <a:br>
              <a:rPr lang="nl-NL" sz="3600" dirty="0">
                <a:latin typeface="Aptos" panose="020B0004020202020204" pitchFamily="34" charset="0"/>
                <a:ea typeface="Times New Roman" panose="02020603050405020304" pitchFamily="18" charset="0"/>
                <a:cs typeface="Aptos" panose="020B0004020202020204" pitchFamily="34" charset="0"/>
              </a:rPr>
            </a:br>
            <a:r>
              <a:rPr lang="nl-NL" sz="3600" dirty="0">
                <a:latin typeface="Aptos" panose="020B0004020202020204" pitchFamily="34" charset="0"/>
                <a:ea typeface="Times New Roman" panose="02020603050405020304" pitchFamily="18" charset="0"/>
                <a:cs typeface="Aptos" panose="020B0004020202020204" pitchFamily="34" charset="0"/>
              </a:rPr>
              <a:t>16:00-16:30 uur: Uitloop</a:t>
            </a:r>
            <a:endParaRPr lang="nl-NL" sz="4000" dirty="0">
              <a:effectLst/>
              <a:latin typeface="Aptos" panose="020B0004020202020204" pitchFamily="34" charset="0"/>
              <a:ea typeface="Times New Roman" panose="02020603050405020304" pitchFamily="18" charset="0"/>
              <a:cs typeface="Aptos" panose="020B0004020202020204" pitchFamily="34" charset="0"/>
            </a:endParaRPr>
          </a:p>
          <a:p>
            <a:pPr marL="342900" indent="-342900">
              <a:buSzPts val="1000"/>
              <a:buFont typeface="Symbol" panose="05050102010706020507" pitchFamily="18" charset="2"/>
              <a:buChar char=""/>
              <a:tabLst>
                <a:tab pos="457200" algn="l"/>
              </a:tabLst>
            </a:pPr>
            <a:endParaRPr lang="nl-NL" sz="6200" dirty="0">
              <a:effectLst/>
              <a:latin typeface="Aptos" panose="020B0004020202020204" pitchFamily="34" charset="0"/>
              <a:ea typeface="Times New Roman" panose="02020603050405020304" pitchFamily="18" charset="0"/>
              <a:cs typeface="Aptos" panose="020B0004020202020204" pitchFamily="34" charset="0"/>
            </a:endParaRPr>
          </a:p>
          <a:p>
            <a:pPr marL="0" indent="0">
              <a:buNone/>
            </a:pPr>
            <a:endParaRPr lang="nl-NL" dirty="0"/>
          </a:p>
        </p:txBody>
      </p:sp>
    </p:spTree>
    <p:extLst>
      <p:ext uri="{BB962C8B-B14F-4D97-AF65-F5344CB8AC3E}">
        <p14:creationId xmlns:p14="http://schemas.microsoft.com/office/powerpoint/2010/main" val="39517553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E55D34-01D5-DF83-8D8A-AC9FA65AF9BE}"/>
              </a:ext>
            </a:extLst>
          </p:cNvPr>
          <p:cNvSpPr>
            <a:spLocks noGrp="1"/>
          </p:cNvSpPr>
          <p:nvPr>
            <p:ph type="title"/>
          </p:nvPr>
        </p:nvSpPr>
        <p:spPr/>
        <p:txBody>
          <a:bodyPr/>
          <a:lstStyle/>
          <a:p>
            <a:r>
              <a:rPr lang="nl-NL" dirty="0"/>
              <a:t>Geheugen</a:t>
            </a:r>
          </a:p>
        </p:txBody>
      </p:sp>
      <p:sp>
        <p:nvSpPr>
          <p:cNvPr id="3" name="Tijdelijke aanduiding voor inhoud 2">
            <a:extLst>
              <a:ext uri="{FF2B5EF4-FFF2-40B4-BE49-F238E27FC236}">
                <a16:creationId xmlns:a16="http://schemas.microsoft.com/office/drawing/2014/main" id="{0B91EA3B-3179-C6FB-6754-ECF93C0B1ADF}"/>
              </a:ext>
            </a:extLst>
          </p:cNvPr>
          <p:cNvSpPr>
            <a:spLocks noGrp="1"/>
          </p:cNvSpPr>
          <p:nvPr>
            <p:ph idx="1"/>
          </p:nvPr>
        </p:nvSpPr>
        <p:spPr/>
        <p:txBody>
          <a:bodyPr>
            <a:normAutofit lnSpcReduction="10000"/>
          </a:bodyPr>
          <a:lstStyle/>
          <a:p>
            <a:pPr marL="0" indent="0">
              <a:buNone/>
            </a:pPr>
            <a:r>
              <a:rPr lang="nl-NL" sz="3600" dirty="0">
                <a:latin typeface="Aptos" panose="020B0004020202020204" pitchFamily="34" charset="0"/>
              </a:rPr>
              <a:t>Klachten:</a:t>
            </a:r>
          </a:p>
          <a:p>
            <a:r>
              <a:rPr lang="nl-NL" sz="3600" dirty="0">
                <a:latin typeface="Aptos" panose="020B0004020202020204" pitchFamily="34" charset="0"/>
              </a:rPr>
              <a:t>Moeite met onthouden van namen en afspraken</a:t>
            </a:r>
          </a:p>
          <a:p>
            <a:r>
              <a:rPr lang="nl-NL" sz="3600" dirty="0">
                <a:latin typeface="Aptos" panose="020B0004020202020204" pitchFamily="34" charset="0"/>
              </a:rPr>
              <a:t>Spullen kwijtraken</a:t>
            </a:r>
          </a:p>
          <a:p>
            <a:r>
              <a:rPr lang="nl-NL" sz="3600" dirty="0">
                <a:latin typeface="Aptos" panose="020B0004020202020204" pitchFamily="34" charset="0"/>
              </a:rPr>
              <a:t>Wel weten, maar er niet op komen</a:t>
            </a:r>
          </a:p>
          <a:p>
            <a:pPr marL="0" indent="0">
              <a:buNone/>
            </a:pPr>
            <a:endParaRPr lang="nl-NL" sz="3600" dirty="0"/>
          </a:p>
        </p:txBody>
      </p:sp>
    </p:spTree>
    <p:extLst>
      <p:ext uri="{BB962C8B-B14F-4D97-AF65-F5344CB8AC3E}">
        <p14:creationId xmlns:p14="http://schemas.microsoft.com/office/powerpoint/2010/main" val="39902165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732CE8-6842-9747-E1A3-06960476BF56}"/>
              </a:ext>
            </a:extLst>
          </p:cNvPr>
          <p:cNvSpPr>
            <a:spLocks noGrp="1"/>
          </p:cNvSpPr>
          <p:nvPr>
            <p:ph type="title"/>
          </p:nvPr>
        </p:nvSpPr>
        <p:spPr/>
        <p:txBody>
          <a:bodyPr/>
          <a:lstStyle/>
          <a:p>
            <a:r>
              <a:rPr lang="nl-NL" dirty="0"/>
              <a:t>geheugen</a:t>
            </a:r>
          </a:p>
        </p:txBody>
      </p:sp>
      <p:sp>
        <p:nvSpPr>
          <p:cNvPr id="3" name="Tijdelijke aanduiding voor inhoud 2">
            <a:extLst>
              <a:ext uri="{FF2B5EF4-FFF2-40B4-BE49-F238E27FC236}">
                <a16:creationId xmlns:a16="http://schemas.microsoft.com/office/drawing/2014/main" id="{290B369C-A139-0FA2-0F05-A3835EDF9A70}"/>
              </a:ext>
            </a:extLst>
          </p:cNvPr>
          <p:cNvSpPr>
            <a:spLocks noGrp="1"/>
          </p:cNvSpPr>
          <p:nvPr>
            <p:ph idx="1"/>
          </p:nvPr>
        </p:nvSpPr>
        <p:spPr>
          <a:xfrm>
            <a:off x="2231136" y="2638044"/>
            <a:ext cx="7729728" cy="3101983"/>
          </a:xfrm>
        </p:spPr>
        <p:txBody>
          <a:bodyPr>
            <a:noAutofit/>
          </a:bodyPr>
          <a:lstStyle/>
          <a:p>
            <a:pPr marL="0" indent="0">
              <a:buNone/>
            </a:pPr>
            <a:r>
              <a:rPr lang="nl-NL" sz="3600" dirty="0">
                <a:latin typeface="Aptos" panose="020B0004020202020204" pitchFamily="34" charset="0"/>
              </a:rPr>
              <a:t>De 3 O’s:</a:t>
            </a:r>
          </a:p>
          <a:p>
            <a:r>
              <a:rPr lang="nl-NL" sz="3600" dirty="0">
                <a:latin typeface="Aptos" panose="020B0004020202020204" pitchFamily="34" charset="0"/>
              </a:rPr>
              <a:t>Opnemen (aandacht)</a:t>
            </a:r>
          </a:p>
          <a:p>
            <a:r>
              <a:rPr lang="nl-NL" sz="3600" dirty="0">
                <a:latin typeface="Aptos" panose="020B0004020202020204" pitchFamily="34" charset="0"/>
              </a:rPr>
              <a:t>Opslaan </a:t>
            </a:r>
          </a:p>
          <a:p>
            <a:r>
              <a:rPr lang="nl-NL" sz="3600" dirty="0">
                <a:latin typeface="Aptos" panose="020B0004020202020204" pitchFamily="34" charset="0"/>
              </a:rPr>
              <a:t>Ophalen</a:t>
            </a:r>
          </a:p>
        </p:txBody>
      </p:sp>
      <p:pic>
        <p:nvPicPr>
          <p:cNvPr id="6148" name="Picture 4" descr="Bucket Leak: Over 865 Royalty-Free Licensable Stock Illustrations &amp;  Drawings | Shutterstock">
            <a:extLst>
              <a:ext uri="{FF2B5EF4-FFF2-40B4-BE49-F238E27FC236}">
                <a16:creationId xmlns:a16="http://schemas.microsoft.com/office/drawing/2014/main" id="{09CBAC7E-5231-2EDC-73DF-DB27DC0D51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2789" y="2460812"/>
            <a:ext cx="3825688" cy="3825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99460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B8A10-2D6D-3D88-033E-C30C27E0F6E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404A038-8734-A81A-7B3B-028AF7FC5D06}"/>
              </a:ext>
            </a:extLst>
          </p:cNvPr>
          <p:cNvSpPr>
            <a:spLocks noGrp="1"/>
          </p:cNvSpPr>
          <p:nvPr>
            <p:ph type="title"/>
          </p:nvPr>
        </p:nvSpPr>
        <p:spPr/>
        <p:txBody>
          <a:bodyPr/>
          <a:lstStyle/>
          <a:p>
            <a:r>
              <a:rPr lang="nl-NL" dirty="0"/>
              <a:t>geheugen</a:t>
            </a:r>
          </a:p>
        </p:txBody>
      </p:sp>
      <p:sp>
        <p:nvSpPr>
          <p:cNvPr id="3" name="Tijdelijke aanduiding voor inhoud 2">
            <a:extLst>
              <a:ext uri="{FF2B5EF4-FFF2-40B4-BE49-F238E27FC236}">
                <a16:creationId xmlns:a16="http://schemas.microsoft.com/office/drawing/2014/main" id="{E88899B3-8DA2-AD77-B505-C00E62F2EB94}"/>
              </a:ext>
            </a:extLst>
          </p:cNvPr>
          <p:cNvSpPr>
            <a:spLocks noGrp="1"/>
          </p:cNvSpPr>
          <p:nvPr>
            <p:ph idx="1"/>
          </p:nvPr>
        </p:nvSpPr>
        <p:spPr/>
        <p:txBody>
          <a:bodyPr>
            <a:noAutofit/>
          </a:bodyPr>
          <a:lstStyle/>
          <a:p>
            <a:r>
              <a:rPr lang="nl-NL" sz="3600" dirty="0">
                <a:latin typeface="Aptos" panose="020B0004020202020204" pitchFamily="34" charset="0"/>
              </a:rPr>
              <a:t>Beperkt werkgeheugen </a:t>
            </a:r>
          </a:p>
          <a:p>
            <a:r>
              <a:rPr lang="nl-NL" sz="3600" dirty="0">
                <a:latin typeface="Aptos" panose="020B0004020202020204" pitchFamily="34" charset="0"/>
              </a:rPr>
              <a:t>Meer problemen met opslaan dan ophalen </a:t>
            </a:r>
          </a:p>
          <a:p>
            <a:r>
              <a:rPr lang="nl-NL" sz="3600" dirty="0">
                <a:latin typeface="Aptos" panose="020B0004020202020204" pitchFamily="34" charset="0"/>
              </a:rPr>
              <a:t>Expliciet/ impliciet geheugen</a:t>
            </a:r>
          </a:p>
        </p:txBody>
      </p:sp>
    </p:spTree>
    <p:extLst>
      <p:ext uri="{BB962C8B-B14F-4D97-AF65-F5344CB8AC3E}">
        <p14:creationId xmlns:p14="http://schemas.microsoft.com/office/powerpoint/2010/main" val="35097552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A3BC85D5-1E3F-8F70-B6CA-67379B18AFBC}"/>
              </a:ext>
            </a:extLst>
          </p:cNvPr>
          <p:cNvPicPr>
            <a:picLocks noChangeAspect="1"/>
          </p:cNvPicPr>
          <p:nvPr/>
        </p:nvPicPr>
        <p:blipFill>
          <a:blip r:embed="rId3"/>
          <a:stretch>
            <a:fillRect/>
          </a:stretch>
        </p:blipFill>
        <p:spPr>
          <a:xfrm>
            <a:off x="2008989" y="85258"/>
            <a:ext cx="7802064" cy="6687483"/>
          </a:xfrm>
          <a:prstGeom prst="rect">
            <a:avLst/>
          </a:prstGeom>
        </p:spPr>
      </p:pic>
    </p:spTree>
    <p:extLst>
      <p:ext uri="{BB962C8B-B14F-4D97-AF65-F5344CB8AC3E}">
        <p14:creationId xmlns:p14="http://schemas.microsoft.com/office/powerpoint/2010/main" val="16081530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19CA9A-FEAC-CE2C-CAC3-750DB30A80A2}"/>
              </a:ext>
            </a:extLst>
          </p:cNvPr>
          <p:cNvSpPr>
            <a:spLocks noGrp="1"/>
          </p:cNvSpPr>
          <p:nvPr>
            <p:ph type="title"/>
          </p:nvPr>
        </p:nvSpPr>
        <p:spPr/>
        <p:txBody>
          <a:bodyPr/>
          <a:lstStyle/>
          <a:p>
            <a:r>
              <a:rPr lang="nl-NL" dirty="0"/>
              <a:t>En verder:</a:t>
            </a:r>
          </a:p>
        </p:txBody>
      </p:sp>
      <p:sp>
        <p:nvSpPr>
          <p:cNvPr id="3" name="Tijdelijke aanduiding voor inhoud 2">
            <a:extLst>
              <a:ext uri="{FF2B5EF4-FFF2-40B4-BE49-F238E27FC236}">
                <a16:creationId xmlns:a16="http://schemas.microsoft.com/office/drawing/2014/main" id="{483B8EB9-21C9-45E3-0428-665EC81AAE59}"/>
              </a:ext>
            </a:extLst>
          </p:cNvPr>
          <p:cNvSpPr>
            <a:spLocks noGrp="1"/>
          </p:cNvSpPr>
          <p:nvPr>
            <p:ph idx="1"/>
          </p:nvPr>
        </p:nvSpPr>
        <p:spPr/>
        <p:txBody>
          <a:bodyPr>
            <a:normAutofit/>
          </a:bodyPr>
          <a:lstStyle/>
          <a:p>
            <a:r>
              <a:rPr lang="nl-NL" sz="3600" dirty="0">
                <a:latin typeface="Aptos" panose="020B0004020202020204" pitchFamily="34" charset="0"/>
              </a:rPr>
              <a:t>Visueel ruimtelijke functies</a:t>
            </a:r>
          </a:p>
          <a:p>
            <a:r>
              <a:rPr lang="nl-NL" sz="3600" dirty="0">
                <a:latin typeface="Aptos" panose="020B0004020202020204" pitchFamily="34" charset="0"/>
              </a:rPr>
              <a:t>Sociale cognitie</a:t>
            </a:r>
          </a:p>
        </p:txBody>
      </p:sp>
    </p:spTree>
    <p:extLst>
      <p:ext uri="{BB962C8B-B14F-4D97-AF65-F5344CB8AC3E}">
        <p14:creationId xmlns:p14="http://schemas.microsoft.com/office/powerpoint/2010/main" val="38363230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600A4F-165A-5B45-B95A-0B7E088E4209}"/>
              </a:ext>
            </a:extLst>
          </p:cNvPr>
          <p:cNvSpPr>
            <a:spLocks noGrp="1"/>
          </p:cNvSpPr>
          <p:nvPr>
            <p:ph type="title"/>
          </p:nvPr>
        </p:nvSpPr>
        <p:spPr/>
        <p:txBody>
          <a:bodyPr/>
          <a:lstStyle/>
          <a:p>
            <a:r>
              <a:rPr lang="nl-NL" dirty="0"/>
              <a:t>Verschil </a:t>
            </a:r>
            <a:r>
              <a:rPr lang="nl-NL" dirty="0" err="1"/>
              <a:t>parkinson</a:t>
            </a:r>
            <a:r>
              <a:rPr lang="nl-NL" dirty="0"/>
              <a:t> en </a:t>
            </a:r>
            <a:r>
              <a:rPr lang="nl-NL" dirty="0" err="1"/>
              <a:t>parkinsonismen</a:t>
            </a:r>
            <a:endParaRPr lang="nl-NL" dirty="0"/>
          </a:p>
        </p:txBody>
      </p:sp>
      <p:sp>
        <p:nvSpPr>
          <p:cNvPr id="3" name="Tijdelijke aanduiding voor inhoud 2">
            <a:extLst>
              <a:ext uri="{FF2B5EF4-FFF2-40B4-BE49-F238E27FC236}">
                <a16:creationId xmlns:a16="http://schemas.microsoft.com/office/drawing/2014/main" id="{3A92F9D5-686F-6581-00F6-88B9B8DEEFEC}"/>
              </a:ext>
            </a:extLst>
          </p:cNvPr>
          <p:cNvSpPr>
            <a:spLocks noGrp="1"/>
          </p:cNvSpPr>
          <p:nvPr>
            <p:ph idx="1"/>
          </p:nvPr>
        </p:nvSpPr>
        <p:spPr/>
        <p:txBody>
          <a:bodyPr>
            <a:noAutofit/>
          </a:bodyPr>
          <a:lstStyle/>
          <a:p>
            <a:r>
              <a:rPr lang="nl-NL" sz="3600" dirty="0">
                <a:latin typeface="Aptos" panose="020B0004020202020204" pitchFamily="34" charset="0"/>
              </a:rPr>
              <a:t>Parkinsonismen: cognitieve problemen eerder in het beloop</a:t>
            </a:r>
          </a:p>
        </p:txBody>
      </p:sp>
    </p:spTree>
    <p:extLst>
      <p:ext uri="{BB962C8B-B14F-4D97-AF65-F5344CB8AC3E}">
        <p14:creationId xmlns:p14="http://schemas.microsoft.com/office/powerpoint/2010/main" val="17109020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B5A29D-AF4E-6FF8-A132-3F9F25D206C0}"/>
              </a:ext>
            </a:extLst>
          </p:cNvPr>
          <p:cNvSpPr>
            <a:spLocks noGrp="1"/>
          </p:cNvSpPr>
          <p:nvPr>
            <p:ph type="title"/>
          </p:nvPr>
        </p:nvSpPr>
        <p:spPr/>
        <p:txBody>
          <a:bodyPr/>
          <a:lstStyle/>
          <a:p>
            <a:r>
              <a:rPr lang="nl-NL" dirty="0"/>
              <a:t>dementie</a:t>
            </a:r>
          </a:p>
        </p:txBody>
      </p:sp>
      <p:sp>
        <p:nvSpPr>
          <p:cNvPr id="3" name="Tijdelijke aanduiding voor inhoud 2">
            <a:extLst>
              <a:ext uri="{FF2B5EF4-FFF2-40B4-BE49-F238E27FC236}">
                <a16:creationId xmlns:a16="http://schemas.microsoft.com/office/drawing/2014/main" id="{52449AC7-4A0E-D217-7151-45951A5B1E32}"/>
              </a:ext>
            </a:extLst>
          </p:cNvPr>
          <p:cNvSpPr>
            <a:spLocks noGrp="1"/>
          </p:cNvSpPr>
          <p:nvPr>
            <p:ph idx="1"/>
          </p:nvPr>
        </p:nvSpPr>
        <p:spPr/>
        <p:txBody>
          <a:bodyPr>
            <a:normAutofit/>
          </a:bodyPr>
          <a:lstStyle/>
          <a:p>
            <a:r>
              <a:rPr lang="nl-NL" sz="3600" dirty="0">
                <a:latin typeface="Aptos" panose="020B0004020202020204" pitchFamily="34" charset="0"/>
              </a:rPr>
              <a:t>Ernstige stoornissen op meerdere cognitieve gebieden die dagelijks leven belemmeren</a:t>
            </a:r>
          </a:p>
          <a:p>
            <a:r>
              <a:rPr lang="nl-NL" sz="3600" dirty="0">
                <a:latin typeface="Aptos" panose="020B0004020202020204" pitchFamily="34" charset="0"/>
              </a:rPr>
              <a:t>Anders dan andere vormen van dementie</a:t>
            </a:r>
          </a:p>
          <a:p>
            <a:pPr marL="0" indent="0">
              <a:buNone/>
            </a:pPr>
            <a:endParaRPr lang="nl-NL" sz="3200" dirty="0">
              <a:latin typeface="Aptos" panose="020B0004020202020204" pitchFamily="34" charset="0"/>
            </a:endParaRPr>
          </a:p>
        </p:txBody>
      </p:sp>
    </p:spTree>
    <p:extLst>
      <p:ext uri="{BB962C8B-B14F-4D97-AF65-F5344CB8AC3E}">
        <p14:creationId xmlns:p14="http://schemas.microsoft.com/office/powerpoint/2010/main" val="10532187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1BD5D9-7303-F53F-3BFA-C67D41AF6130}"/>
              </a:ext>
            </a:extLst>
          </p:cNvPr>
          <p:cNvSpPr>
            <a:spLocks noGrp="1"/>
          </p:cNvSpPr>
          <p:nvPr>
            <p:ph type="title"/>
          </p:nvPr>
        </p:nvSpPr>
        <p:spPr/>
        <p:txBody>
          <a:bodyPr/>
          <a:lstStyle/>
          <a:p>
            <a:r>
              <a:rPr lang="nl-NL" dirty="0"/>
              <a:t>Factoren die cognitie beïnvloeden</a:t>
            </a:r>
          </a:p>
        </p:txBody>
      </p:sp>
      <p:sp>
        <p:nvSpPr>
          <p:cNvPr id="3" name="Tijdelijke aanduiding voor inhoud 2">
            <a:extLst>
              <a:ext uri="{FF2B5EF4-FFF2-40B4-BE49-F238E27FC236}">
                <a16:creationId xmlns:a16="http://schemas.microsoft.com/office/drawing/2014/main" id="{90BABF5A-9E98-B4AB-0415-ABC811A830C4}"/>
              </a:ext>
            </a:extLst>
          </p:cNvPr>
          <p:cNvSpPr>
            <a:spLocks noGrp="1"/>
          </p:cNvSpPr>
          <p:nvPr>
            <p:ph idx="1"/>
          </p:nvPr>
        </p:nvSpPr>
        <p:spPr/>
        <p:txBody>
          <a:bodyPr>
            <a:normAutofit/>
          </a:bodyPr>
          <a:lstStyle/>
          <a:p>
            <a:r>
              <a:rPr lang="nl-NL" sz="3600" dirty="0">
                <a:latin typeface="Aptos" panose="020B0004020202020204" pitchFamily="34" charset="0"/>
              </a:rPr>
              <a:t>Kennis/vaardigheden</a:t>
            </a:r>
          </a:p>
          <a:p>
            <a:r>
              <a:rPr lang="nl-NL" sz="3600" dirty="0">
                <a:latin typeface="Aptos" panose="020B0004020202020204" pitchFamily="34" charset="0"/>
              </a:rPr>
              <a:t>Kenmerken taak en omgevingseisen</a:t>
            </a:r>
          </a:p>
          <a:p>
            <a:r>
              <a:rPr lang="nl-NL" sz="3600" dirty="0">
                <a:latin typeface="Aptos" panose="020B0004020202020204" pitchFamily="34" charset="0"/>
              </a:rPr>
              <a:t>Communicatie</a:t>
            </a:r>
          </a:p>
          <a:p>
            <a:pPr marL="0" indent="0">
              <a:buNone/>
            </a:pPr>
            <a:endParaRPr lang="nl-NL" sz="3600" dirty="0">
              <a:latin typeface="Aptos" panose="020B0004020202020204" pitchFamily="34" charset="0"/>
            </a:endParaRPr>
          </a:p>
          <a:p>
            <a:endParaRPr lang="nl-NL" dirty="0"/>
          </a:p>
        </p:txBody>
      </p:sp>
    </p:spTree>
    <p:extLst>
      <p:ext uri="{BB962C8B-B14F-4D97-AF65-F5344CB8AC3E}">
        <p14:creationId xmlns:p14="http://schemas.microsoft.com/office/powerpoint/2010/main" val="21862940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7A36B5-AD57-E4C2-ED83-643440228C16}"/>
              </a:ext>
            </a:extLst>
          </p:cNvPr>
          <p:cNvSpPr>
            <a:spLocks noGrp="1"/>
          </p:cNvSpPr>
          <p:nvPr>
            <p:ph type="title"/>
          </p:nvPr>
        </p:nvSpPr>
        <p:spPr/>
        <p:txBody>
          <a:bodyPr/>
          <a:lstStyle/>
          <a:p>
            <a:r>
              <a:rPr lang="nl-NL" dirty="0"/>
              <a:t>Factoren die cognitie beïnvloeden</a:t>
            </a:r>
          </a:p>
        </p:txBody>
      </p:sp>
      <p:sp>
        <p:nvSpPr>
          <p:cNvPr id="3" name="Tijdelijke aanduiding voor inhoud 2">
            <a:extLst>
              <a:ext uri="{FF2B5EF4-FFF2-40B4-BE49-F238E27FC236}">
                <a16:creationId xmlns:a16="http://schemas.microsoft.com/office/drawing/2014/main" id="{C90464D9-A05C-236A-A5BD-CA88E0F3BE96}"/>
              </a:ext>
            </a:extLst>
          </p:cNvPr>
          <p:cNvSpPr>
            <a:spLocks noGrp="1"/>
          </p:cNvSpPr>
          <p:nvPr>
            <p:ph idx="1"/>
          </p:nvPr>
        </p:nvSpPr>
        <p:spPr/>
        <p:txBody>
          <a:bodyPr>
            <a:normAutofit/>
          </a:bodyPr>
          <a:lstStyle/>
          <a:p>
            <a:r>
              <a:rPr lang="nl-NL" sz="3600" dirty="0">
                <a:latin typeface="Aptos" panose="020B0004020202020204" pitchFamily="34" charset="0"/>
              </a:rPr>
              <a:t>Vermoeidheid</a:t>
            </a:r>
          </a:p>
          <a:p>
            <a:r>
              <a:rPr lang="nl-NL" sz="3600" dirty="0">
                <a:latin typeface="Aptos" panose="020B0004020202020204" pitchFamily="34" charset="0"/>
              </a:rPr>
              <a:t>Stress (en motorische symptomen),</a:t>
            </a:r>
          </a:p>
          <a:p>
            <a:r>
              <a:rPr lang="nl-NL" sz="3600" dirty="0">
                <a:latin typeface="Aptos" panose="020B0004020202020204" pitchFamily="34" charset="0"/>
              </a:rPr>
              <a:t>Depressie</a:t>
            </a:r>
          </a:p>
          <a:p>
            <a:endParaRPr lang="nl-NL" dirty="0"/>
          </a:p>
        </p:txBody>
      </p:sp>
    </p:spTree>
    <p:extLst>
      <p:ext uri="{BB962C8B-B14F-4D97-AF65-F5344CB8AC3E}">
        <p14:creationId xmlns:p14="http://schemas.microsoft.com/office/powerpoint/2010/main" val="28520762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C261D6-9ABB-4AE6-861A-2CD9128113C2}"/>
              </a:ext>
            </a:extLst>
          </p:cNvPr>
          <p:cNvSpPr>
            <a:spLocks noGrp="1"/>
          </p:cNvSpPr>
          <p:nvPr>
            <p:ph type="title"/>
          </p:nvPr>
        </p:nvSpPr>
        <p:spPr/>
        <p:txBody>
          <a:bodyPr/>
          <a:lstStyle/>
          <a:p>
            <a:r>
              <a:rPr lang="nl-NL" dirty="0"/>
              <a:t>Factoren die cognitie beïnvloeden</a:t>
            </a:r>
          </a:p>
        </p:txBody>
      </p:sp>
      <p:sp>
        <p:nvSpPr>
          <p:cNvPr id="3" name="Tijdelijke aanduiding voor inhoud 2">
            <a:extLst>
              <a:ext uri="{FF2B5EF4-FFF2-40B4-BE49-F238E27FC236}">
                <a16:creationId xmlns:a16="http://schemas.microsoft.com/office/drawing/2014/main" id="{321A1C89-D77A-C6BB-CB91-13898BF72694}"/>
              </a:ext>
            </a:extLst>
          </p:cNvPr>
          <p:cNvSpPr>
            <a:spLocks noGrp="1"/>
          </p:cNvSpPr>
          <p:nvPr>
            <p:ph idx="1"/>
          </p:nvPr>
        </p:nvSpPr>
        <p:spPr/>
        <p:txBody>
          <a:bodyPr/>
          <a:lstStyle/>
          <a:p>
            <a:r>
              <a:rPr lang="nl-NL" sz="3600" dirty="0">
                <a:latin typeface="Aptos" panose="020B0004020202020204" pitchFamily="34" charset="0"/>
              </a:rPr>
              <a:t>Pijn (direct en indirect)</a:t>
            </a:r>
          </a:p>
          <a:p>
            <a:r>
              <a:rPr lang="nl-NL" sz="3600" dirty="0">
                <a:latin typeface="Aptos" panose="020B0004020202020204" pitchFamily="34" charset="0"/>
              </a:rPr>
              <a:t>On/off</a:t>
            </a:r>
          </a:p>
          <a:p>
            <a:r>
              <a:rPr lang="nl-NL" sz="3600" dirty="0">
                <a:latin typeface="Aptos" panose="020B0004020202020204" pitchFamily="34" charset="0"/>
              </a:rPr>
              <a:t>Medicatie</a:t>
            </a:r>
          </a:p>
          <a:p>
            <a:endParaRPr lang="nl-NL" dirty="0"/>
          </a:p>
        </p:txBody>
      </p:sp>
    </p:spTree>
    <p:extLst>
      <p:ext uri="{BB962C8B-B14F-4D97-AF65-F5344CB8AC3E}">
        <p14:creationId xmlns:p14="http://schemas.microsoft.com/office/powerpoint/2010/main" val="3886608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159C0-D4B2-642A-7976-08F62098746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2F54418-568A-9C6F-E4FE-C65072B98E44}"/>
              </a:ext>
            </a:extLst>
          </p:cNvPr>
          <p:cNvSpPr>
            <a:spLocks noGrp="1"/>
          </p:cNvSpPr>
          <p:nvPr>
            <p:ph type="title"/>
          </p:nvPr>
        </p:nvSpPr>
        <p:spPr/>
        <p:txBody>
          <a:bodyPr/>
          <a:lstStyle/>
          <a:p>
            <a:r>
              <a:rPr lang="nl-NL" dirty="0"/>
              <a:t>Cognitieve veranderingen</a:t>
            </a:r>
          </a:p>
        </p:txBody>
      </p:sp>
      <p:sp>
        <p:nvSpPr>
          <p:cNvPr id="3" name="Tijdelijke aanduiding voor inhoud 2">
            <a:extLst>
              <a:ext uri="{FF2B5EF4-FFF2-40B4-BE49-F238E27FC236}">
                <a16:creationId xmlns:a16="http://schemas.microsoft.com/office/drawing/2014/main" id="{506E90BB-77B6-116A-585A-4701750694ED}"/>
              </a:ext>
            </a:extLst>
          </p:cNvPr>
          <p:cNvSpPr>
            <a:spLocks noGrp="1"/>
          </p:cNvSpPr>
          <p:nvPr>
            <p:ph idx="1"/>
          </p:nvPr>
        </p:nvSpPr>
        <p:spPr>
          <a:xfrm>
            <a:off x="2231136" y="2638044"/>
            <a:ext cx="8523300" cy="3101983"/>
          </a:xfrm>
        </p:spPr>
        <p:txBody>
          <a:bodyPr>
            <a:normAutofit/>
          </a:bodyPr>
          <a:lstStyle/>
          <a:p>
            <a:pPr marL="342900" lvl="0" indent="-342900">
              <a:buSzPts val="1000"/>
              <a:buFont typeface="Symbol" panose="05050102010706020507" pitchFamily="18" charset="2"/>
              <a:buChar char=""/>
              <a:tabLst>
                <a:tab pos="457200" algn="l"/>
              </a:tabLst>
            </a:pPr>
            <a:r>
              <a:rPr lang="nl-NL" sz="3900" dirty="0">
                <a:effectLst/>
                <a:latin typeface="Aptos" panose="020B0004020202020204" pitchFamily="34" charset="0"/>
                <a:ea typeface="Times New Roman" panose="02020603050405020304" pitchFamily="18" charset="0"/>
                <a:cs typeface="Aptos" panose="020B0004020202020204" pitchFamily="34" charset="0"/>
              </a:rPr>
              <a:t>Wat is cognitie?</a:t>
            </a:r>
          </a:p>
          <a:p>
            <a:pPr marL="342900" lvl="0" indent="-342900">
              <a:buSzPts val="1000"/>
              <a:buFont typeface="Symbol" panose="05050102010706020507" pitchFamily="18" charset="2"/>
              <a:buChar char=""/>
              <a:tabLst>
                <a:tab pos="457200" algn="l"/>
              </a:tabLst>
            </a:pPr>
            <a:r>
              <a:rPr lang="nl-NL" sz="3900" dirty="0">
                <a:latin typeface="Aptos" panose="020B0004020202020204" pitchFamily="34" charset="0"/>
                <a:ea typeface="Times New Roman" panose="02020603050405020304" pitchFamily="18" charset="0"/>
                <a:cs typeface="Aptos" panose="020B0004020202020204" pitchFamily="34" charset="0"/>
              </a:rPr>
              <a:t>Cognitieve veranderingen </a:t>
            </a:r>
            <a:endParaRPr lang="nl-NL" sz="3900" dirty="0">
              <a:effectLst/>
              <a:latin typeface="Aptos" panose="020B0004020202020204" pitchFamily="34" charset="0"/>
              <a:ea typeface="Times New Roman" panose="02020603050405020304" pitchFamily="18" charset="0"/>
              <a:cs typeface="Aptos" panose="020B0004020202020204" pitchFamily="34" charset="0"/>
            </a:endParaRPr>
          </a:p>
          <a:p>
            <a:pPr marL="342900" lvl="0" indent="-342900">
              <a:buSzPts val="1000"/>
              <a:buFont typeface="Symbol" panose="05050102010706020507" pitchFamily="18" charset="2"/>
              <a:buChar char=""/>
              <a:tabLst>
                <a:tab pos="457200" algn="l"/>
              </a:tabLst>
            </a:pPr>
            <a:endParaRPr lang="nl-NL" sz="4000" dirty="0">
              <a:effectLst/>
              <a:latin typeface="Aptos" panose="020B0004020202020204" pitchFamily="34" charset="0"/>
              <a:ea typeface="Times New Roman" panose="02020603050405020304" pitchFamily="18" charset="0"/>
              <a:cs typeface="Aptos" panose="020B0004020202020204" pitchFamily="34" charset="0"/>
            </a:endParaRPr>
          </a:p>
          <a:p>
            <a:pPr marL="342900" indent="-342900">
              <a:buSzPts val="1000"/>
              <a:buFont typeface="Symbol" panose="05050102010706020507" pitchFamily="18" charset="2"/>
              <a:buChar char=""/>
              <a:tabLst>
                <a:tab pos="457200" algn="l"/>
              </a:tabLst>
            </a:pPr>
            <a:endParaRPr lang="nl-NL" sz="6200" dirty="0">
              <a:effectLst/>
              <a:latin typeface="Aptos" panose="020B0004020202020204" pitchFamily="34" charset="0"/>
              <a:ea typeface="Times New Roman" panose="02020603050405020304" pitchFamily="18" charset="0"/>
              <a:cs typeface="Aptos" panose="020B0004020202020204" pitchFamily="34" charset="0"/>
            </a:endParaRPr>
          </a:p>
          <a:p>
            <a:pPr marL="0" indent="0">
              <a:buNone/>
            </a:pPr>
            <a:endParaRPr lang="nl-NL" dirty="0"/>
          </a:p>
        </p:txBody>
      </p:sp>
    </p:spTree>
    <p:extLst>
      <p:ext uri="{BB962C8B-B14F-4D97-AF65-F5344CB8AC3E}">
        <p14:creationId xmlns:p14="http://schemas.microsoft.com/office/powerpoint/2010/main" val="42229609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54C0EE-91AA-1F63-16D1-8CC35B50B474}"/>
              </a:ext>
            </a:extLst>
          </p:cNvPr>
          <p:cNvSpPr>
            <a:spLocks noGrp="1"/>
          </p:cNvSpPr>
          <p:nvPr>
            <p:ph type="title"/>
          </p:nvPr>
        </p:nvSpPr>
        <p:spPr/>
        <p:txBody>
          <a:bodyPr/>
          <a:lstStyle/>
          <a:p>
            <a:r>
              <a:rPr lang="nl-NL" dirty="0"/>
              <a:t>Wat helpt?</a:t>
            </a:r>
          </a:p>
        </p:txBody>
      </p:sp>
      <p:sp>
        <p:nvSpPr>
          <p:cNvPr id="3" name="Tijdelijke aanduiding voor inhoud 2">
            <a:extLst>
              <a:ext uri="{FF2B5EF4-FFF2-40B4-BE49-F238E27FC236}">
                <a16:creationId xmlns:a16="http://schemas.microsoft.com/office/drawing/2014/main" id="{689CA41B-5C5D-D7DC-4109-79A5B47364CD}"/>
              </a:ext>
            </a:extLst>
          </p:cNvPr>
          <p:cNvSpPr>
            <a:spLocks noGrp="1"/>
          </p:cNvSpPr>
          <p:nvPr>
            <p:ph idx="1"/>
          </p:nvPr>
        </p:nvSpPr>
        <p:spPr/>
        <p:txBody>
          <a:bodyPr/>
          <a:lstStyle/>
          <a:p>
            <a:r>
              <a:rPr lang="nl-NL" sz="3600" dirty="0">
                <a:latin typeface="Aptos" panose="020B0004020202020204" pitchFamily="34" charset="0"/>
              </a:rPr>
              <a:t>Cognitieve training</a:t>
            </a:r>
          </a:p>
          <a:p>
            <a:r>
              <a:rPr lang="nl-NL" sz="3600" dirty="0">
                <a:latin typeface="Aptos" panose="020B0004020202020204" pitchFamily="34" charset="0"/>
              </a:rPr>
              <a:t>Compensatiestrategieën</a:t>
            </a:r>
          </a:p>
        </p:txBody>
      </p:sp>
    </p:spTree>
    <p:extLst>
      <p:ext uri="{BB962C8B-B14F-4D97-AF65-F5344CB8AC3E}">
        <p14:creationId xmlns:p14="http://schemas.microsoft.com/office/powerpoint/2010/main" val="23575642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849216-925B-3D2C-BD03-48A6D883FFEA}"/>
              </a:ext>
            </a:extLst>
          </p:cNvPr>
          <p:cNvSpPr>
            <a:spLocks noGrp="1"/>
          </p:cNvSpPr>
          <p:nvPr>
            <p:ph type="title"/>
          </p:nvPr>
        </p:nvSpPr>
        <p:spPr/>
        <p:txBody>
          <a:bodyPr/>
          <a:lstStyle/>
          <a:p>
            <a:r>
              <a:rPr lang="nl-NL" dirty="0"/>
              <a:t>Wat helpt?</a:t>
            </a:r>
          </a:p>
        </p:txBody>
      </p:sp>
      <p:sp>
        <p:nvSpPr>
          <p:cNvPr id="3" name="Tijdelijke aanduiding voor inhoud 2">
            <a:extLst>
              <a:ext uri="{FF2B5EF4-FFF2-40B4-BE49-F238E27FC236}">
                <a16:creationId xmlns:a16="http://schemas.microsoft.com/office/drawing/2014/main" id="{94C925C6-D564-A13F-B9B2-2B8869A61E04}"/>
              </a:ext>
            </a:extLst>
          </p:cNvPr>
          <p:cNvSpPr>
            <a:spLocks noGrp="1"/>
          </p:cNvSpPr>
          <p:nvPr>
            <p:ph idx="1"/>
          </p:nvPr>
        </p:nvSpPr>
        <p:spPr/>
        <p:txBody>
          <a:bodyPr>
            <a:normAutofit/>
          </a:bodyPr>
          <a:lstStyle/>
          <a:p>
            <a:r>
              <a:rPr lang="nl-NL" sz="3600" dirty="0">
                <a:latin typeface="Aptos" panose="020B0004020202020204" pitchFamily="34" charset="0"/>
              </a:rPr>
              <a:t>Beweging, sporten</a:t>
            </a:r>
          </a:p>
          <a:p>
            <a:r>
              <a:rPr lang="nl-NL" sz="3600" dirty="0">
                <a:latin typeface="Aptos" panose="020B0004020202020204" pitchFamily="34" charset="0"/>
              </a:rPr>
              <a:t>Cognitief actief blijven </a:t>
            </a:r>
          </a:p>
          <a:p>
            <a:r>
              <a:rPr lang="nl-NL" sz="3600" dirty="0">
                <a:latin typeface="Aptos" panose="020B0004020202020204" pitchFamily="34" charset="0"/>
              </a:rPr>
              <a:t>Sociale activiteiten</a:t>
            </a:r>
          </a:p>
          <a:p>
            <a:r>
              <a:rPr lang="nl-NL" sz="3600" dirty="0">
                <a:latin typeface="Aptos" panose="020B0004020202020204" pitchFamily="34" charset="0"/>
              </a:rPr>
              <a:t>Bespreekbaar maken/houden</a:t>
            </a:r>
          </a:p>
          <a:p>
            <a:pPr marL="0" indent="0">
              <a:buNone/>
            </a:pPr>
            <a:endParaRPr lang="nl-NL" dirty="0"/>
          </a:p>
        </p:txBody>
      </p:sp>
    </p:spTree>
    <p:extLst>
      <p:ext uri="{BB962C8B-B14F-4D97-AF65-F5344CB8AC3E}">
        <p14:creationId xmlns:p14="http://schemas.microsoft.com/office/powerpoint/2010/main" val="20036663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0A8C07-5C5A-DCC5-3CFA-FA9B75696C45}"/>
              </a:ext>
            </a:extLst>
          </p:cNvPr>
          <p:cNvSpPr>
            <a:spLocks noGrp="1"/>
          </p:cNvSpPr>
          <p:nvPr>
            <p:ph type="title"/>
          </p:nvPr>
        </p:nvSpPr>
        <p:spPr/>
        <p:txBody>
          <a:bodyPr/>
          <a:lstStyle/>
          <a:p>
            <a:r>
              <a:rPr lang="nl-NL" dirty="0"/>
              <a:t>stelling</a:t>
            </a:r>
          </a:p>
        </p:txBody>
      </p:sp>
      <p:sp>
        <p:nvSpPr>
          <p:cNvPr id="3" name="Tijdelijke aanduiding voor inhoud 2">
            <a:extLst>
              <a:ext uri="{FF2B5EF4-FFF2-40B4-BE49-F238E27FC236}">
                <a16:creationId xmlns:a16="http://schemas.microsoft.com/office/drawing/2014/main" id="{0D95A722-F243-4D41-D503-52ABCD7BB006}"/>
              </a:ext>
            </a:extLst>
          </p:cNvPr>
          <p:cNvSpPr>
            <a:spLocks noGrp="1"/>
          </p:cNvSpPr>
          <p:nvPr>
            <p:ph idx="1"/>
          </p:nvPr>
        </p:nvSpPr>
        <p:spPr/>
        <p:txBody>
          <a:bodyPr>
            <a:normAutofit/>
          </a:bodyPr>
          <a:lstStyle/>
          <a:p>
            <a:pPr marL="0" indent="0">
              <a:buNone/>
            </a:pPr>
            <a:r>
              <a:rPr lang="nl-NL" sz="3600" dirty="0">
                <a:latin typeface="Aptos" panose="020B0004020202020204" pitchFamily="34" charset="0"/>
              </a:rPr>
              <a:t>Ik ben bewust bezig met mezelf mentaal fit houden</a:t>
            </a:r>
          </a:p>
        </p:txBody>
      </p:sp>
    </p:spTree>
    <p:extLst>
      <p:ext uri="{BB962C8B-B14F-4D97-AF65-F5344CB8AC3E}">
        <p14:creationId xmlns:p14="http://schemas.microsoft.com/office/powerpoint/2010/main" val="15035333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62F091-5F89-3186-27E7-F6AD506DD8D9}"/>
              </a:ext>
            </a:extLst>
          </p:cNvPr>
          <p:cNvSpPr>
            <a:spLocks noGrp="1"/>
          </p:cNvSpPr>
          <p:nvPr>
            <p:ph type="title"/>
          </p:nvPr>
        </p:nvSpPr>
        <p:spPr/>
        <p:txBody>
          <a:bodyPr/>
          <a:lstStyle/>
          <a:p>
            <a:r>
              <a:rPr lang="nl-NL" dirty="0"/>
              <a:t>Tips Aandacht en concentratie</a:t>
            </a:r>
          </a:p>
        </p:txBody>
      </p:sp>
      <p:sp>
        <p:nvSpPr>
          <p:cNvPr id="3" name="Tijdelijke aanduiding voor inhoud 2">
            <a:extLst>
              <a:ext uri="{FF2B5EF4-FFF2-40B4-BE49-F238E27FC236}">
                <a16:creationId xmlns:a16="http://schemas.microsoft.com/office/drawing/2014/main" id="{F41F5346-03F1-518A-BE2C-93A107096FDD}"/>
              </a:ext>
            </a:extLst>
          </p:cNvPr>
          <p:cNvSpPr>
            <a:spLocks noGrp="1"/>
          </p:cNvSpPr>
          <p:nvPr>
            <p:ph idx="1"/>
          </p:nvPr>
        </p:nvSpPr>
        <p:spPr/>
        <p:txBody>
          <a:bodyPr/>
          <a:lstStyle/>
          <a:p>
            <a:r>
              <a:rPr lang="nl-NL" sz="3600" b="1" dirty="0">
                <a:latin typeface="Aptos" panose="020B0004020202020204" pitchFamily="34" charset="0"/>
              </a:rPr>
              <a:t>P</a:t>
            </a:r>
            <a:r>
              <a:rPr lang="nl-NL" sz="3600" dirty="0">
                <a:latin typeface="Aptos" panose="020B0004020202020204" pitchFamily="34" charset="0"/>
              </a:rPr>
              <a:t>auzeren</a:t>
            </a:r>
          </a:p>
          <a:p>
            <a:r>
              <a:rPr lang="nl-NL" sz="3600" b="1" dirty="0">
                <a:latin typeface="Aptos" panose="020B0004020202020204" pitchFamily="34" charset="0"/>
              </a:rPr>
              <a:t>R</a:t>
            </a:r>
            <a:r>
              <a:rPr lang="nl-NL" sz="3600" dirty="0">
                <a:latin typeface="Aptos" panose="020B0004020202020204" pitchFamily="34" charset="0"/>
              </a:rPr>
              <a:t>ustige omgeving</a:t>
            </a:r>
          </a:p>
          <a:p>
            <a:r>
              <a:rPr lang="nl-NL" sz="3600" b="1" dirty="0">
                <a:latin typeface="Aptos" panose="020B0004020202020204" pitchFamily="34" charset="0"/>
              </a:rPr>
              <a:t>E</a:t>
            </a:r>
            <a:r>
              <a:rPr lang="nl-NL" sz="3600" dirty="0">
                <a:latin typeface="Aptos" panose="020B0004020202020204" pitchFamily="34" charset="0"/>
              </a:rPr>
              <a:t>én ding tegelijk</a:t>
            </a:r>
          </a:p>
          <a:p>
            <a:r>
              <a:rPr lang="nl-NL" sz="3600" b="1" dirty="0">
                <a:latin typeface="Aptos" panose="020B0004020202020204" pitchFamily="34" charset="0"/>
              </a:rPr>
              <a:t>T</a:t>
            </a:r>
            <a:r>
              <a:rPr lang="nl-NL" sz="3600" dirty="0">
                <a:latin typeface="Aptos" panose="020B0004020202020204" pitchFamily="34" charset="0"/>
              </a:rPr>
              <a:t>empo aanpassen</a:t>
            </a:r>
          </a:p>
        </p:txBody>
      </p:sp>
      <p:pic>
        <p:nvPicPr>
          <p:cNvPr id="3074" name="Picture 2" descr="Pret-A-Manger - 17&amp;Central">
            <a:extLst>
              <a:ext uri="{FF2B5EF4-FFF2-40B4-BE49-F238E27FC236}">
                <a16:creationId xmlns:a16="http://schemas.microsoft.com/office/drawing/2014/main" id="{361AD6A8-6591-A98A-8119-CB565AC246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8779" y="2004448"/>
            <a:ext cx="4369174" cy="43691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8794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5F3362-F64A-55D6-D9CE-512C3F76D301}"/>
              </a:ext>
            </a:extLst>
          </p:cNvPr>
          <p:cNvSpPr>
            <a:spLocks noGrp="1"/>
          </p:cNvSpPr>
          <p:nvPr>
            <p:ph type="title"/>
          </p:nvPr>
        </p:nvSpPr>
        <p:spPr/>
        <p:txBody>
          <a:bodyPr/>
          <a:lstStyle/>
          <a:p>
            <a:r>
              <a:rPr lang="nl-NL" dirty="0"/>
              <a:t>Tips aandacht en concentratie</a:t>
            </a:r>
          </a:p>
        </p:txBody>
      </p:sp>
      <p:sp>
        <p:nvSpPr>
          <p:cNvPr id="3" name="Tijdelijke aanduiding voor inhoud 2">
            <a:extLst>
              <a:ext uri="{FF2B5EF4-FFF2-40B4-BE49-F238E27FC236}">
                <a16:creationId xmlns:a16="http://schemas.microsoft.com/office/drawing/2014/main" id="{EB69E48A-BFCB-7DAF-5AFE-CDC6E04446E6}"/>
              </a:ext>
            </a:extLst>
          </p:cNvPr>
          <p:cNvSpPr>
            <a:spLocks noGrp="1"/>
          </p:cNvSpPr>
          <p:nvPr>
            <p:ph idx="1"/>
          </p:nvPr>
        </p:nvSpPr>
        <p:spPr/>
        <p:txBody>
          <a:bodyPr/>
          <a:lstStyle/>
          <a:p>
            <a:r>
              <a:rPr lang="nl-NL" sz="3600" dirty="0">
                <a:latin typeface="Aptos" panose="020B0004020202020204" pitchFamily="34" charset="0"/>
              </a:rPr>
              <a:t>Bewust aandacht trainen</a:t>
            </a:r>
          </a:p>
          <a:p>
            <a:endParaRPr lang="nl-NL" dirty="0"/>
          </a:p>
        </p:txBody>
      </p:sp>
      <p:pic>
        <p:nvPicPr>
          <p:cNvPr id="5122" name="Picture 2" descr="Mindfulness - Shakkei Training &amp; Coaching B.V.">
            <a:extLst>
              <a:ext uri="{FF2B5EF4-FFF2-40B4-BE49-F238E27FC236}">
                <a16:creationId xmlns:a16="http://schemas.microsoft.com/office/drawing/2014/main" id="{78FB875A-0472-E4F4-0A0D-CF0A8440B8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9426" y="3320346"/>
            <a:ext cx="5233147" cy="33729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40458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5F73D1-1245-BCEC-7740-8110C785ABEB}"/>
              </a:ext>
            </a:extLst>
          </p:cNvPr>
          <p:cNvSpPr>
            <a:spLocks noGrp="1"/>
          </p:cNvSpPr>
          <p:nvPr>
            <p:ph type="title"/>
          </p:nvPr>
        </p:nvSpPr>
        <p:spPr/>
        <p:txBody>
          <a:bodyPr/>
          <a:lstStyle/>
          <a:p>
            <a:r>
              <a:rPr lang="nl-NL" dirty="0"/>
              <a:t>stelling</a:t>
            </a:r>
          </a:p>
        </p:txBody>
      </p:sp>
      <p:sp>
        <p:nvSpPr>
          <p:cNvPr id="3" name="Tijdelijke aanduiding voor inhoud 2">
            <a:extLst>
              <a:ext uri="{FF2B5EF4-FFF2-40B4-BE49-F238E27FC236}">
                <a16:creationId xmlns:a16="http://schemas.microsoft.com/office/drawing/2014/main" id="{77044F19-252A-3EFA-8C71-DC4D5F467255}"/>
              </a:ext>
            </a:extLst>
          </p:cNvPr>
          <p:cNvSpPr>
            <a:spLocks noGrp="1"/>
          </p:cNvSpPr>
          <p:nvPr>
            <p:ph idx="1"/>
          </p:nvPr>
        </p:nvSpPr>
        <p:spPr/>
        <p:txBody>
          <a:bodyPr>
            <a:normAutofit/>
          </a:bodyPr>
          <a:lstStyle/>
          <a:p>
            <a:pPr marL="0" indent="0">
              <a:buNone/>
            </a:pPr>
            <a:r>
              <a:rPr lang="nl-NL" sz="3600" dirty="0">
                <a:latin typeface="Aptos" panose="020B0004020202020204" pitchFamily="34" charset="0"/>
              </a:rPr>
              <a:t>Ik heb ervaring met mindfulness </a:t>
            </a:r>
          </a:p>
        </p:txBody>
      </p:sp>
    </p:spTree>
    <p:extLst>
      <p:ext uri="{BB962C8B-B14F-4D97-AF65-F5344CB8AC3E}">
        <p14:creationId xmlns:p14="http://schemas.microsoft.com/office/powerpoint/2010/main" val="14097772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9047CA-898E-7DE0-EE80-7C3CB52CCBD2}"/>
              </a:ext>
            </a:extLst>
          </p:cNvPr>
          <p:cNvSpPr>
            <a:spLocks noGrp="1"/>
          </p:cNvSpPr>
          <p:nvPr>
            <p:ph type="title"/>
          </p:nvPr>
        </p:nvSpPr>
        <p:spPr/>
        <p:txBody>
          <a:bodyPr/>
          <a:lstStyle/>
          <a:p>
            <a:r>
              <a:rPr lang="nl-NL" dirty="0"/>
              <a:t>Tips vertraagde informatieverwerking</a:t>
            </a:r>
          </a:p>
        </p:txBody>
      </p:sp>
      <p:sp>
        <p:nvSpPr>
          <p:cNvPr id="3" name="Tijdelijke aanduiding voor inhoud 2">
            <a:extLst>
              <a:ext uri="{FF2B5EF4-FFF2-40B4-BE49-F238E27FC236}">
                <a16:creationId xmlns:a16="http://schemas.microsoft.com/office/drawing/2014/main" id="{366D0EED-95BD-2F8C-91A7-5B5E2EE12C33}"/>
              </a:ext>
            </a:extLst>
          </p:cNvPr>
          <p:cNvSpPr>
            <a:spLocks noGrp="1"/>
          </p:cNvSpPr>
          <p:nvPr>
            <p:ph idx="1"/>
          </p:nvPr>
        </p:nvSpPr>
        <p:spPr/>
        <p:txBody>
          <a:bodyPr>
            <a:normAutofit/>
          </a:bodyPr>
          <a:lstStyle/>
          <a:p>
            <a:r>
              <a:rPr lang="nl-NL" sz="3600" dirty="0">
                <a:latin typeface="Aptos" panose="020B0004020202020204" pitchFamily="34" charset="0"/>
              </a:rPr>
              <a:t>Voorbereiden om tijdsdruk weg te nemen</a:t>
            </a:r>
          </a:p>
          <a:p>
            <a:r>
              <a:rPr lang="nl-NL" sz="3600" dirty="0">
                <a:latin typeface="Aptos" panose="020B0004020202020204" pitchFamily="34" charset="0"/>
              </a:rPr>
              <a:t>Stop-verstandig methode</a:t>
            </a:r>
          </a:p>
          <a:p>
            <a:r>
              <a:rPr lang="nl-NL" sz="3600" dirty="0">
                <a:latin typeface="Aptos" panose="020B0004020202020204" pitchFamily="34" charset="0"/>
              </a:rPr>
              <a:t>Betrek anderen</a:t>
            </a:r>
          </a:p>
          <a:p>
            <a:endParaRPr lang="nl-NL" sz="3200" dirty="0">
              <a:latin typeface="Aptos" panose="020B0004020202020204" pitchFamily="34" charset="0"/>
            </a:endParaRPr>
          </a:p>
        </p:txBody>
      </p:sp>
    </p:spTree>
    <p:extLst>
      <p:ext uri="{BB962C8B-B14F-4D97-AF65-F5344CB8AC3E}">
        <p14:creationId xmlns:p14="http://schemas.microsoft.com/office/powerpoint/2010/main" val="36581466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F810CB-A62B-0632-6FCB-8FF89F48B6DE}"/>
              </a:ext>
            </a:extLst>
          </p:cNvPr>
          <p:cNvSpPr>
            <a:spLocks noGrp="1"/>
          </p:cNvSpPr>
          <p:nvPr>
            <p:ph type="title"/>
          </p:nvPr>
        </p:nvSpPr>
        <p:spPr/>
        <p:txBody>
          <a:bodyPr/>
          <a:lstStyle/>
          <a:p>
            <a:r>
              <a:rPr lang="nl-NL" dirty="0"/>
              <a:t>stelling</a:t>
            </a:r>
          </a:p>
        </p:txBody>
      </p:sp>
      <p:sp>
        <p:nvSpPr>
          <p:cNvPr id="3" name="Tijdelijke aanduiding voor inhoud 2">
            <a:extLst>
              <a:ext uri="{FF2B5EF4-FFF2-40B4-BE49-F238E27FC236}">
                <a16:creationId xmlns:a16="http://schemas.microsoft.com/office/drawing/2014/main" id="{816134C4-35F0-D38E-E9A3-0D7CF84203CC}"/>
              </a:ext>
            </a:extLst>
          </p:cNvPr>
          <p:cNvSpPr>
            <a:spLocks noGrp="1"/>
          </p:cNvSpPr>
          <p:nvPr>
            <p:ph idx="1"/>
          </p:nvPr>
        </p:nvSpPr>
        <p:spPr/>
        <p:txBody>
          <a:bodyPr>
            <a:normAutofit/>
          </a:bodyPr>
          <a:lstStyle/>
          <a:p>
            <a:pPr marL="0" indent="0">
              <a:buNone/>
            </a:pPr>
            <a:r>
              <a:rPr lang="nl-NL" sz="3600" dirty="0">
                <a:latin typeface="Aptos" panose="020B0004020202020204" pitchFamily="34" charset="0"/>
              </a:rPr>
              <a:t>Ik bereid activiteiten of taken vaker voor dan vroeger</a:t>
            </a:r>
          </a:p>
        </p:txBody>
      </p:sp>
    </p:spTree>
    <p:extLst>
      <p:ext uri="{BB962C8B-B14F-4D97-AF65-F5344CB8AC3E}">
        <p14:creationId xmlns:p14="http://schemas.microsoft.com/office/powerpoint/2010/main" val="7395347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DDD121-53B4-1ACF-DA85-9936A0BE061E}"/>
              </a:ext>
            </a:extLst>
          </p:cNvPr>
          <p:cNvSpPr>
            <a:spLocks noGrp="1"/>
          </p:cNvSpPr>
          <p:nvPr>
            <p:ph type="title"/>
          </p:nvPr>
        </p:nvSpPr>
        <p:spPr/>
        <p:txBody>
          <a:bodyPr/>
          <a:lstStyle/>
          <a:p>
            <a:r>
              <a:rPr lang="nl-NL" dirty="0"/>
              <a:t>Tips geheugen, intern</a:t>
            </a:r>
          </a:p>
        </p:txBody>
      </p:sp>
      <p:sp>
        <p:nvSpPr>
          <p:cNvPr id="3" name="Tijdelijke aanduiding voor inhoud 2">
            <a:extLst>
              <a:ext uri="{FF2B5EF4-FFF2-40B4-BE49-F238E27FC236}">
                <a16:creationId xmlns:a16="http://schemas.microsoft.com/office/drawing/2014/main" id="{D35EBBA6-305F-FD18-2B8F-145D821464B3}"/>
              </a:ext>
            </a:extLst>
          </p:cNvPr>
          <p:cNvSpPr>
            <a:spLocks noGrp="1"/>
          </p:cNvSpPr>
          <p:nvPr>
            <p:ph idx="1"/>
          </p:nvPr>
        </p:nvSpPr>
        <p:spPr/>
        <p:txBody>
          <a:bodyPr>
            <a:noAutofit/>
          </a:bodyPr>
          <a:lstStyle/>
          <a:p>
            <a:r>
              <a:rPr lang="nl-NL" sz="3600" dirty="0">
                <a:latin typeface="Aptos" panose="020B0004020202020204" pitchFamily="34" charset="0"/>
              </a:rPr>
              <a:t>Aandacht</a:t>
            </a:r>
          </a:p>
          <a:p>
            <a:r>
              <a:rPr lang="nl-NL" sz="3600" dirty="0">
                <a:latin typeface="Aptos" panose="020B0004020202020204" pitchFamily="34" charset="0"/>
              </a:rPr>
              <a:t>Tijd</a:t>
            </a:r>
          </a:p>
          <a:p>
            <a:r>
              <a:rPr lang="nl-NL" sz="3600" dirty="0">
                <a:latin typeface="Aptos" panose="020B0004020202020204" pitchFamily="34" charset="0"/>
              </a:rPr>
              <a:t>Herhalen</a:t>
            </a:r>
          </a:p>
          <a:p>
            <a:r>
              <a:rPr lang="nl-NL" sz="3600" dirty="0">
                <a:latin typeface="Aptos" panose="020B0004020202020204" pitchFamily="34" charset="0"/>
              </a:rPr>
              <a:t>Knopen</a:t>
            </a:r>
          </a:p>
          <a:p>
            <a:r>
              <a:rPr lang="nl-NL" sz="3600" dirty="0">
                <a:latin typeface="Aptos" panose="020B0004020202020204" pitchFamily="34" charset="0"/>
              </a:rPr>
              <a:t>Ordenen</a:t>
            </a:r>
          </a:p>
          <a:p>
            <a:r>
              <a:rPr lang="nl-NL" sz="3600" dirty="0">
                <a:latin typeface="Aptos" panose="020B0004020202020204" pitchFamily="34" charset="0"/>
              </a:rPr>
              <a:t>Vooruit- en terugkijken</a:t>
            </a:r>
          </a:p>
        </p:txBody>
      </p:sp>
    </p:spTree>
    <p:extLst>
      <p:ext uri="{BB962C8B-B14F-4D97-AF65-F5344CB8AC3E}">
        <p14:creationId xmlns:p14="http://schemas.microsoft.com/office/powerpoint/2010/main" val="11240011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B4953B-090A-54BE-1361-BFC2CA26DDF1}"/>
              </a:ext>
            </a:extLst>
          </p:cNvPr>
          <p:cNvSpPr>
            <a:spLocks noGrp="1"/>
          </p:cNvSpPr>
          <p:nvPr>
            <p:ph type="title"/>
          </p:nvPr>
        </p:nvSpPr>
        <p:spPr/>
        <p:txBody>
          <a:bodyPr/>
          <a:lstStyle/>
          <a:p>
            <a:r>
              <a:rPr lang="nl-NL" dirty="0"/>
              <a:t>Tips geheugen, extern</a:t>
            </a:r>
          </a:p>
        </p:txBody>
      </p:sp>
      <p:sp>
        <p:nvSpPr>
          <p:cNvPr id="3" name="Tijdelijke aanduiding voor inhoud 2">
            <a:extLst>
              <a:ext uri="{FF2B5EF4-FFF2-40B4-BE49-F238E27FC236}">
                <a16:creationId xmlns:a16="http://schemas.microsoft.com/office/drawing/2014/main" id="{1A3C1D8C-EC05-9754-F303-FC687F37991D}"/>
              </a:ext>
            </a:extLst>
          </p:cNvPr>
          <p:cNvSpPr>
            <a:spLocks noGrp="1"/>
          </p:cNvSpPr>
          <p:nvPr>
            <p:ph idx="1"/>
          </p:nvPr>
        </p:nvSpPr>
        <p:spPr/>
        <p:txBody>
          <a:bodyPr>
            <a:normAutofit fontScale="85000" lnSpcReduction="20000"/>
          </a:bodyPr>
          <a:lstStyle/>
          <a:p>
            <a:r>
              <a:rPr lang="nl-NL" sz="3600" dirty="0">
                <a:latin typeface="Aptos" panose="020B0004020202020204" pitchFamily="34" charset="0"/>
              </a:rPr>
              <a:t>Agenda</a:t>
            </a:r>
          </a:p>
          <a:p>
            <a:r>
              <a:rPr lang="nl-NL" sz="3600" dirty="0">
                <a:latin typeface="Aptos" panose="020B0004020202020204" pitchFamily="34" charset="0"/>
              </a:rPr>
              <a:t>Notitieblok </a:t>
            </a:r>
          </a:p>
          <a:p>
            <a:r>
              <a:rPr lang="nl-NL" sz="3600" dirty="0">
                <a:latin typeface="Aptos" panose="020B0004020202020204" pitchFamily="34" charset="0"/>
              </a:rPr>
              <a:t>Checklijsten</a:t>
            </a:r>
          </a:p>
          <a:p>
            <a:r>
              <a:rPr lang="nl-NL" sz="3600" dirty="0">
                <a:latin typeface="Aptos" panose="020B0004020202020204" pitchFamily="34" charset="0"/>
              </a:rPr>
              <a:t>Kalender</a:t>
            </a:r>
          </a:p>
          <a:p>
            <a:r>
              <a:rPr lang="nl-NL" sz="3600" dirty="0">
                <a:latin typeface="Aptos" panose="020B0004020202020204" pitchFamily="34" charset="0"/>
              </a:rPr>
              <a:t>Apps (bv. alarm)</a:t>
            </a:r>
          </a:p>
          <a:p>
            <a:r>
              <a:rPr lang="nl-NL" sz="3600" dirty="0">
                <a:latin typeface="Aptos" panose="020B0004020202020204" pitchFamily="34" charset="0"/>
              </a:rPr>
              <a:t>Vaste plekken</a:t>
            </a:r>
          </a:p>
        </p:txBody>
      </p:sp>
      <p:pic>
        <p:nvPicPr>
          <p:cNvPr id="5" name="Afbeelding 4">
            <a:extLst>
              <a:ext uri="{FF2B5EF4-FFF2-40B4-BE49-F238E27FC236}">
                <a16:creationId xmlns:a16="http://schemas.microsoft.com/office/drawing/2014/main" id="{01161DAC-A3F6-56F1-8295-7061BE24DE9D}"/>
              </a:ext>
            </a:extLst>
          </p:cNvPr>
          <p:cNvPicPr>
            <a:picLocks noChangeAspect="1"/>
          </p:cNvPicPr>
          <p:nvPr/>
        </p:nvPicPr>
        <p:blipFill>
          <a:blip r:embed="rId3"/>
          <a:stretch>
            <a:fillRect/>
          </a:stretch>
        </p:blipFill>
        <p:spPr>
          <a:xfrm>
            <a:off x="8244540" y="2638044"/>
            <a:ext cx="2686425" cy="2648320"/>
          </a:xfrm>
          <a:prstGeom prst="rect">
            <a:avLst/>
          </a:prstGeom>
        </p:spPr>
      </p:pic>
    </p:spTree>
    <p:extLst>
      <p:ext uri="{BB962C8B-B14F-4D97-AF65-F5344CB8AC3E}">
        <p14:creationId xmlns:p14="http://schemas.microsoft.com/office/powerpoint/2010/main" val="524689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E84B06-3835-C7E6-D47B-55939051EB2A}"/>
              </a:ext>
            </a:extLst>
          </p:cNvPr>
          <p:cNvSpPr>
            <a:spLocks noGrp="1"/>
          </p:cNvSpPr>
          <p:nvPr>
            <p:ph type="title"/>
          </p:nvPr>
        </p:nvSpPr>
        <p:spPr/>
        <p:txBody>
          <a:bodyPr/>
          <a:lstStyle/>
          <a:p>
            <a:r>
              <a:rPr lang="nl-NL" dirty="0"/>
              <a:t>Cognitieve veranderingen</a:t>
            </a:r>
          </a:p>
        </p:txBody>
      </p:sp>
      <p:sp>
        <p:nvSpPr>
          <p:cNvPr id="3" name="Tijdelijke aanduiding voor inhoud 2">
            <a:extLst>
              <a:ext uri="{FF2B5EF4-FFF2-40B4-BE49-F238E27FC236}">
                <a16:creationId xmlns:a16="http://schemas.microsoft.com/office/drawing/2014/main" id="{63D589A8-0A11-FEA8-03AC-24A8D11CCD08}"/>
              </a:ext>
            </a:extLst>
          </p:cNvPr>
          <p:cNvSpPr>
            <a:spLocks noGrp="1"/>
          </p:cNvSpPr>
          <p:nvPr>
            <p:ph idx="1"/>
          </p:nvPr>
        </p:nvSpPr>
        <p:spPr/>
        <p:txBody>
          <a:bodyPr>
            <a:normAutofit fontScale="92500" lnSpcReduction="10000"/>
          </a:bodyPr>
          <a:lstStyle/>
          <a:p>
            <a:pPr marL="342900" indent="-342900">
              <a:buSzPts val="1000"/>
              <a:buFont typeface="Symbol" panose="05050102010706020507" pitchFamily="18" charset="2"/>
              <a:buChar char=""/>
              <a:tabLst>
                <a:tab pos="457200" algn="l"/>
              </a:tabLst>
            </a:pPr>
            <a:r>
              <a:rPr lang="nl-NL" sz="3600" dirty="0">
                <a:latin typeface="Aptos" panose="020B0004020202020204" pitchFamily="34" charset="0"/>
                <a:ea typeface="Times New Roman" panose="02020603050405020304" pitchFamily="18" charset="0"/>
                <a:cs typeface="Aptos" panose="020B0004020202020204" pitchFamily="34" charset="0"/>
              </a:rPr>
              <a:t>Vooral problemen met:</a:t>
            </a:r>
          </a:p>
          <a:p>
            <a:pPr marL="0" indent="0">
              <a:buSzPts val="1000"/>
              <a:buNone/>
              <a:tabLst>
                <a:tab pos="457200" algn="l"/>
              </a:tabLst>
            </a:pPr>
            <a:r>
              <a:rPr lang="nl-NL" sz="3600" dirty="0">
                <a:latin typeface="Aptos" panose="020B0004020202020204" pitchFamily="34" charset="0"/>
                <a:ea typeface="Times New Roman" panose="02020603050405020304" pitchFamily="18" charset="0"/>
                <a:cs typeface="Aptos" panose="020B0004020202020204" pitchFamily="34" charset="0"/>
              </a:rPr>
              <a:t> 		- informatieverwerking, denktempo </a:t>
            </a:r>
            <a:br>
              <a:rPr lang="nl-NL" sz="3600" dirty="0">
                <a:latin typeface="Aptos" panose="020B0004020202020204" pitchFamily="34" charset="0"/>
                <a:ea typeface="Times New Roman" panose="02020603050405020304" pitchFamily="18" charset="0"/>
                <a:cs typeface="Aptos" panose="020B0004020202020204" pitchFamily="34" charset="0"/>
              </a:rPr>
            </a:br>
            <a:r>
              <a:rPr lang="nl-NL" sz="3600" dirty="0">
                <a:latin typeface="Aptos" panose="020B0004020202020204" pitchFamily="34" charset="0"/>
                <a:ea typeface="Times New Roman" panose="02020603050405020304" pitchFamily="18" charset="0"/>
                <a:cs typeface="Aptos" panose="020B0004020202020204" pitchFamily="34" charset="0"/>
              </a:rPr>
              <a:t> 		- aandacht/concentratie</a:t>
            </a:r>
            <a:br>
              <a:rPr lang="nl-NL" sz="3600" dirty="0">
                <a:latin typeface="Aptos" panose="020B0004020202020204" pitchFamily="34" charset="0"/>
                <a:ea typeface="Times New Roman" panose="02020603050405020304" pitchFamily="18" charset="0"/>
                <a:cs typeface="Aptos" panose="020B0004020202020204" pitchFamily="34" charset="0"/>
              </a:rPr>
            </a:br>
            <a:r>
              <a:rPr lang="nl-NL" sz="3600" dirty="0">
                <a:latin typeface="Aptos" panose="020B0004020202020204" pitchFamily="34" charset="0"/>
                <a:ea typeface="Times New Roman" panose="02020603050405020304" pitchFamily="18" charset="0"/>
                <a:cs typeface="Aptos" panose="020B0004020202020204" pitchFamily="34" charset="0"/>
              </a:rPr>
              <a:t> 		- executieve functies</a:t>
            </a:r>
          </a:p>
          <a:p>
            <a:pPr marL="342900" indent="-342900">
              <a:buSzPts val="1000"/>
              <a:buFont typeface="Symbol" panose="05050102010706020507" pitchFamily="18" charset="2"/>
              <a:buChar char=""/>
              <a:tabLst>
                <a:tab pos="457200" algn="l"/>
              </a:tabLst>
            </a:pPr>
            <a:r>
              <a:rPr lang="nl-NL" sz="3600" dirty="0">
                <a:latin typeface="Aptos" panose="020B0004020202020204" pitchFamily="34" charset="0"/>
                <a:ea typeface="Times New Roman" panose="02020603050405020304" pitchFamily="18" charset="0"/>
                <a:cs typeface="Aptos" panose="020B0004020202020204" pitchFamily="34" charset="0"/>
              </a:rPr>
              <a:t>Later: geheugen, visueel-ruimtelijke functies</a:t>
            </a:r>
          </a:p>
          <a:p>
            <a:endParaRPr lang="nl-NL" dirty="0"/>
          </a:p>
        </p:txBody>
      </p:sp>
    </p:spTree>
    <p:extLst>
      <p:ext uri="{BB962C8B-B14F-4D97-AF65-F5344CB8AC3E}">
        <p14:creationId xmlns:p14="http://schemas.microsoft.com/office/powerpoint/2010/main" val="18966920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A74724-59A9-0C17-4AE1-2424EF2EE5DB}"/>
              </a:ext>
            </a:extLst>
          </p:cNvPr>
          <p:cNvSpPr>
            <a:spLocks noGrp="1"/>
          </p:cNvSpPr>
          <p:nvPr>
            <p:ph type="title"/>
          </p:nvPr>
        </p:nvSpPr>
        <p:spPr/>
        <p:txBody>
          <a:bodyPr/>
          <a:lstStyle/>
          <a:p>
            <a:r>
              <a:rPr lang="nl-NL" dirty="0"/>
              <a:t>Tips geheugen, extern</a:t>
            </a:r>
          </a:p>
        </p:txBody>
      </p:sp>
      <p:sp>
        <p:nvSpPr>
          <p:cNvPr id="3" name="Tijdelijke aanduiding voor inhoud 2">
            <a:extLst>
              <a:ext uri="{FF2B5EF4-FFF2-40B4-BE49-F238E27FC236}">
                <a16:creationId xmlns:a16="http://schemas.microsoft.com/office/drawing/2014/main" id="{C573E394-BAE1-C1A3-7F18-9B483C89BB8F}"/>
              </a:ext>
            </a:extLst>
          </p:cNvPr>
          <p:cNvSpPr>
            <a:spLocks noGrp="1"/>
          </p:cNvSpPr>
          <p:nvPr>
            <p:ph idx="1"/>
          </p:nvPr>
        </p:nvSpPr>
        <p:spPr/>
        <p:txBody>
          <a:bodyPr/>
          <a:lstStyle/>
          <a:p>
            <a:r>
              <a:rPr lang="nl-NL" sz="3600" dirty="0">
                <a:latin typeface="Aptos" panose="020B0004020202020204" pitchFamily="34" charset="0"/>
              </a:rPr>
              <a:t>Leesliniaal</a:t>
            </a:r>
          </a:p>
          <a:p>
            <a:r>
              <a:rPr lang="nl-NL" sz="3600" dirty="0">
                <a:latin typeface="Aptos" panose="020B0004020202020204" pitchFamily="34" charset="0"/>
              </a:rPr>
              <a:t>‘Knoop in je zakdoek’</a:t>
            </a:r>
          </a:p>
          <a:p>
            <a:r>
              <a:rPr lang="nl-NL" sz="3600" dirty="0">
                <a:latin typeface="Aptos" panose="020B0004020202020204" pitchFamily="34" charset="0"/>
              </a:rPr>
              <a:t>Anderen inschakelen</a:t>
            </a:r>
          </a:p>
        </p:txBody>
      </p:sp>
      <p:pic>
        <p:nvPicPr>
          <p:cNvPr id="1026" name="Picture 2" descr="Dat laatste jaar voelde als een eerste liefde - NRC">
            <a:extLst>
              <a:ext uri="{FF2B5EF4-FFF2-40B4-BE49-F238E27FC236}">
                <a16:creationId xmlns:a16="http://schemas.microsoft.com/office/drawing/2014/main" id="{0073DE1C-A11A-EFB0-D234-0FD89A59C9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8965" y="2810435"/>
            <a:ext cx="4168587" cy="2501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64944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5ACB4A-4017-DB4B-CAE5-3FD86498C62E}"/>
              </a:ext>
            </a:extLst>
          </p:cNvPr>
          <p:cNvSpPr>
            <a:spLocks noGrp="1"/>
          </p:cNvSpPr>
          <p:nvPr>
            <p:ph type="title"/>
          </p:nvPr>
        </p:nvSpPr>
        <p:spPr/>
        <p:txBody>
          <a:bodyPr/>
          <a:lstStyle/>
          <a:p>
            <a:r>
              <a:rPr lang="nl-NL" dirty="0"/>
              <a:t>stelling</a:t>
            </a:r>
          </a:p>
        </p:txBody>
      </p:sp>
      <p:sp>
        <p:nvSpPr>
          <p:cNvPr id="3" name="Tijdelijke aanduiding voor inhoud 2">
            <a:extLst>
              <a:ext uri="{FF2B5EF4-FFF2-40B4-BE49-F238E27FC236}">
                <a16:creationId xmlns:a16="http://schemas.microsoft.com/office/drawing/2014/main" id="{314327E6-B436-2474-EDCF-638A3CF00A1F}"/>
              </a:ext>
            </a:extLst>
          </p:cNvPr>
          <p:cNvSpPr>
            <a:spLocks noGrp="1"/>
          </p:cNvSpPr>
          <p:nvPr>
            <p:ph idx="1"/>
          </p:nvPr>
        </p:nvSpPr>
        <p:spPr/>
        <p:txBody>
          <a:bodyPr>
            <a:normAutofit/>
          </a:bodyPr>
          <a:lstStyle/>
          <a:p>
            <a:pPr marL="0" indent="0">
              <a:buNone/>
            </a:pPr>
            <a:r>
              <a:rPr lang="nl-NL" sz="3600" dirty="0">
                <a:latin typeface="Aptos" panose="020B0004020202020204" pitchFamily="34" charset="0"/>
              </a:rPr>
              <a:t>Ik maak veel gebruik van opschrijven (agenda, notitieblok, ed.)</a:t>
            </a:r>
            <a:br>
              <a:rPr lang="nl-NL" sz="3600" dirty="0">
                <a:latin typeface="Aptos" panose="020B0004020202020204" pitchFamily="34" charset="0"/>
              </a:rPr>
            </a:br>
            <a:r>
              <a:rPr lang="nl-NL" sz="3600" dirty="0">
                <a:latin typeface="Aptos" panose="020B0004020202020204" pitchFamily="34" charset="0"/>
              </a:rPr>
              <a:t>om mijn geheugen te ondersteunen</a:t>
            </a:r>
          </a:p>
        </p:txBody>
      </p:sp>
    </p:spTree>
    <p:extLst>
      <p:ext uri="{BB962C8B-B14F-4D97-AF65-F5344CB8AC3E}">
        <p14:creationId xmlns:p14="http://schemas.microsoft.com/office/powerpoint/2010/main" val="11979432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7F6E8C-9215-1A81-545C-9CC29C2FE5C0}"/>
              </a:ext>
            </a:extLst>
          </p:cNvPr>
          <p:cNvSpPr>
            <a:spLocks noGrp="1"/>
          </p:cNvSpPr>
          <p:nvPr>
            <p:ph type="title"/>
          </p:nvPr>
        </p:nvSpPr>
        <p:spPr/>
        <p:txBody>
          <a:bodyPr/>
          <a:lstStyle/>
          <a:p>
            <a:r>
              <a:rPr lang="nl-NL" dirty="0"/>
              <a:t>Tips executieve functies</a:t>
            </a:r>
          </a:p>
        </p:txBody>
      </p:sp>
      <p:sp>
        <p:nvSpPr>
          <p:cNvPr id="3" name="Tijdelijke aanduiding voor inhoud 2">
            <a:extLst>
              <a:ext uri="{FF2B5EF4-FFF2-40B4-BE49-F238E27FC236}">
                <a16:creationId xmlns:a16="http://schemas.microsoft.com/office/drawing/2014/main" id="{CA8116D1-7645-B3F5-C963-6DD34D4944C6}"/>
              </a:ext>
            </a:extLst>
          </p:cNvPr>
          <p:cNvSpPr>
            <a:spLocks noGrp="1"/>
          </p:cNvSpPr>
          <p:nvPr>
            <p:ph idx="1"/>
          </p:nvPr>
        </p:nvSpPr>
        <p:spPr/>
        <p:txBody>
          <a:bodyPr>
            <a:noAutofit/>
          </a:bodyPr>
          <a:lstStyle/>
          <a:p>
            <a:r>
              <a:rPr lang="nl-NL" sz="3600" dirty="0">
                <a:latin typeface="Aptos" panose="020B0004020202020204" pitchFamily="34" charset="0"/>
              </a:rPr>
              <a:t>Voldoende tijd per activiteit</a:t>
            </a:r>
          </a:p>
          <a:p>
            <a:r>
              <a:rPr lang="nl-NL" sz="3600" dirty="0">
                <a:latin typeface="Aptos" panose="020B0004020202020204" pitchFamily="34" charset="0"/>
              </a:rPr>
              <a:t>Opdelen (complexe) taak in stappen</a:t>
            </a:r>
          </a:p>
        </p:txBody>
      </p:sp>
    </p:spTree>
    <p:extLst>
      <p:ext uri="{BB962C8B-B14F-4D97-AF65-F5344CB8AC3E}">
        <p14:creationId xmlns:p14="http://schemas.microsoft.com/office/powerpoint/2010/main" val="695444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E65CA4-1E72-7F61-7FB7-9EED51D180FD}"/>
              </a:ext>
            </a:extLst>
          </p:cNvPr>
          <p:cNvSpPr>
            <a:spLocks noGrp="1"/>
          </p:cNvSpPr>
          <p:nvPr>
            <p:ph type="title"/>
          </p:nvPr>
        </p:nvSpPr>
        <p:spPr/>
        <p:txBody>
          <a:bodyPr/>
          <a:lstStyle/>
          <a:p>
            <a:r>
              <a:rPr lang="nl-NL" dirty="0"/>
              <a:t>Tips executieve functies</a:t>
            </a:r>
          </a:p>
        </p:txBody>
      </p:sp>
      <p:sp>
        <p:nvSpPr>
          <p:cNvPr id="3" name="Tijdelijke aanduiding voor inhoud 2">
            <a:extLst>
              <a:ext uri="{FF2B5EF4-FFF2-40B4-BE49-F238E27FC236}">
                <a16:creationId xmlns:a16="http://schemas.microsoft.com/office/drawing/2014/main" id="{43F5F1D3-DAAD-2EC4-8152-ABB638E4024B}"/>
              </a:ext>
            </a:extLst>
          </p:cNvPr>
          <p:cNvSpPr>
            <a:spLocks noGrp="1"/>
          </p:cNvSpPr>
          <p:nvPr>
            <p:ph idx="1"/>
          </p:nvPr>
        </p:nvSpPr>
        <p:spPr/>
        <p:txBody>
          <a:bodyPr>
            <a:normAutofit fontScale="85000" lnSpcReduction="10000"/>
          </a:bodyPr>
          <a:lstStyle/>
          <a:p>
            <a:r>
              <a:rPr lang="nl-NL" sz="3900" dirty="0">
                <a:latin typeface="Aptos" panose="020B0004020202020204" pitchFamily="34" charset="0"/>
              </a:rPr>
              <a:t>Visualiseren</a:t>
            </a:r>
          </a:p>
          <a:p>
            <a:r>
              <a:rPr lang="nl-NL" sz="3900" dirty="0">
                <a:latin typeface="Aptos" panose="020B0004020202020204" pitchFamily="34" charset="0"/>
              </a:rPr>
              <a:t>Visuele cues in de omgeving</a:t>
            </a:r>
          </a:p>
          <a:p>
            <a:r>
              <a:rPr lang="nl-NL" sz="3900" dirty="0">
                <a:latin typeface="Aptos" panose="020B0004020202020204" pitchFamily="34" charset="0"/>
              </a:rPr>
              <a:t>Vraag hulp bij het beginnen aan activiteit</a:t>
            </a:r>
          </a:p>
          <a:p>
            <a:r>
              <a:rPr lang="nl-NL" sz="3900" dirty="0">
                <a:latin typeface="Aptos" panose="020B0004020202020204" pitchFamily="34" charset="0"/>
              </a:rPr>
              <a:t>Geef zaken uit handen die je (op dat moment) niet overziet</a:t>
            </a:r>
          </a:p>
          <a:p>
            <a:endParaRPr lang="nl-NL" sz="3200" dirty="0">
              <a:latin typeface="Aptos" panose="020B0004020202020204" pitchFamily="34" charset="0"/>
            </a:endParaRPr>
          </a:p>
        </p:txBody>
      </p:sp>
    </p:spTree>
    <p:extLst>
      <p:ext uri="{BB962C8B-B14F-4D97-AF65-F5344CB8AC3E}">
        <p14:creationId xmlns:p14="http://schemas.microsoft.com/office/powerpoint/2010/main" val="4112428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B91D11-74D9-2694-8FCC-4AB40ADBB0E4}"/>
              </a:ext>
            </a:extLst>
          </p:cNvPr>
          <p:cNvSpPr>
            <a:spLocks noGrp="1"/>
          </p:cNvSpPr>
          <p:nvPr>
            <p:ph type="title"/>
          </p:nvPr>
        </p:nvSpPr>
        <p:spPr/>
        <p:txBody>
          <a:bodyPr/>
          <a:lstStyle/>
          <a:p>
            <a:r>
              <a:rPr lang="nl-NL" dirty="0"/>
              <a:t>stelling</a:t>
            </a:r>
          </a:p>
        </p:txBody>
      </p:sp>
      <p:sp>
        <p:nvSpPr>
          <p:cNvPr id="3" name="Tijdelijke aanduiding voor inhoud 2">
            <a:extLst>
              <a:ext uri="{FF2B5EF4-FFF2-40B4-BE49-F238E27FC236}">
                <a16:creationId xmlns:a16="http://schemas.microsoft.com/office/drawing/2014/main" id="{18DFFC64-14EE-D684-274E-8C99C563B9A9}"/>
              </a:ext>
            </a:extLst>
          </p:cNvPr>
          <p:cNvSpPr>
            <a:spLocks noGrp="1"/>
          </p:cNvSpPr>
          <p:nvPr>
            <p:ph idx="1"/>
          </p:nvPr>
        </p:nvSpPr>
        <p:spPr/>
        <p:txBody>
          <a:bodyPr>
            <a:normAutofit/>
          </a:bodyPr>
          <a:lstStyle/>
          <a:p>
            <a:pPr marL="0" indent="0">
              <a:buNone/>
            </a:pPr>
            <a:r>
              <a:rPr lang="nl-NL" sz="3600" dirty="0">
                <a:latin typeface="Aptos" panose="020B0004020202020204" pitchFamily="34" charset="0"/>
              </a:rPr>
              <a:t>Ik vraag naasten regelmatig om hulp wanneer mijn denken vastloopt</a:t>
            </a:r>
          </a:p>
        </p:txBody>
      </p:sp>
    </p:spTree>
    <p:extLst>
      <p:ext uri="{BB962C8B-B14F-4D97-AF65-F5344CB8AC3E}">
        <p14:creationId xmlns:p14="http://schemas.microsoft.com/office/powerpoint/2010/main" val="40254421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3151A2-46A7-5B81-52EF-063D4F4AE93B}"/>
              </a:ext>
            </a:extLst>
          </p:cNvPr>
          <p:cNvSpPr>
            <a:spLocks noGrp="1"/>
          </p:cNvSpPr>
          <p:nvPr>
            <p:ph type="title"/>
          </p:nvPr>
        </p:nvSpPr>
        <p:spPr/>
        <p:txBody>
          <a:bodyPr/>
          <a:lstStyle/>
          <a:p>
            <a:r>
              <a:rPr lang="nl-NL" dirty="0"/>
              <a:t>Tips Stress en vermoeidheid</a:t>
            </a:r>
          </a:p>
        </p:txBody>
      </p:sp>
      <p:sp>
        <p:nvSpPr>
          <p:cNvPr id="3" name="Tijdelijke aanduiding voor inhoud 2">
            <a:extLst>
              <a:ext uri="{FF2B5EF4-FFF2-40B4-BE49-F238E27FC236}">
                <a16:creationId xmlns:a16="http://schemas.microsoft.com/office/drawing/2014/main" id="{C58B0016-8E1F-8F2B-CB89-0864B622597E}"/>
              </a:ext>
            </a:extLst>
          </p:cNvPr>
          <p:cNvSpPr>
            <a:spLocks noGrp="1"/>
          </p:cNvSpPr>
          <p:nvPr>
            <p:ph idx="1"/>
          </p:nvPr>
        </p:nvSpPr>
        <p:spPr/>
        <p:txBody>
          <a:bodyPr>
            <a:normAutofit/>
          </a:bodyPr>
          <a:lstStyle/>
          <a:p>
            <a:r>
              <a:rPr lang="nl-NL" sz="3600" dirty="0">
                <a:latin typeface="Aptos" panose="020B0004020202020204" pitchFamily="34" charset="0"/>
              </a:rPr>
              <a:t>Balans energiegevers en energievreters in kaart brengen</a:t>
            </a:r>
          </a:p>
          <a:p>
            <a:r>
              <a:rPr lang="nl-NL" sz="3600" dirty="0">
                <a:latin typeface="Aptos" panose="020B0004020202020204" pitchFamily="34" charset="0"/>
              </a:rPr>
              <a:t>Activiteiten toevoegen die energie opleveren</a:t>
            </a:r>
          </a:p>
          <a:p>
            <a:r>
              <a:rPr lang="nl-NL" sz="3600" dirty="0">
                <a:latin typeface="Aptos" panose="020B0004020202020204" pitchFamily="34" charset="0"/>
              </a:rPr>
              <a:t>Ontspanningsoefeningen</a:t>
            </a:r>
          </a:p>
          <a:p>
            <a:endParaRPr lang="nl-NL" sz="2000" dirty="0"/>
          </a:p>
        </p:txBody>
      </p:sp>
    </p:spTree>
    <p:extLst>
      <p:ext uri="{BB962C8B-B14F-4D97-AF65-F5344CB8AC3E}">
        <p14:creationId xmlns:p14="http://schemas.microsoft.com/office/powerpoint/2010/main" val="17153554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541645-567E-972B-D159-B05FC9AFC7FB}"/>
              </a:ext>
            </a:extLst>
          </p:cNvPr>
          <p:cNvSpPr>
            <a:spLocks noGrp="1"/>
          </p:cNvSpPr>
          <p:nvPr>
            <p:ph type="title"/>
          </p:nvPr>
        </p:nvSpPr>
        <p:spPr/>
        <p:txBody>
          <a:bodyPr/>
          <a:lstStyle/>
          <a:p>
            <a:r>
              <a:rPr lang="nl-NL" dirty="0"/>
              <a:t>kortom</a:t>
            </a:r>
          </a:p>
        </p:txBody>
      </p:sp>
      <p:sp>
        <p:nvSpPr>
          <p:cNvPr id="3" name="Tijdelijke aanduiding voor inhoud 2">
            <a:extLst>
              <a:ext uri="{FF2B5EF4-FFF2-40B4-BE49-F238E27FC236}">
                <a16:creationId xmlns:a16="http://schemas.microsoft.com/office/drawing/2014/main" id="{CC685210-CC3B-880D-DA31-6A05DBE09E97}"/>
              </a:ext>
            </a:extLst>
          </p:cNvPr>
          <p:cNvSpPr>
            <a:spLocks noGrp="1"/>
          </p:cNvSpPr>
          <p:nvPr>
            <p:ph idx="1"/>
          </p:nvPr>
        </p:nvSpPr>
        <p:spPr/>
        <p:txBody>
          <a:bodyPr>
            <a:normAutofit/>
          </a:bodyPr>
          <a:lstStyle/>
          <a:p>
            <a:r>
              <a:rPr lang="nl-NL" sz="3600" dirty="0">
                <a:latin typeface="Aptos" panose="020B0004020202020204" pitchFamily="34" charset="0"/>
              </a:rPr>
              <a:t>Maak cognitieve problemen bespreekbaar!</a:t>
            </a:r>
          </a:p>
          <a:p>
            <a:r>
              <a:rPr lang="nl-NL" sz="3600" dirty="0">
                <a:latin typeface="Aptos" panose="020B0004020202020204" pitchFamily="34" charset="0"/>
              </a:rPr>
              <a:t>Zorg voor jezelf (als cliënt en naaste)</a:t>
            </a:r>
          </a:p>
          <a:p>
            <a:endParaRPr lang="nl-NL" dirty="0"/>
          </a:p>
        </p:txBody>
      </p:sp>
    </p:spTree>
    <p:extLst>
      <p:ext uri="{BB962C8B-B14F-4D97-AF65-F5344CB8AC3E}">
        <p14:creationId xmlns:p14="http://schemas.microsoft.com/office/powerpoint/2010/main" val="1811278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FF8F0C-7A0E-4314-729D-2D2C3226C1E5}"/>
              </a:ext>
            </a:extLst>
          </p:cNvPr>
          <p:cNvSpPr>
            <a:spLocks noGrp="1"/>
          </p:cNvSpPr>
          <p:nvPr>
            <p:ph type="title"/>
          </p:nvPr>
        </p:nvSpPr>
        <p:spPr/>
        <p:txBody>
          <a:bodyPr/>
          <a:lstStyle/>
          <a:p>
            <a:r>
              <a:rPr lang="nl-NL" dirty="0"/>
              <a:t>PAUZE</a:t>
            </a:r>
          </a:p>
        </p:txBody>
      </p:sp>
      <p:pic>
        <p:nvPicPr>
          <p:cNvPr id="1026" name="Picture 2" descr="koffie pauze. brainstorm na de ontmoeting. zakenman en vrouw collega hebben koffie  pauze. illustratie 14896832 Vectorkunst bij Vecteezy">
            <a:extLst>
              <a:ext uri="{FF2B5EF4-FFF2-40B4-BE49-F238E27FC236}">
                <a16:creationId xmlns:a16="http://schemas.microsoft.com/office/drawing/2014/main" id="{D54A4155-A553-DE0E-B906-2385237926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5887" y="2346426"/>
            <a:ext cx="6880225" cy="44039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70882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9FB450-1603-C002-2474-849BDF8DA4AF}"/>
              </a:ext>
            </a:extLst>
          </p:cNvPr>
          <p:cNvSpPr>
            <a:spLocks noGrp="1"/>
          </p:cNvSpPr>
          <p:nvPr>
            <p:ph type="title"/>
          </p:nvPr>
        </p:nvSpPr>
        <p:spPr/>
        <p:txBody>
          <a:bodyPr/>
          <a:lstStyle/>
          <a:p>
            <a:r>
              <a:rPr lang="nl-NL" dirty="0"/>
              <a:t>VRAGEN?</a:t>
            </a:r>
          </a:p>
        </p:txBody>
      </p:sp>
      <p:sp>
        <p:nvSpPr>
          <p:cNvPr id="3" name="Tijdelijke aanduiding voor inhoud 2">
            <a:extLst>
              <a:ext uri="{FF2B5EF4-FFF2-40B4-BE49-F238E27FC236}">
                <a16:creationId xmlns:a16="http://schemas.microsoft.com/office/drawing/2014/main" id="{BE2A9F3C-1A3E-1662-C1B3-7C65FEAEDA6F}"/>
              </a:ext>
            </a:extLst>
          </p:cNvPr>
          <p:cNvSpPr>
            <a:spLocks noGrp="1"/>
          </p:cNvSpPr>
          <p:nvPr>
            <p:ph idx="1"/>
          </p:nvPr>
        </p:nvSpPr>
        <p:spPr>
          <a:xfrm>
            <a:off x="1222606" y="3706516"/>
            <a:ext cx="7729728" cy="3101983"/>
          </a:xfrm>
        </p:spPr>
        <p:txBody>
          <a:bodyPr>
            <a:normAutofit fontScale="92500" lnSpcReduction="10000"/>
          </a:bodyPr>
          <a:lstStyle/>
          <a:p>
            <a:pPr marL="0" indent="0">
              <a:buNone/>
            </a:pPr>
            <a:endParaRPr lang="nl-NL" sz="2400" dirty="0">
              <a:latin typeface="Aptos" panose="020B0004020202020204" pitchFamily="34" charset="0"/>
            </a:endParaRPr>
          </a:p>
          <a:p>
            <a:pPr marL="0" indent="0">
              <a:buNone/>
            </a:pPr>
            <a:endParaRPr lang="nl-NL" sz="2400" dirty="0">
              <a:latin typeface="Aptos" panose="020B0004020202020204" pitchFamily="34" charset="0"/>
            </a:endParaRPr>
          </a:p>
          <a:p>
            <a:pPr marL="0" indent="0">
              <a:buNone/>
            </a:pPr>
            <a:endParaRPr lang="nl-NL" sz="2400" dirty="0">
              <a:latin typeface="Aptos" panose="020B0004020202020204" pitchFamily="34" charset="0"/>
            </a:endParaRPr>
          </a:p>
          <a:p>
            <a:pPr marL="0" indent="0">
              <a:buNone/>
            </a:pPr>
            <a:endParaRPr lang="nl-NL" sz="2400" dirty="0">
              <a:latin typeface="Aptos" panose="020B0004020202020204" pitchFamily="34" charset="0"/>
            </a:endParaRPr>
          </a:p>
          <a:p>
            <a:pPr marL="0" indent="0">
              <a:buNone/>
            </a:pPr>
            <a:r>
              <a:rPr lang="nl-NL" sz="2400" dirty="0">
                <a:solidFill>
                  <a:schemeClr val="tx1"/>
                </a:solidFill>
                <a:latin typeface="Aptos" panose="020B0004020202020204" pitchFamily="34" charset="0"/>
              </a:rPr>
              <a:t>Contact:</a:t>
            </a:r>
          </a:p>
          <a:p>
            <a:pPr marL="0" indent="0">
              <a:buNone/>
            </a:pPr>
            <a:r>
              <a:rPr lang="nl-NL" sz="2400" dirty="0">
                <a:solidFill>
                  <a:schemeClr val="tx1"/>
                </a:solidFill>
                <a:latin typeface="Aptos" panose="020B0004020202020204" pitchFamily="34" charset="0"/>
                <a:hlinkClick r:id="rId3">
                  <a:extLst>
                    <a:ext uri="{A12FA001-AC4F-418D-AE19-62706E023703}">
                      <ahyp:hlinkClr xmlns:ahyp="http://schemas.microsoft.com/office/drawing/2018/hyperlinkcolor" val="tx"/>
                    </a:ext>
                  </a:extLst>
                </a:hlinkClick>
              </a:rPr>
              <a:t>Milou.vanes@surplus.nl</a:t>
            </a:r>
            <a:endParaRPr lang="nl-NL" sz="2400" dirty="0">
              <a:solidFill>
                <a:schemeClr val="tx1"/>
              </a:solidFill>
              <a:latin typeface="Aptos" panose="020B0004020202020204" pitchFamily="34" charset="0"/>
            </a:endParaRPr>
          </a:p>
          <a:p>
            <a:pPr marL="0" indent="0">
              <a:buNone/>
            </a:pPr>
            <a:r>
              <a:rPr lang="nl-NL" sz="2400" dirty="0">
                <a:solidFill>
                  <a:schemeClr val="tx1"/>
                </a:solidFill>
                <a:latin typeface="Aptos" panose="020B0004020202020204" pitchFamily="34" charset="0"/>
                <a:hlinkClick r:id="rId4">
                  <a:extLst>
                    <a:ext uri="{A12FA001-AC4F-418D-AE19-62706E023703}">
                      <ahyp:hlinkClr xmlns:ahyp="http://schemas.microsoft.com/office/drawing/2018/hyperlinkcolor" val="tx"/>
                    </a:ext>
                  </a:extLst>
                </a:hlinkClick>
              </a:rPr>
              <a:t>Floor.marijnissen@surplus.nl</a:t>
            </a:r>
            <a:r>
              <a:rPr lang="nl-NL" sz="2400" dirty="0">
                <a:solidFill>
                  <a:schemeClr val="tx1"/>
                </a:solidFill>
                <a:latin typeface="Aptos" panose="020B0004020202020204" pitchFamily="34" charset="0"/>
              </a:rPr>
              <a:t> </a:t>
            </a:r>
          </a:p>
          <a:p>
            <a:pPr marL="0" indent="0">
              <a:buNone/>
            </a:pPr>
            <a:endParaRPr lang="nl-NL" dirty="0"/>
          </a:p>
        </p:txBody>
      </p:sp>
      <p:pic>
        <p:nvPicPr>
          <p:cNvPr id="2050" name="Picture 2" descr="FAQ: hoe je veelgestelde vragen écht goed inzet - Frankwatching">
            <a:extLst>
              <a:ext uri="{FF2B5EF4-FFF2-40B4-BE49-F238E27FC236}">
                <a16:creationId xmlns:a16="http://schemas.microsoft.com/office/drawing/2014/main" id="{AE1A73B5-3E77-5959-F317-C8491ABC85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0258" y="2357522"/>
            <a:ext cx="5211483" cy="2931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0260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09150-E8CC-54AD-5829-F664C8F1F52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A6EB21A-097E-B7E7-3DAC-A5DD3B66374C}"/>
              </a:ext>
            </a:extLst>
          </p:cNvPr>
          <p:cNvSpPr>
            <a:spLocks noGrp="1"/>
          </p:cNvSpPr>
          <p:nvPr>
            <p:ph type="title"/>
          </p:nvPr>
        </p:nvSpPr>
        <p:spPr/>
        <p:txBody>
          <a:bodyPr/>
          <a:lstStyle/>
          <a:p>
            <a:r>
              <a:rPr lang="nl-NL" dirty="0"/>
              <a:t>Cognitieve veranderingen</a:t>
            </a:r>
          </a:p>
        </p:txBody>
      </p:sp>
      <p:sp>
        <p:nvSpPr>
          <p:cNvPr id="3" name="Tijdelijke aanduiding voor inhoud 2">
            <a:extLst>
              <a:ext uri="{FF2B5EF4-FFF2-40B4-BE49-F238E27FC236}">
                <a16:creationId xmlns:a16="http://schemas.microsoft.com/office/drawing/2014/main" id="{A791424C-7B1A-B9CD-23D9-D1950A61AF22}"/>
              </a:ext>
            </a:extLst>
          </p:cNvPr>
          <p:cNvSpPr>
            <a:spLocks noGrp="1"/>
          </p:cNvSpPr>
          <p:nvPr>
            <p:ph idx="1"/>
          </p:nvPr>
        </p:nvSpPr>
        <p:spPr>
          <a:xfrm>
            <a:off x="2231136" y="2638044"/>
            <a:ext cx="8523300" cy="3101983"/>
          </a:xfrm>
        </p:spPr>
        <p:txBody>
          <a:bodyPr>
            <a:normAutofit/>
          </a:bodyPr>
          <a:lstStyle/>
          <a:p>
            <a:pPr marL="342900" lvl="0" indent="-342900">
              <a:buSzPts val="1000"/>
              <a:buFont typeface="Symbol" panose="05050102010706020507" pitchFamily="18" charset="2"/>
              <a:buChar char=""/>
              <a:tabLst>
                <a:tab pos="457200" algn="l"/>
              </a:tabLst>
            </a:pPr>
            <a:r>
              <a:rPr lang="nl-NL" sz="3600" dirty="0">
                <a:effectLst/>
                <a:latin typeface="Aptos" panose="020B0004020202020204" pitchFamily="34" charset="0"/>
                <a:ea typeface="Times New Roman" panose="02020603050405020304" pitchFamily="18" charset="0"/>
                <a:cs typeface="Aptos" panose="020B0004020202020204" pitchFamily="34" charset="0"/>
              </a:rPr>
              <a:t>Motorische symptomen </a:t>
            </a:r>
            <a:r>
              <a:rPr lang="nl-NL" sz="3600" dirty="0">
                <a:effectLst/>
                <a:latin typeface="Calibri" panose="020F0502020204030204" pitchFamily="34" charset="0"/>
                <a:ea typeface="Calibri" panose="020F0502020204030204" pitchFamily="34" charset="0"/>
                <a:cs typeface="Calibri" panose="020F0502020204030204" pitchFamily="34" charset="0"/>
              </a:rPr>
              <a:t>↔ cognitieve symptomen</a:t>
            </a:r>
          </a:p>
          <a:p>
            <a:pPr marL="342900" lvl="0" indent="-342900">
              <a:buSzPts val="1000"/>
              <a:buFont typeface="Symbol" panose="05050102010706020507" pitchFamily="18" charset="2"/>
              <a:buChar char=""/>
              <a:tabLst>
                <a:tab pos="457200" algn="l"/>
              </a:tabLst>
            </a:pPr>
            <a:r>
              <a:rPr lang="nl-NL" sz="3600" dirty="0">
                <a:latin typeface="Calibri" panose="020F0502020204030204" pitchFamily="34" charset="0"/>
                <a:ea typeface="Calibri" panose="020F0502020204030204" pitchFamily="34" charset="0"/>
                <a:cs typeface="Calibri" panose="020F0502020204030204" pitchFamily="34" charset="0"/>
              </a:rPr>
              <a:t>Grote individuele verschillen, wisselend per situatie</a:t>
            </a:r>
          </a:p>
          <a:p>
            <a:pPr marL="342900" lvl="0" indent="-342900">
              <a:buSzPts val="1000"/>
              <a:buFont typeface="Symbol" panose="05050102010706020507" pitchFamily="18" charset="2"/>
              <a:buChar char=""/>
              <a:tabLst>
                <a:tab pos="457200" algn="l"/>
              </a:tabLst>
            </a:pPr>
            <a:r>
              <a:rPr lang="nl-NL" sz="3600" dirty="0">
                <a:effectLst/>
                <a:latin typeface="Calibri" panose="020F0502020204030204" pitchFamily="34" charset="0"/>
                <a:ea typeface="Calibri" panose="020F0502020204030204" pitchFamily="34" charset="0"/>
                <a:cs typeface="Calibri" panose="020F0502020204030204" pitchFamily="34" charset="0"/>
              </a:rPr>
              <a:t>Andere beleving</a:t>
            </a:r>
          </a:p>
          <a:p>
            <a:pPr marL="0" lvl="0" indent="0">
              <a:buSzPts val="1000"/>
              <a:buNone/>
              <a:tabLst>
                <a:tab pos="457200" algn="l"/>
              </a:tabLst>
            </a:pPr>
            <a:endParaRPr lang="nl-NL" sz="36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buSzPts val="1000"/>
              <a:buFont typeface="Symbol" panose="05050102010706020507" pitchFamily="18" charset="2"/>
              <a:buChar char=""/>
              <a:tabLst>
                <a:tab pos="457200" algn="l"/>
              </a:tabLst>
            </a:pPr>
            <a:endParaRPr lang="nl-NL" sz="4200" dirty="0">
              <a:effectLst/>
              <a:latin typeface="Aptos" panose="020B0004020202020204" pitchFamily="34" charset="0"/>
              <a:ea typeface="Times New Roman" panose="02020603050405020304" pitchFamily="18" charset="0"/>
              <a:cs typeface="Aptos" panose="020B0004020202020204" pitchFamily="34" charset="0"/>
            </a:endParaRPr>
          </a:p>
          <a:p>
            <a:pPr marL="342900" lvl="0" indent="-342900">
              <a:buSzPts val="1000"/>
              <a:buFont typeface="Symbol" panose="05050102010706020507" pitchFamily="18" charset="2"/>
              <a:buChar char=""/>
              <a:tabLst>
                <a:tab pos="457200" algn="l"/>
              </a:tabLst>
            </a:pPr>
            <a:endParaRPr lang="nl-NL" sz="4000" dirty="0">
              <a:effectLst/>
              <a:latin typeface="Aptos" panose="020B0004020202020204" pitchFamily="34" charset="0"/>
              <a:ea typeface="Times New Roman" panose="02020603050405020304" pitchFamily="18" charset="0"/>
              <a:cs typeface="Aptos" panose="020B0004020202020204" pitchFamily="34" charset="0"/>
            </a:endParaRPr>
          </a:p>
          <a:p>
            <a:pPr marL="342900" indent="-342900">
              <a:buSzPts val="1000"/>
              <a:buFont typeface="Symbol" panose="05050102010706020507" pitchFamily="18" charset="2"/>
              <a:buChar char=""/>
              <a:tabLst>
                <a:tab pos="457200" algn="l"/>
              </a:tabLst>
            </a:pPr>
            <a:endParaRPr lang="nl-NL" sz="6200" dirty="0">
              <a:effectLst/>
              <a:latin typeface="Aptos" panose="020B0004020202020204" pitchFamily="34" charset="0"/>
              <a:ea typeface="Times New Roman" panose="02020603050405020304" pitchFamily="18" charset="0"/>
              <a:cs typeface="Aptos" panose="020B0004020202020204" pitchFamily="34" charset="0"/>
            </a:endParaRPr>
          </a:p>
          <a:p>
            <a:pPr marL="0" indent="0">
              <a:buNone/>
            </a:pPr>
            <a:endParaRPr lang="nl-NL" dirty="0"/>
          </a:p>
        </p:txBody>
      </p:sp>
    </p:spTree>
    <p:extLst>
      <p:ext uri="{BB962C8B-B14F-4D97-AF65-F5344CB8AC3E}">
        <p14:creationId xmlns:p14="http://schemas.microsoft.com/office/powerpoint/2010/main" val="539112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ballon: ovaal 6">
            <a:extLst>
              <a:ext uri="{FF2B5EF4-FFF2-40B4-BE49-F238E27FC236}">
                <a16:creationId xmlns:a16="http://schemas.microsoft.com/office/drawing/2014/main" id="{AD400D0B-6B81-9693-ED26-2874FE81F785}"/>
              </a:ext>
            </a:extLst>
          </p:cNvPr>
          <p:cNvSpPr/>
          <p:nvPr/>
        </p:nvSpPr>
        <p:spPr>
          <a:xfrm>
            <a:off x="6696636" y="307464"/>
            <a:ext cx="4585447" cy="2796988"/>
          </a:xfrm>
          <a:prstGeom prst="wedgeEllipseCallout">
            <a:avLst>
              <a:gd name="adj1" fmla="val -30565"/>
              <a:gd name="adj2" fmla="val 62664"/>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latin typeface="Aptos" panose="020B0004020202020204" pitchFamily="34" charset="0"/>
              </a:rPr>
              <a:t>‘Ik ben steeds van plan de zolder op te ruimen, maar dat komt er maar niet van’</a:t>
            </a:r>
          </a:p>
        </p:txBody>
      </p:sp>
      <p:sp>
        <p:nvSpPr>
          <p:cNvPr id="8" name="Tekstballon: ovaal 7">
            <a:extLst>
              <a:ext uri="{FF2B5EF4-FFF2-40B4-BE49-F238E27FC236}">
                <a16:creationId xmlns:a16="http://schemas.microsoft.com/office/drawing/2014/main" id="{9BC29E34-D001-9493-6EF5-B73703C2C877}"/>
              </a:ext>
            </a:extLst>
          </p:cNvPr>
          <p:cNvSpPr/>
          <p:nvPr/>
        </p:nvSpPr>
        <p:spPr>
          <a:xfrm>
            <a:off x="3236282" y="1921111"/>
            <a:ext cx="3711389" cy="2916192"/>
          </a:xfrm>
          <a:prstGeom prst="wedgeEllipseCallout">
            <a:avLst>
              <a:gd name="adj1" fmla="val -34239"/>
              <a:gd name="adj2" fmla="val 59272"/>
            </a:avLst>
          </a:prstGeom>
          <a:solidFill>
            <a:srgbClr val="AAC7F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latin typeface="Aptos" panose="020B0004020202020204" pitchFamily="34" charset="0"/>
              </a:rPr>
              <a:t>‘Tijdens gesprekken heb ik moeite iedereen te volgen’</a:t>
            </a:r>
          </a:p>
        </p:txBody>
      </p:sp>
      <p:pic>
        <p:nvPicPr>
          <p:cNvPr id="1028" name="Picture 4" descr="Poppetje Gratis Stock Foto - Public Domain Pictures">
            <a:extLst>
              <a:ext uri="{FF2B5EF4-FFF2-40B4-BE49-F238E27FC236}">
                <a16:creationId xmlns:a16="http://schemas.microsoft.com/office/drawing/2014/main" id="{1478C606-9E89-98E9-964D-171EFF5B6335}"/>
              </a:ext>
            </a:extLst>
          </p:cNvPr>
          <p:cNvPicPr>
            <a:picLocks noChangeAspect="1" noChangeArrowheads="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08160" y="3778623"/>
            <a:ext cx="1331652" cy="27028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99582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kstballon: ovaal 8">
            <a:extLst>
              <a:ext uri="{FF2B5EF4-FFF2-40B4-BE49-F238E27FC236}">
                <a16:creationId xmlns:a16="http://schemas.microsoft.com/office/drawing/2014/main" id="{D6EC5640-F91C-7E57-9E73-C6A4D7508C93}"/>
              </a:ext>
            </a:extLst>
          </p:cNvPr>
          <p:cNvSpPr/>
          <p:nvPr/>
        </p:nvSpPr>
        <p:spPr>
          <a:xfrm>
            <a:off x="2729754" y="457200"/>
            <a:ext cx="4361330" cy="2178424"/>
          </a:xfrm>
          <a:prstGeom prst="wedgeEllipseCallout">
            <a:avLst>
              <a:gd name="adj1" fmla="val 38237"/>
              <a:gd name="adj2" fmla="val 59723"/>
            </a:avLst>
          </a:prstGeom>
          <a:solidFill>
            <a:srgbClr val="F8C4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2400" dirty="0">
                <a:solidFill>
                  <a:schemeClr val="tx1"/>
                </a:solidFill>
                <a:latin typeface="Aptos" panose="020B0004020202020204" pitchFamily="34" charset="0"/>
              </a:rPr>
              <a:t>Vriend: ‘Ik moet altijd het voortouw nemen om een uitstapje voor te stellen’</a:t>
            </a:r>
          </a:p>
        </p:txBody>
      </p:sp>
      <p:sp>
        <p:nvSpPr>
          <p:cNvPr id="4" name="Tekstballon: ovaal 3">
            <a:extLst>
              <a:ext uri="{FF2B5EF4-FFF2-40B4-BE49-F238E27FC236}">
                <a16:creationId xmlns:a16="http://schemas.microsoft.com/office/drawing/2014/main" id="{AC5EE730-61F5-1001-6670-20103B5A94C6}"/>
              </a:ext>
            </a:extLst>
          </p:cNvPr>
          <p:cNvSpPr/>
          <p:nvPr/>
        </p:nvSpPr>
        <p:spPr>
          <a:xfrm>
            <a:off x="2729754" y="3092824"/>
            <a:ext cx="3993777" cy="2823882"/>
          </a:xfrm>
          <a:prstGeom prst="wedgeEllipseCallout">
            <a:avLst>
              <a:gd name="adj1" fmla="val 42644"/>
              <a:gd name="adj2" fmla="val 52773"/>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latin typeface="Aptos" panose="020B0004020202020204" pitchFamily="34" charset="0"/>
              </a:rPr>
              <a:t>Partner: ‘als hij met iets bezig is, reageert hij niet als ik iets zeg’</a:t>
            </a:r>
          </a:p>
        </p:txBody>
      </p:sp>
      <p:pic>
        <p:nvPicPr>
          <p:cNvPr id="2050" name="Picture 2" descr="verschillend groep van gestileerde figuren vormen een verbonden cirkel van  eenheid en medewerking. 69785433 Vectorkunst bij Vecteezy">
            <a:extLst>
              <a:ext uri="{FF2B5EF4-FFF2-40B4-BE49-F238E27FC236}">
                <a16:creationId xmlns:a16="http://schemas.microsoft.com/office/drawing/2014/main" id="{795A51BC-EE58-0FED-BE3F-B7A95AF43D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16906" y="2458571"/>
            <a:ext cx="4092388" cy="4092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9099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C65C3C-2378-B55F-F811-602C343D1AF1}"/>
              </a:ext>
            </a:extLst>
          </p:cNvPr>
          <p:cNvSpPr>
            <a:spLocks noGrp="1"/>
          </p:cNvSpPr>
          <p:nvPr>
            <p:ph type="title"/>
          </p:nvPr>
        </p:nvSpPr>
        <p:spPr/>
        <p:txBody>
          <a:bodyPr/>
          <a:lstStyle/>
          <a:p>
            <a:r>
              <a:rPr lang="nl-NL" dirty="0"/>
              <a:t>stelling</a:t>
            </a:r>
          </a:p>
        </p:txBody>
      </p:sp>
      <p:sp>
        <p:nvSpPr>
          <p:cNvPr id="3" name="Tijdelijke aanduiding voor inhoud 2">
            <a:extLst>
              <a:ext uri="{FF2B5EF4-FFF2-40B4-BE49-F238E27FC236}">
                <a16:creationId xmlns:a16="http://schemas.microsoft.com/office/drawing/2014/main" id="{A65AD068-886C-4D8B-FD7F-12BE8BF3D74E}"/>
              </a:ext>
            </a:extLst>
          </p:cNvPr>
          <p:cNvSpPr>
            <a:spLocks noGrp="1"/>
          </p:cNvSpPr>
          <p:nvPr>
            <p:ph idx="1"/>
          </p:nvPr>
        </p:nvSpPr>
        <p:spPr/>
        <p:txBody>
          <a:bodyPr/>
          <a:lstStyle/>
          <a:p>
            <a:pPr marL="0" indent="0">
              <a:buNone/>
            </a:pPr>
            <a:r>
              <a:rPr lang="nl-NL" sz="3600" dirty="0">
                <a:latin typeface="Aptos" panose="020B0004020202020204" pitchFamily="34" charset="0"/>
              </a:rPr>
              <a:t>Ik ervaar cognitieve problemen</a:t>
            </a:r>
          </a:p>
          <a:p>
            <a:endParaRPr lang="nl-NL" dirty="0"/>
          </a:p>
        </p:txBody>
      </p:sp>
    </p:spTree>
    <p:extLst>
      <p:ext uri="{BB962C8B-B14F-4D97-AF65-F5344CB8AC3E}">
        <p14:creationId xmlns:p14="http://schemas.microsoft.com/office/powerpoint/2010/main" val="1996289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32613D-7EA9-CA61-4841-982D73315E0B}"/>
              </a:ext>
            </a:extLst>
          </p:cNvPr>
          <p:cNvSpPr>
            <a:spLocks noGrp="1"/>
          </p:cNvSpPr>
          <p:nvPr>
            <p:ph type="title"/>
          </p:nvPr>
        </p:nvSpPr>
        <p:spPr/>
        <p:txBody>
          <a:bodyPr/>
          <a:lstStyle/>
          <a:p>
            <a:r>
              <a:rPr lang="nl-NL" dirty="0"/>
              <a:t>stelling</a:t>
            </a:r>
          </a:p>
        </p:txBody>
      </p:sp>
      <p:sp>
        <p:nvSpPr>
          <p:cNvPr id="3" name="Tijdelijke aanduiding voor inhoud 2">
            <a:extLst>
              <a:ext uri="{FF2B5EF4-FFF2-40B4-BE49-F238E27FC236}">
                <a16:creationId xmlns:a16="http://schemas.microsoft.com/office/drawing/2014/main" id="{2E092E3E-6633-15D8-EA5F-90A4B0C9AB5B}"/>
              </a:ext>
            </a:extLst>
          </p:cNvPr>
          <p:cNvSpPr>
            <a:spLocks noGrp="1"/>
          </p:cNvSpPr>
          <p:nvPr>
            <p:ph idx="1"/>
          </p:nvPr>
        </p:nvSpPr>
        <p:spPr/>
        <p:txBody>
          <a:bodyPr>
            <a:normAutofit/>
          </a:bodyPr>
          <a:lstStyle/>
          <a:p>
            <a:pPr marL="0" indent="0">
              <a:buNone/>
            </a:pPr>
            <a:r>
              <a:rPr lang="nl-NL" sz="3600" dirty="0">
                <a:latin typeface="Aptos" panose="020B0004020202020204" pitchFamily="34" charset="0"/>
              </a:rPr>
              <a:t>Ik ervaar onzekerheid vanwege denkproblemen</a:t>
            </a:r>
          </a:p>
        </p:txBody>
      </p:sp>
    </p:spTree>
    <p:extLst>
      <p:ext uri="{BB962C8B-B14F-4D97-AF65-F5344CB8AC3E}">
        <p14:creationId xmlns:p14="http://schemas.microsoft.com/office/powerpoint/2010/main" val="2864912165"/>
      </p:ext>
    </p:extLst>
  </p:cSld>
  <p:clrMapOvr>
    <a:masterClrMapping/>
  </p:clrMapOvr>
</p:sld>
</file>

<file path=ppt/theme/theme1.xml><?xml version="1.0" encoding="utf-8"?>
<a:theme xmlns:a="http://schemas.openxmlformats.org/drawingml/2006/main" name="Pakket">
  <a:themeElements>
    <a:clrScheme name="Pakket">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kke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kket">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1151</TotalTime>
  <Words>7207</Words>
  <Application>Microsoft Office PowerPoint</Application>
  <PresentationFormat>Breedbeeld</PresentationFormat>
  <Paragraphs>348</Paragraphs>
  <Slides>48</Slides>
  <Notes>38</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48</vt:i4>
      </vt:variant>
    </vt:vector>
  </HeadingPairs>
  <TitlesOfParts>
    <vt:vector size="54" baseType="lpstr">
      <vt:lpstr>Aptos</vt:lpstr>
      <vt:lpstr>Arial</vt:lpstr>
      <vt:lpstr>Calibri</vt:lpstr>
      <vt:lpstr>Gill Sans MT</vt:lpstr>
      <vt:lpstr>Symbol</vt:lpstr>
      <vt:lpstr>Pakket</vt:lpstr>
      <vt:lpstr>cognitieve gevolgen  &amp; ADVIEZEN</vt:lpstr>
      <vt:lpstr>programma</vt:lpstr>
      <vt:lpstr>Cognitieve veranderingen</vt:lpstr>
      <vt:lpstr>Cognitieve veranderingen</vt:lpstr>
      <vt:lpstr>Cognitieve veranderingen</vt:lpstr>
      <vt:lpstr>PowerPoint-presentatie</vt:lpstr>
      <vt:lpstr>PowerPoint-presentatie</vt:lpstr>
      <vt:lpstr>stelling</vt:lpstr>
      <vt:lpstr>stelling</vt:lpstr>
      <vt:lpstr>Aandacht en concentratie</vt:lpstr>
      <vt:lpstr>Aandacht en concentratie</vt:lpstr>
      <vt:lpstr>Aandacht = poort</vt:lpstr>
      <vt:lpstr>informatieverwerking</vt:lpstr>
      <vt:lpstr>overprikkeling</vt:lpstr>
      <vt:lpstr>stelling</vt:lpstr>
      <vt:lpstr>stelling</vt:lpstr>
      <vt:lpstr>Executieve functies</vt:lpstr>
      <vt:lpstr>Executieve functies</vt:lpstr>
      <vt:lpstr>werkgeheugen</vt:lpstr>
      <vt:lpstr>Geheugen</vt:lpstr>
      <vt:lpstr>geheugen</vt:lpstr>
      <vt:lpstr>geheugen</vt:lpstr>
      <vt:lpstr>PowerPoint-presentatie</vt:lpstr>
      <vt:lpstr>En verder:</vt:lpstr>
      <vt:lpstr>Verschil parkinson en parkinsonismen</vt:lpstr>
      <vt:lpstr>dementie</vt:lpstr>
      <vt:lpstr>Factoren die cognitie beïnvloeden</vt:lpstr>
      <vt:lpstr>Factoren die cognitie beïnvloeden</vt:lpstr>
      <vt:lpstr>Factoren die cognitie beïnvloeden</vt:lpstr>
      <vt:lpstr>Wat helpt?</vt:lpstr>
      <vt:lpstr>Wat helpt?</vt:lpstr>
      <vt:lpstr>stelling</vt:lpstr>
      <vt:lpstr>Tips Aandacht en concentratie</vt:lpstr>
      <vt:lpstr>Tips aandacht en concentratie</vt:lpstr>
      <vt:lpstr>stelling</vt:lpstr>
      <vt:lpstr>Tips vertraagde informatieverwerking</vt:lpstr>
      <vt:lpstr>stelling</vt:lpstr>
      <vt:lpstr>Tips geheugen, intern</vt:lpstr>
      <vt:lpstr>Tips geheugen, extern</vt:lpstr>
      <vt:lpstr>Tips geheugen, extern</vt:lpstr>
      <vt:lpstr>stelling</vt:lpstr>
      <vt:lpstr>Tips executieve functies</vt:lpstr>
      <vt:lpstr>Tips executieve functies</vt:lpstr>
      <vt:lpstr>stelling</vt:lpstr>
      <vt:lpstr>Tips Stress en vermoeidheid</vt:lpstr>
      <vt:lpstr>kortom</vt:lpstr>
      <vt:lpstr>PAUZE</vt:lpstr>
      <vt:lpstr>VRAGEN?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Milou van Es</dc:creator>
  <cp:lastModifiedBy>Milou van Es</cp:lastModifiedBy>
  <cp:revision>1</cp:revision>
  <dcterms:created xsi:type="dcterms:W3CDTF">2026-05-25T07:54:20Z</dcterms:created>
  <dcterms:modified xsi:type="dcterms:W3CDTF">2026-06-12T08:38:27Z</dcterms:modified>
</cp:coreProperties>
</file>