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3AEED2AD-C160-4B5D-AE8D-A55B7ADB6A5A}">
          <p14:sldIdLst>
            <p14:sldId id="256"/>
            <p14:sldId id="25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898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35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05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0413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13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675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739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208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44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080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644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577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41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475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105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929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98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4BC43-56FC-458D-9181-90B6A6A3920F}" type="datetimeFigureOut">
              <a:rPr lang="nl-NL" smtClean="0"/>
              <a:t>14-1-2026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AC52A0-B536-4933-9C46-90A075F695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62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kinsontv.nl/gemist" TargetMode="External"/><Relationship Id="rId2" Type="http://schemas.openxmlformats.org/officeDocument/2006/relationships/hyperlink" Target="http://www.parkinsontv.nl/agend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kinson-vereniging.nl/bloggers" TargetMode="External"/><Relationship Id="rId2" Type="http://schemas.openxmlformats.org/officeDocument/2006/relationships/hyperlink" Target="https://www.parkinson-vereniging.nl/overig/informatiemateriaal/podcasts-over-parkins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kinson-vereniging.nl/films-en-documentair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3114D3-965D-9636-FBF4-40D550D37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312" y="1072446"/>
            <a:ext cx="7766936" cy="1646302"/>
          </a:xfrm>
        </p:spPr>
        <p:txBody>
          <a:bodyPr/>
          <a:lstStyle/>
          <a:p>
            <a:pPr algn="ctr"/>
            <a:r>
              <a:rPr lang="nl-NL" dirty="0"/>
              <a:t>Communicatie Parkinson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7F1AB0-8F7C-E90D-D8C1-3B94F5076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7018" y="3429000"/>
            <a:ext cx="7766936" cy="2319823"/>
          </a:xfrm>
        </p:spPr>
        <p:txBody>
          <a:bodyPr/>
          <a:lstStyle/>
          <a:p>
            <a:pPr algn="ctr"/>
            <a:r>
              <a:rPr lang="nl-NL" b="1" dirty="0">
                <a:solidFill>
                  <a:schemeClr val="accent1"/>
                </a:solidFill>
              </a:rPr>
              <a:t>Wat kunnen we gebruiken om zoveel mogelijk onze kennis over deze ziekte up to date te houden</a:t>
            </a:r>
          </a:p>
          <a:p>
            <a:pPr algn="ctr"/>
            <a:endParaRPr lang="nl-NL" b="1" dirty="0">
              <a:solidFill>
                <a:schemeClr val="accent1"/>
              </a:solidFill>
            </a:endParaRPr>
          </a:p>
          <a:p>
            <a:pPr algn="ctr"/>
            <a:r>
              <a:rPr lang="nl-NL" b="1" dirty="0">
                <a:solidFill>
                  <a:schemeClr val="accent1"/>
                </a:solidFill>
              </a:rPr>
              <a:t>ParkinsonCafé het Gooi</a:t>
            </a:r>
            <a:br>
              <a:rPr lang="nl-NL" b="1" dirty="0">
                <a:solidFill>
                  <a:schemeClr val="accent1"/>
                </a:solidFill>
              </a:rPr>
            </a:br>
            <a:r>
              <a:rPr lang="nl-NL" b="1" dirty="0">
                <a:solidFill>
                  <a:schemeClr val="accent1"/>
                </a:solidFill>
              </a:rPr>
              <a:t>15 Januari 2026</a:t>
            </a:r>
          </a:p>
        </p:txBody>
      </p:sp>
    </p:spTree>
    <p:extLst>
      <p:ext uri="{BB962C8B-B14F-4D97-AF65-F5344CB8AC3E}">
        <p14:creationId xmlns:p14="http://schemas.microsoft.com/office/powerpoint/2010/main" val="96909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6C3BD13C-3710-F23E-44D3-87840E33D7CB}"/>
              </a:ext>
            </a:extLst>
          </p:cNvPr>
          <p:cNvSpPr txBox="1"/>
          <p:nvPr/>
        </p:nvSpPr>
        <p:spPr>
          <a:xfrm>
            <a:off x="1041679" y="794802"/>
            <a:ext cx="1010864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t">
              <a:buNone/>
            </a:pPr>
            <a:r>
              <a:rPr lang="nl-NL" sz="3600" b="1" i="0" dirty="0">
                <a:solidFill>
                  <a:schemeClr val="accent1"/>
                </a:solidFill>
                <a:effectLst/>
                <a:latin typeface="Helvetica-Neue"/>
              </a:rPr>
              <a:t>Communicatie</a:t>
            </a:r>
          </a:p>
          <a:p>
            <a:pPr algn="l" rtl="0" fontAlgn="t">
              <a:buNone/>
            </a:pPr>
            <a:r>
              <a:rPr lang="nl-NL" sz="2800" b="1" i="0" dirty="0" err="1">
                <a:solidFill>
                  <a:schemeClr val="accent1"/>
                </a:solidFill>
                <a:effectLst/>
                <a:latin typeface="Helvetica-Neue"/>
              </a:rPr>
              <a:t>ParkinsonTV</a:t>
            </a: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 </a:t>
            </a:r>
          </a:p>
          <a:p>
            <a:pPr algn="l" rtl="0" fontAlgn="t">
              <a:buNone/>
            </a:pP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is een initiatief van ParkinsonNet en de Parkinson Vereniging.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1" i="0" dirty="0">
                <a:solidFill>
                  <a:srgbClr val="4A4A4A"/>
                </a:solidFill>
                <a:effectLst/>
                <a:latin typeface="Helvetica-Neue"/>
              </a:rPr>
              <a:t>Maandelijks</a:t>
            </a: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 wordt op </a:t>
            </a:r>
            <a:r>
              <a:rPr lang="nl-NL" b="1" i="0" dirty="0">
                <a:solidFill>
                  <a:srgbClr val="4A4A4A"/>
                </a:solidFill>
                <a:effectLst/>
                <a:latin typeface="Helvetica-Neue"/>
              </a:rPr>
              <a:t>vrijdagmiddag vanaf 16.00 uur live </a:t>
            </a: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via internet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een uitzending verzorgd voor mensen met parkinson(ismen),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direct betrokkenen, mantelzorgers en zorgverleners.</a:t>
            </a:r>
          </a:p>
          <a:p>
            <a:pPr algn="l" rtl="0" fontAlgn="t">
              <a:buNone/>
            </a:pP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U als kijker wordt hiermee direct en laagdrempelig geïnformeerd over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verschillende onderwerpen en thema’s.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U kunt actief deelnemen aan de uitzending door vragen direct aan het panel te stellen. 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Hiermee heeft u invloed op de inhoud van het programma en bepaalt u mede de inhoud en relevantie van de uitzending.</a:t>
            </a: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endParaRPr lang="nl-NL" b="0" i="0" dirty="0">
              <a:solidFill>
                <a:srgbClr val="4A4A4A"/>
              </a:solidFill>
              <a:effectLst/>
              <a:latin typeface="Helvetica-Neue"/>
            </a:endParaRPr>
          </a:p>
          <a:p>
            <a:pPr algn="l" rtl="0" fontAlgn="t">
              <a:buNone/>
            </a:pPr>
            <a:r>
              <a:rPr lang="nl-NL" b="1" i="0" u="none" strike="noStrike" dirty="0">
                <a:solidFill>
                  <a:srgbClr val="FFFFFF"/>
                </a:solidFill>
                <a:effectLst/>
                <a:latin typeface="Helvetica-Neue"/>
                <a:hlinkClick r:id="rId2"/>
              </a:rPr>
              <a:t>Bekijk hier de agenda van </a:t>
            </a:r>
            <a:r>
              <a:rPr lang="nl-NL" b="1" i="0" u="none" strike="noStrike" dirty="0" err="1">
                <a:solidFill>
                  <a:srgbClr val="FFFFFF"/>
                </a:solidFill>
                <a:effectLst/>
                <a:latin typeface="Helvetica-Neue"/>
                <a:hlinkClick r:id="rId2"/>
              </a:rPr>
              <a:t>ParkinsonTV</a:t>
            </a:r>
            <a:r>
              <a:rPr lang="nl-NL" b="1" i="0" u="none" strike="noStrike" dirty="0">
                <a:solidFill>
                  <a:srgbClr val="FFFFFF"/>
                </a:solidFill>
                <a:effectLst/>
                <a:latin typeface="Helvetica-Neue"/>
                <a:hlinkClick r:id="rId2"/>
              </a:rPr>
              <a:t> voor dit jaar</a:t>
            </a:r>
            <a:r>
              <a:rPr lang="nl-NL" b="1" i="0" u="none" strike="noStrike" dirty="0">
                <a:solidFill>
                  <a:srgbClr val="FFFFFF"/>
                </a:solidFill>
                <a:effectLst/>
                <a:latin typeface="Helvetica-Neue"/>
              </a:rPr>
              <a:t> </a:t>
            </a:r>
            <a:br>
              <a:rPr lang="nl-NL" b="1" i="0" u="none" strike="noStrike" dirty="0">
                <a:solidFill>
                  <a:srgbClr val="FFFFFF"/>
                </a:solidFill>
                <a:effectLst/>
                <a:latin typeface="Helvetica-Neue"/>
              </a:rPr>
            </a:br>
            <a:endParaRPr lang="nl-NL" b="0" i="0" dirty="0">
              <a:solidFill>
                <a:srgbClr val="4A4A4A"/>
              </a:solidFill>
              <a:effectLst/>
              <a:latin typeface="Helvetica-Neue"/>
            </a:endParaRPr>
          </a:p>
          <a:p>
            <a:pPr algn="l" rtl="0" fontAlgn="t">
              <a:buNone/>
            </a:pP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Eerder uitgezonden afleveringen kunt u terugzien op de website van </a:t>
            </a:r>
            <a:r>
              <a:rPr lang="nl-NL" b="0" i="0" dirty="0" err="1">
                <a:solidFill>
                  <a:srgbClr val="4A4A4A"/>
                </a:solidFill>
                <a:effectLst/>
                <a:latin typeface="Helvetica-Neue"/>
              </a:rPr>
              <a:t>ParkinsonTV</a:t>
            </a:r>
            <a: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  <a:t>.</a:t>
            </a:r>
          </a:p>
          <a:p>
            <a:pPr algn="l" rtl="0" fontAlgn="t">
              <a:buNone/>
            </a:pPr>
            <a:r>
              <a:rPr lang="nl-NL" b="1" i="0" u="none" strike="noStrike" dirty="0">
                <a:solidFill>
                  <a:srgbClr val="FFFFFF"/>
                </a:solidFill>
                <a:effectLst/>
                <a:latin typeface="Helvetica-Neue"/>
                <a:hlinkClick r:id="rId3"/>
              </a:rPr>
              <a:t>Ga naar uitzending gemist van </a:t>
            </a:r>
            <a:r>
              <a:rPr lang="nl-NL" b="1" i="0" u="none" strike="noStrike" dirty="0" err="1">
                <a:solidFill>
                  <a:srgbClr val="FFFFFF"/>
                </a:solidFill>
                <a:effectLst/>
                <a:latin typeface="Helvetica-Neue"/>
                <a:hlinkClick r:id="rId3"/>
              </a:rPr>
              <a:t>ParkinsonTV</a:t>
            </a:r>
            <a:endParaRPr lang="nl-NL" b="0" i="0" dirty="0">
              <a:solidFill>
                <a:srgbClr val="4A4A4A"/>
              </a:solidFill>
              <a:effectLst/>
              <a:latin typeface="Helvetica-Neue"/>
            </a:endParaRPr>
          </a:p>
          <a:p>
            <a:pPr>
              <a:buNone/>
            </a:pPr>
            <a:br>
              <a:rPr lang="nl-NL" b="0" i="0" dirty="0">
                <a:solidFill>
                  <a:srgbClr val="4A4A4A"/>
                </a:solidFill>
                <a:effectLst/>
                <a:latin typeface="Helvetica-Neue"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740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80951-F894-BFB6-F874-A565DC8C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7508"/>
          </a:xfrm>
        </p:spPr>
        <p:txBody>
          <a:bodyPr/>
          <a:lstStyle/>
          <a:p>
            <a:pPr algn="ctr"/>
            <a:r>
              <a:rPr lang="nl-NL" b="1" dirty="0"/>
              <a:t>Communicatie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E72D7D-D5B8-50D0-BCEF-16482828C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07" y="1788800"/>
            <a:ext cx="8596668" cy="3880773"/>
          </a:xfrm>
        </p:spPr>
        <p:txBody>
          <a:bodyPr>
            <a:normAutofit fontScale="77500" lnSpcReduction="20000"/>
          </a:bodyPr>
          <a:lstStyle/>
          <a:p>
            <a:r>
              <a:rPr lang="nl-NL" sz="3200" b="1" dirty="0">
                <a:solidFill>
                  <a:schemeClr val="accent1"/>
                </a:solidFill>
              </a:rPr>
              <a:t>Podcast</a:t>
            </a:r>
            <a:br>
              <a:rPr lang="nl-NL" sz="3200" dirty="0">
                <a:solidFill>
                  <a:schemeClr val="accent1"/>
                </a:solidFill>
              </a:rPr>
            </a:br>
            <a:br>
              <a:rPr lang="nl-NL" sz="3200" dirty="0"/>
            </a:br>
            <a:r>
              <a:rPr lang="nl-NL" sz="3200" dirty="0">
                <a:hlinkClick r:id="rId2"/>
              </a:rPr>
              <a:t>Podcasts over parkinson - Parkinson Vereniging</a:t>
            </a:r>
            <a:br>
              <a:rPr lang="nl-NL" sz="3200" dirty="0"/>
            </a:br>
            <a:br>
              <a:rPr lang="nl-NL" sz="3200" dirty="0"/>
            </a:br>
            <a:r>
              <a:rPr lang="nl-NL" sz="3200" dirty="0"/>
              <a:t>Hier vindt u allerlei podcasts met gesprekken</a:t>
            </a:r>
          </a:p>
          <a:p>
            <a:pPr marL="0" indent="0">
              <a:buNone/>
            </a:pPr>
            <a:endParaRPr lang="nl-NL" sz="3200" dirty="0"/>
          </a:p>
          <a:p>
            <a:r>
              <a:rPr lang="nl-NL" sz="3200" b="1" dirty="0">
                <a:solidFill>
                  <a:schemeClr val="accent1"/>
                </a:solidFill>
              </a:rPr>
              <a:t>Blogs</a:t>
            </a:r>
            <a:br>
              <a:rPr lang="nl-NL" sz="3200" dirty="0">
                <a:solidFill>
                  <a:schemeClr val="accent1"/>
                </a:solidFill>
              </a:rPr>
            </a:br>
            <a:br>
              <a:rPr lang="nl-NL" sz="3200" dirty="0"/>
            </a:br>
            <a:r>
              <a:rPr lang="nl-NL" sz="3200" dirty="0">
                <a:hlinkClick r:id="rId3"/>
              </a:rPr>
              <a:t>Blogs ervaringsdeskundigen - Parkinson Vereniging</a:t>
            </a:r>
            <a:br>
              <a:rPr lang="nl-NL" sz="3200" dirty="0"/>
            </a:br>
            <a:br>
              <a:rPr lang="nl-NL" sz="3200" dirty="0"/>
            </a:br>
            <a:r>
              <a:rPr lang="nl-NL" sz="3200" dirty="0"/>
              <a:t>Hier vindt u allerlei blogs van ervaringsdeskundigen</a:t>
            </a:r>
          </a:p>
          <a:p>
            <a:pPr marL="0" indent="0">
              <a:buNone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91682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EAD57A-7C72-91A1-2B79-00A36DD6E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Communicatie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8A1B11-B495-73A6-8AD4-CD4095EEC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7687"/>
            <a:ext cx="8596668" cy="3486585"/>
          </a:xfrm>
        </p:spPr>
        <p:txBody>
          <a:bodyPr/>
          <a:lstStyle/>
          <a:p>
            <a:r>
              <a:rPr lang="nl-NL" sz="2400" b="1" dirty="0">
                <a:solidFill>
                  <a:schemeClr val="accent1"/>
                </a:solidFill>
              </a:rPr>
              <a:t>Films en Documentaires</a:t>
            </a:r>
            <a:br>
              <a:rPr lang="nl-NL" dirty="0"/>
            </a:br>
            <a:br>
              <a:rPr lang="nl-NL" dirty="0"/>
            </a:br>
            <a:r>
              <a:rPr lang="nl-NL" dirty="0">
                <a:hlinkClick r:id="rId2"/>
              </a:rPr>
              <a:t>Films en documentaires - Parkinson Vereniging</a:t>
            </a:r>
            <a:r>
              <a:rPr lang="nl-NL" dirty="0"/>
              <a:t> </a:t>
            </a:r>
            <a:br>
              <a:rPr lang="nl-NL" dirty="0"/>
            </a:br>
            <a:endParaRPr lang="nl-NL" dirty="0"/>
          </a:p>
          <a:p>
            <a:r>
              <a:rPr lang="nl-NL" sz="2400" b="1" dirty="0">
                <a:solidFill>
                  <a:schemeClr val="accent1"/>
                </a:solidFill>
              </a:rPr>
              <a:t>Andere communicatiekanalen</a:t>
            </a:r>
            <a:br>
              <a:rPr lang="nl-NL" sz="2400" dirty="0">
                <a:solidFill>
                  <a:schemeClr val="accent1"/>
                </a:solidFill>
              </a:rPr>
            </a:br>
            <a:r>
              <a:rPr lang="nl-NL" sz="2400" dirty="0">
                <a:solidFill>
                  <a:schemeClr val="accent1"/>
                </a:solidFill>
              </a:rPr>
              <a:t>Facebookpagina van de Parkinson-vereniging</a:t>
            </a:r>
            <a:br>
              <a:rPr lang="nl-NL" sz="2400" dirty="0">
                <a:solidFill>
                  <a:schemeClr val="accent1"/>
                </a:solidFill>
              </a:rPr>
            </a:br>
            <a:r>
              <a:rPr lang="nl-NL" sz="2400" dirty="0">
                <a:solidFill>
                  <a:schemeClr val="accent1"/>
                </a:solidFill>
              </a:rPr>
              <a:t>Facebookpagina Bas Bloem</a:t>
            </a:r>
            <a:br>
              <a:rPr lang="nl-NL" sz="2400" dirty="0">
                <a:solidFill>
                  <a:schemeClr val="accent1"/>
                </a:solidFill>
              </a:rPr>
            </a:br>
            <a:r>
              <a:rPr lang="nl-NL" sz="2400" dirty="0">
                <a:solidFill>
                  <a:schemeClr val="accent1"/>
                </a:solidFill>
              </a:rPr>
              <a:t>Facebookpagina Parkinson Wellness Recovery</a:t>
            </a:r>
            <a:br>
              <a:rPr lang="nl-NL" sz="2400" dirty="0">
                <a:solidFill>
                  <a:schemeClr val="accent1"/>
                </a:solidFill>
              </a:rPr>
            </a:br>
            <a:r>
              <a:rPr lang="nl-NL" sz="2400" dirty="0">
                <a:solidFill>
                  <a:schemeClr val="accent1"/>
                </a:solidFill>
              </a:rPr>
              <a:t>Facebookpagina (diverse) van lotgenoten. </a:t>
            </a:r>
            <a:r>
              <a:rPr lang="nl-NL" sz="2400">
                <a:solidFill>
                  <a:schemeClr val="accent1"/>
                </a:solidFill>
              </a:rPr>
              <a:t>PC’s, etc.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70288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</TotalTime>
  <Words>231</Words>
  <Application>Microsoft Office PowerPoint</Application>
  <PresentationFormat>Breedbeeld</PresentationFormat>
  <Paragraphs>19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Helvetica-Neue</vt:lpstr>
      <vt:lpstr>Trebuchet MS</vt:lpstr>
      <vt:lpstr>Wingdings 3</vt:lpstr>
      <vt:lpstr>Facet</vt:lpstr>
      <vt:lpstr>Communicatie Parkinson</vt:lpstr>
      <vt:lpstr>PowerPoint-presentatie</vt:lpstr>
      <vt:lpstr>Communicatie</vt:lpstr>
      <vt:lpstr>Communicatie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Gerdien De Wal</dc:creator>
  <cp:lastModifiedBy>Gerdien De Wal</cp:lastModifiedBy>
  <cp:revision>10</cp:revision>
  <dcterms:created xsi:type="dcterms:W3CDTF">2026-01-14T09:02:13Z</dcterms:created>
  <dcterms:modified xsi:type="dcterms:W3CDTF">2026-01-14T21:24:52Z</dcterms:modified>
</cp:coreProperties>
</file>