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81" r:id="rId2"/>
    <p:sldId id="371" r:id="rId3"/>
    <p:sldId id="295" r:id="rId4"/>
    <p:sldId id="372" r:id="rId5"/>
    <p:sldId id="366" r:id="rId6"/>
    <p:sldId id="299" r:id="rId7"/>
    <p:sldId id="369" r:id="rId8"/>
    <p:sldId id="365" r:id="rId9"/>
    <p:sldId id="374" r:id="rId10"/>
    <p:sldId id="358" r:id="rId11"/>
    <p:sldId id="360" r:id="rId12"/>
    <p:sldId id="361" r:id="rId13"/>
  </p:sldIdLst>
  <p:sldSz cx="12192000" cy="6858000"/>
  <p:notesSz cx="6858000" cy="98742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7D90"/>
    <a:srgbClr val="5F7688"/>
    <a:srgbClr val="F89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 autoAdjust="0"/>
    <p:restoredTop sz="93617"/>
  </p:normalViewPr>
  <p:slideViewPr>
    <p:cSldViewPr snapToGrid="0">
      <p:cViewPr varScale="1">
        <p:scale>
          <a:sx n="106" d="100"/>
          <a:sy n="106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B7146-188E-42E4-91FB-2DA7E0C763A6}" type="datetimeFigureOut">
              <a:rPr lang="nl-NL" smtClean="0"/>
              <a:t>20-04-18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C490-C34D-4528-AAB2-5B9EB2B4008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110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D682F-03B3-4453-87CC-313AEAE908A3}" type="datetimeFigureOut">
              <a:rPr lang="nl-NL" smtClean="0"/>
              <a:t>20-04-18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427C2-6A17-43D1-852F-0B5A89D732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907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54F3-4236-419D-8E63-2B20F0DBE840}" type="datetime1">
              <a:rPr lang="nl-NL" smtClean="0"/>
              <a:t>20-04-18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6379-E5E0-4734-A4EF-2A6E7D84FC03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974" y="144924"/>
            <a:ext cx="7078653" cy="186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3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7B77-45BD-4619-9A75-5F1BFE99BF0D}" type="datetime1">
              <a:rPr lang="nl-NL" smtClean="0"/>
              <a:t>20-04-18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6379-E5E0-4734-A4EF-2A6E7D84FC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529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2ED2-4797-45DA-8F4E-F46B6FB6711A}" type="datetime1">
              <a:rPr lang="nl-NL" smtClean="0"/>
              <a:t>20-04-18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6379-E5E0-4734-A4EF-2A6E7D84FC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74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7ADA-408D-4E23-B37A-30B71AE01ABF}" type="datetime1">
              <a:rPr lang="nl-NL" smtClean="0"/>
              <a:t>20-04-18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6379-E5E0-4734-A4EF-2A6E7D84FC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557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157A-2468-47E3-AB9B-E2E4CEB01CA4}" type="datetime1">
              <a:rPr lang="nl-NL" smtClean="0"/>
              <a:t>20-04-18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6379-E5E0-4734-A4EF-2A6E7D84FC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874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6D0E-B818-4133-81BA-5E5B80F696CE}" type="datetime1">
              <a:rPr lang="nl-NL" smtClean="0"/>
              <a:t>20-04-18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6379-E5E0-4734-A4EF-2A6E7D84FC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443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78D1-8EEE-4EA9-80F1-6C21E11A470E}" type="datetime1">
              <a:rPr lang="nl-NL" smtClean="0"/>
              <a:t>20-04-18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6379-E5E0-4734-A4EF-2A6E7D84FC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54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5CFB-6F6D-48D5-9A97-8E88C6BA0287}" type="datetime1">
              <a:rPr lang="nl-NL" smtClean="0"/>
              <a:t>20-04-18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6379-E5E0-4734-A4EF-2A6E7D84FC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284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0F89-3698-4964-BD86-924DCE88D083}" type="datetime1">
              <a:rPr lang="nl-NL" smtClean="0"/>
              <a:t>20-04-18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6379-E5E0-4734-A4EF-2A6E7D84FC03}" type="slidenum">
              <a:rPr lang="nl-NL" smtClean="0"/>
              <a:t>‹#›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274" y="0"/>
            <a:ext cx="7078653" cy="186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2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536B-00DF-428E-9595-EBED3DE7B384}" type="datetime1">
              <a:rPr lang="nl-NL" smtClean="0"/>
              <a:t>20-04-18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6379-E5E0-4734-A4EF-2A6E7D84FC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054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4C14-6775-4A7C-A012-ECBF24C6901A}" type="datetime1">
              <a:rPr lang="nl-NL" smtClean="0"/>
              <a:t>20-04-18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6379-E5E0-4734-A4EF-2A6E7D84FC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095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97238-54A5-46B5-9B31-AF58E6027C8D}" type="datetime1">
              <a:rPr lang="nl-NL" smtClean="0"/>
              <a:t>20-04-18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66379-E5E0-4734-A4EF-2A6E7D84FC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10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parkinsoncafepurmerend.nl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arkinsoncafepurmerend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arkinsoncafepurmerend.nl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10553" y="2057399"/>
            <a:ext cx="9144000" cy="1049151"/>
          </a:xfrm>
        </p:spPr>
        <p:txBody>
          <a:bodyPr/>
          <a:lstStyle/>
          <a:p>
            <a:r>
              <a:rPr lang="nl-NL" b="1" dirty="0">
                <a:solidFill>
                  <a:srgbClr val="687D90"/>
                </a:solidFill>
                <a:latin typeface="+mn-lt"/>
              </a:rPr>
              <a:t>Welkom</a:t>
            </a:r>
          </a:p>
        </p:txBody>
      </p:sp>
      <p:sp>
        <p:nvSpPr>
          <p:cNvPr id="6" name="Rechthoek 5"/>
          <p:cNvSpPr/>
          <p:nvPr/>
        </p:nvSpPr>
        <p:spPr>
          <a:xfrm>
            <a:off x="-147918" y="6008081"/>
            <a:ext cx="12192000" cy="866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ndertitel 2"/>
          <p:cNvSpPr txBox="1">
            <a:spLocks/>
          </p:cNvSpPr>
          <p:nvPr/>
        </p:nvSpPr>
        <p:spPr>
          <a:xfrm>
            <a:off x="776315" y="5943880"/>
            <a:ext cx="11050073" cy="81252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7400" b="1" dirty="0">
                <a:solidFill>
                  <a:srgbClr val="F89B62"/>
                </a:solidFill>
              </a:rPr>
              <a:t>We zijn online!    </a:t>
            </a:r>
            <a:r>
              <a:rPr lang="nl-NL" sz="7400" b="1" dirty="0">
                <a:solidFill>
                  <a:srgbClr val="F89B62"/>
                </a:solidFill>
                <a:hlinkClick r:id="rId2"/>
              </a:rPr>
              <a:t>www.parkinsoncafepurmerend.nl</a:t>
            </a:r>
            <a:endParaRPr lang="nl-NL" sz="7400" b="1" dirty="0">
              <a:solidFill>
                <a:srgbClr val="F89B62"/>
              </a:solidFill>
            </a:endParaRPr>
          </a:p>
          <a:p>
            <a:r>
              <a:rPr lang="nl-NL" sz="7400" b="1" dirty="0">
                <a:solidFill>
                  <a:srgbClr val="F89B62"/>
                </a:solidFill>
              </a:rPr>
              <a:t>Facebook: </a:t>
            </a:r>
            <a:r>
              <a:rPr lang="nl-NL" sz="7400" b="1" u="sng" dirty="0">
                <a:solidFill>
                  <a:srgbClr val="0070C0"/>
                </a:solidFill>
              </a:rPr>
              <a:t>Parkinson Café Purmerend - Waterland</a:t>
            </a:r>
          </a:p>
          <a:p>
            <a:endParaRPr lang="nl-NL" sz="3600" b="1" dirty="0">
              <a:solidFill>
                <a:srgbClr val="F89B6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6379-E5E0-4734-A4EF-2A6E7D84FC03}" type="slidenum">
              <a:rPr lang="nl-NL" smtClean="0"/>
              <a:t>1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7" t="15748" b="40351"/>
          <a:stretch/>
        </p:blipFill>
        <p:spPr>
          <a:xfrm>
            <a:off x="0" y="0"/>
            <a:ext cx="12192000" cy="177501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7" b="33918"/>
          <a:stretch/>
        </p:blipFill>
        <p:spPr>
          <a:xfrm>
            <a:off x="2265672" y="2988236"/>
            <a:ext cx="7633761" cy="283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67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6379-E5E0-4734-A4EF-2A6E7D84FC03}" type="slidenum">
              <a:rPr lang="nl-NL" smtClean="0"/>
              <a:t>10</a:t>
            </a:fld>
            <a:endParaRPr lang="nl-NL"/>
          </a:p>
        </p:txBody>
      </p:sp>
      <p:sp>
        <p:nvSpPr>
          <p:cNvPr id="6" name="Tekstvak 1"/>
          <p:cNvSpPr txBox="1"/>
          <p:nvPr/>
        </p:nvSpPr>
        <p:spPr>
          <a:xfrm>
            <a:off x="0" y="180150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5F7688"/>
                </a:solidFill>
              </a:rPr>
              <a:t>Agenda voor de komende maanden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290" y="2550934"/>
            <a:ext cx="9397420" cy="417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96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6379-E5E0-4734-A4EF-2A6E7D84FC03}" type="slidenum">
              <a:rPr lang="nl-NL" smtClean="0"/>
              <a:t>11</a:t>
            </a:fld>
            <a:endParaRPr lang="nl-NL" dirty="0"/>
          </a:p>
        </p:txBody>
      </p:sp>
      <p:sp>
        <p:nvSpPr>
          <p:cNvPr id="7" name="Tekstvak 1"/>
          <p:cNvSpPr txBox="1">
            <a:spLocks noGrp="1"/>
          </p:cNvSpPr>
          <p:nvPr>
            <p:ph type="ctrTitle"/>
          </p:nvPr>
        </p:nvSpPr>
        <p:spPr>
          <a:xfrm>
            <a:off x="1524000" y="1919115"/>
            <a:ext cx="91440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5F7688"/>
                </a:solidFill>
                <a:latin typeface="+mn-lt"/>
              </a:rPr>
              <a:t>Wie is wie?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4" r="11755"/>
          <a:stretch/>
        </p:blipFill>
        <p:spPr>
          <a:xfrm>
            <a:off x="8440270" y="2931737"/>
            <a:ext cx="2245660" cy="2245660"/>
          </a:xfrm>
          <a:prstGeom prst="ellipse">
            <a:avLst/>
          </a:prstGeom>
          <a:ln w="66675">
            <a:solidFill>
              <a:schemeClr val="bg2">
                <a:lumMod val="5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9790" r="-2116" b="21480"/>
          <a:stretch/>
        </p:blipFill>
        <p:spPr>
          <a:xfrm>
            <a:off x="1210235" y="2931737"/>
            <a:ext cx="2268726" cy="2245659"/>
          </a:xfrm>
          <a:prstGeom prst="ellipse">
            <a:avLst/>
          </a:prstGeom>
          <a:ln w="66675">
            <a:solidFill>
              <a:schemeClr val="bg2">
                <a:lumMod val="5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5553" r="5169" b="38481"/>
          <a:stretch/>
        </p:blipFill>
        <p:spPr>
          <a:xfrm>
            <a:off x="3604471" y="2931738"/>
            <a:ext cx="2325665" cy="2245659"/>
          </a:xfrm>
          <a:prstGeom prst="ellipse">
            <a:avLst/>
          </a:prstGeom>
          <a:ln w="66675">
            <a:solidFill>
              <a:schemeClr val="bg2">
                <a:lumMod val="5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8606116" y="5177396"/>
            <a:ext cx="19363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Alex Blaauboer</a:t>
            </a:r>
          </a:p>
          <a:p>
            <a:pPr algn="ctr"/>
            <a:r>
              <a:rPr lang="nl-NL" dirty="0"/>
              <a:t>Vrijwilliger adviseur communicatie</a:t>
            </a:r>
          </a:p>
          <a:p>
            <a:pPr algn="ctr"/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6169409" y="5191120"/>
            <a:ext cx="2049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Marijke van Ark</a:t>
            </a:r>
          </a:p>
          <a:p>
            <a:pPr algn="ctr"/>
            <a:r>
              <a:rPr lang="nl-NL" dirty="0"/>
              <a:t> lid activiteiten team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85347" y="5191397"/>
            <a:ext cx="2061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Theo van Beusekom</a:t>
            </a:r>
          </a:p>
          <a:p>
            <a:pPr algn="ctr"/>
            <a:r>
              <a:rPr lang="nl-NL" dirty="0"/>
              <a:t>penningmeester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99318" y="5191119"/>
            <a:ext cx="193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Anneke Taylor</a:t>
            </a:r>
          </a:p>
          <a:p>
            <a:pPr algn="ctr"/>
            <a:r>
              <a:rPr lang="nl-NL" dirty="0"/>
              <a:t>coördinator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9581" y="2925606"/>
            <a:ext cx="2731245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82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6379-E5E0-4734-A4EF-2A6E7D84FC03}" type="slidenum">
              <a:rPr lang="nl-NL" smtClean="0"/>
              <a:t>12</a:t>
            </a:fld>
            <a:endParaRPr lang="nl-NL"/>
          </a:p>
        </p:txBody>
      </p:sp>
      <p:sp>
        <p:nvSpPr>
          <p:cNvPr id="3" name="Tekstvak 1"/>
          <p:cNvSpPr txBox="1">
            <a:spLocks noGrp="1"/>
          </p:cNvSpPr>
          <p:nvPr>
            <p:ph type="ctrTitle"/>
          </p:nvPr>
        </p:nvSpPr>
        <p:spPr>
          <a:xfrm>
            <a:off x="1524000" y="1919115"/>
            <a:ext cx="91440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5F7688"/>
                </a:solidFill>
                <a:latin typeface="+mn-lt"/>
              </a:rPr>
              <a:t>Rondvraag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858" y="2676245"/>
            <a:ext cx="3332283" cy="333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50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rgbClr val="5F7688"/>
                </a:solidFill>
              </a:rPr>
              <a:t>Spontaan vult Gerrit Sterel wachttijd op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6379-E5E0-4734-A4EF-2A6E7D84FC03}" type="slidenum">
              <a:rPr lang="nl-NL" smtClean="0"/>
              <a:t>2</a:t>
            </a:fld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82" y="1827516"/>
            <a:ext cx="7730836" cy="4347556"/>
          </a:xfrm>
        </p:spPr>
      </p:pic>
    </p:spTree>
    <p:extLst>
      <p:ext uri="{BB962C8B-B14F-4D97-AF65-F5344CB8AC3E}">
        <p14:creationId xmlns:p14="http://schemas.microsoft.com/office/powerpoint/2010/main" val="97467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8071"/>
            <a:ext cx="7268053" cy="4088279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5" name="Tekstvak 4"/>
          <p:cNvSpPr txBox="1"/>
          <p:nvPr/>
        </p:nvSpPr>
        <p:spPr>
          <a:xfrm>
            <a:off x="188260" y="429298"/>
            <a:ext cx="10986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b="1" dirty="0">
                <a:solidFill>
                  <a:srgbClr val="5F768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Welkom</a:t>
            </a:r>
            <a:r>
              <a:rPr lang="nl-NL" sz="5400" b="1" dirty="0">
                <a:solidFill>
                  <a:srgbClr val="5F768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nl-NL" b="1" dirty="0">
              <a:solidFill>
                <a:srgbClr val="5F768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6379-E5E0-4734-A4EF-2A6E7D84FC03}" type="slidenum">
              <a:rPr lang="nl-NL" smtClean="0"/>
              <a:t>3</a:t>
            </a:fld>
            <a:endParaRPr lang="nl-NL"/>
          </a:p>
        </p:txBody>
      </p:sp>
      <p:sp>
        <p:nvSpPr>
          <p:cNvPr id="3" name="TextBox 2"/>
          <p:cNvSpPr txBox="1"/>
          <p:nvPr/>
        </p:nvSpPr>
        <p:spPr>
          <a:xfrm>
            <a:off x="7325833" y="1967023"/>
            <a:ext cx="46145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687D90"/>
                </a:solidFill>
              </a:rPr>
              <a:t>Programma vandaag</a:t>
            </a:r>
          </a:p>
          <a:p>
            <a:endParaRPr lang="nl-NL" sz="2400" dirty="0">
              <a:solidFill>
                <a:srgbClr val="687D90"/>
              </a:solidFill>
            </a:endParaRPr>
          </a:p>
          <a:p>
            <a:pPr marL="285750" indent="-285750">
              <a:buFontTx/>
              <a:buChar char="-"/>
            </a:pPr>
            <a:r>
              <a:rPr lang="nl-NL" sz="2400" dirty="0">
                <a:solidFill>
                  <a:srgbClr val="687D90"/>
                </a:solidFill>
              </a:rPr>
              <a:t>Spreker/ actie vandaag</a:t>
            </a:r>
          </a:p>
          <a:p>
            <a:pPr marL="285750" indent="-285750">
              <a:buFontTx/>
              <a:buChar char="-"/>
            </a:pPr>
            <a:endParaRPr lang="nl-NL" sz="2400" dirty="0">
              <a:solidFill>
                <a:srgbClr val="687D90"/>
              </a:solidFill>
            </a:endParaRPr>
          </a:p>
          <a:p>
            <a:pPr marL="285750" indent="-285750">
              <a:buFontTx/>
              <a:buChar char="-"/>
            </a:pPr>
            <a:r>
              <a:rPr lang="nl-NL" sz="2400" dirty="0">
                <a:solidFill>
                  <a:srgbClr val="687D90"/>
                </a:solidFill>
              </a:rPr>
              <a:t>Mededelingen</a:t>
            </a:r>
          </a:p>
          <a:p>
            <a:pPr marL="285750" indent="-285750">
              <a:buFontTx/>
              <a:buChar char="-"/>
            </a:pPr>
            <a:endParaRPr lang="nl-NL" sz="2400" dirty="0">
              <a:solidFill>
                <a:srgbClr val="687D90"/>
              </a:solidFill>
            </a:endParaRPr>
          </a:p>
          <a:p>
            <a:pPr marL="285750" indent="-285750">
              <a:buFontTx/>
              <a:buChar char="-"/>
            </a:pPr>
            <a:r>
              <a:rPr lang="nl-NL" sz="2400" dirty="0">
                <a:solidFill>
                  <a:srgbClr val="687D90"/>
                </a:solidFill>
              </a:rPr>
              <a:t>Agenda voor de komende maanden</a:t>
            </a:r>
          </a:p>
          <a:p>
            <a:pPr marL="285750" indent="-285750">
              <a:buFontTx/>
              <a:buChar char="-"/>
            </a:pPr>
            <a:endParaRPr lang="nl-NL" sz="2400" dirty="0">
              <a:solidFill>
                <a:srgbClr val="687D90"/>
              </a:solidFill>
            </a:endParaRPr>
          </a:p>
          <a:p>
            <a:pPr marL="285750" indent="-285750">
              <a:buFontTx/>
              <a:buChar char="-"/>
            </a:pPr>
            <a:r>
              <a:rPr lang="nl-NL" sz="2400" dirty="0">
                <a:solidFill>
                  <a:srgbClr val="687D90"/>
                </a:solidFill>
              </a:rPr>
              <a:t>Wie is wie (vrijwilligers </a:t>
            </a:r>
            <a:r>
              <a:rPr lang="nl-NL" sz="2400" dirty="0" err="1">
                <a:solidFill>
                  <a:srgbClr val="687D90"/>
                </a:solidFill>
              </a:rPr>
              <a:t>Pcafé</a:t>
            </a:r>
            <a:r>
              <a:rPr lang="nl-NL" sz="2400" dirty="0">
                <a:solidFill>
                  <a:srgbClr val="687D90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endParaRPr lang="nl-NL" sz="2400" dirty="0">
              <a:solidFill>
                <a:srgbClr val="687D90"/>
              </a:solidFill>
            </a:endParaRPr>
          </a:p>
          <a:p>
            <a:pPr marL="285750" indent="-285750">
              <a:buFontTx/>
              <a:buChar char="-"/>
            </a:pPr>
            <a:r>
              <a:rPr lang="nl-NL" sz="2400" dirty="0">
                <a:solidFill>
                  <a:srgbClr val="687D90"/>
                </a:solidFill>
              </a:rPr>
              <a:t>Rondvraag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1633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17682"/>
            <a:ext cx="7241931" cy="1074738"/>
          </a:xfrm>
        </p:spPr>
        <p:txBody>
          <a:bodyPr>
            <a:normAutofit/>
          </a:bodyPr>
          <a:lstStyle/>
          <a:p>
            <a:pPr algn="ctr"/>
            <a:r>
              <a:rPr lang="nl-NL" sz="3600" b="1" u="sng" dirty="0">
                <a:solidFill>
                  <a:srgbClr val="5F7688"/>
                </a:solidFill>
              </a:rPr>
              <a:t>Hulpmiddelen bij Parkinson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nl-NL" sz="5700" dirty="0"/>
          </a:p>
          <a:p>
            <a:r>
              <a:rPr lang="nl-NL" sz="12800" dirty="0">
                <a:solidFill>
                  <a:srgbClr val="5F7688"/>
                </a:solidFill>
              </a:rPr>
              <a:t>Han de Waard van Solution Radio legt de werking van de webbox uit en demonstreert deze. De webbox leest de ondertiteling op TV aan u voor. </a:t>
            </a:r>
          </a:p>
          <a:p>
            <a:endParaRPr lang="nl-NL" sz="12800" dirty="0">
              <a:solidFill>
                <a:srgbClr val="5F7688"/>
              </a:solidFill>
            </a:endParaRPr>
          </a:p>
          <a:p>
            <a:r>
              <a:rPr lang="nl-NL" sz="12800" dirty="0">
                <a:solidFill>
                  <a:srgbClr val="5F7688"/>
                </a:solidFill>
              </a:rPr>
              <a:t>Fabrikant Rollz geeft een demo van de Rollz motion. De rollator en rolstoel ineen. U kunt de rollator uitproberen. </a:t>
            </a:r>
          </a:p>
          <a:p>
            <a:endParaRPr lang="nl-NL" sz="12800" b="1" dirty="0">
              <a:solidFill>
                <a:srgbClr val="5F7688"/>
              </a:solidFill>
            </a:endParaRPr>
          </a:p>
          <a:p>
            <a:r>
              <a:rPr lang="nl-NL" sz="12800" dirty="0">
                <a:solidFill>
                  <a:srgbClr val="5F7688"/>
                </a:solidFill>
              </a:rPr>
              <a:t>Er is ook een Parkinson Rollator (de Umotion) aanwezig       die u kunt uitproberen.</a:t>
            </a:r>
            <a:br>
              <a:rPr lang="nl-NL" sz="12800" dirty="0">
                <a:solidFill>
                  <a:srgbClr val="5F7688"/>
                </a:solidFill>
              </a:rPr>
            </a:br>
            <a:endParaRPr lang="nl-NL" sz="12800" dirty="0">
              <a:solidFill>
                <a:srgbClr val="5F7688"/>
              </a:solidFill>
            </a:endParaRPr>
          </a:p>
          <a:p>
            <a:endParaRPr lang="nl-NL" sz="1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6379-E5E0-4734-A4EF-2A6E7D84FC03}" type="slidenum">
              <a:rPr lang="nl-NL" smtClean="0"/>
              <a:t>4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130" y="86629"/>
            <a:ext cx="2869575" cy="75515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39615" y="226227"/>
            <a:ext cx="390959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400" dirty="0">
                <a:solidFill>
                  <a:srgbClr val="5F7688"/>
                </a:solidFill>
              </a:rPr>
              <a:t>Programma</a:t>
            </a:r>
            <a:r>
              <a:rPr lang="nl-NL" sz="3400" dirty="0"/>
              <a:t> </a:t>
            </a:r>
            <a:r>
              <a:rPr lang="nl-NL" sz="3400" dirty="0">
                <a:solidFill>
                  <a:srgbClr val="5F7688"/>
                </a:solidFill>
              </a:rPr>
              <a:t>vandaag</a:t>
            </a:r>
          </a:p>
        </p:txBody>
      </p:sp>
    </p:spTree>
    <p:extLst>
      <p:ext uri="{BB962C8B-B14F-4D97-AF65-F5344CB8AC3E}">
        <p14:creationId xmlns:p14="http://schemas.microsoft.com/office/powerpoint/2010/main" val="714481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6379-E5E0-4734-A4EF-2A6E7D84FC03}" type="slidenum">
              <a:rPr lang="nl-NL" smtClean="0"/>
              <a:t>5</a:t>
            </a:fld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723898" y="1925515"/>
            <a:ext cx="1062990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687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 zijn 4 workshops geweest voor de cursus </a:t>
            </a:r>
            <a:r>
              <a:rPr lang="nl-NL" sz="4000" dirty="0" err="1">
                <a:solidFill>
                  <a:srgbClr val="687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schoudermassage</a:t>
            </a:r>
            <a:r>
              <a:rPr lang="nl-NL" sz="4000" dirty="0">
                <a:solidFill>
                  <a:srgbClr val="687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Bij elke workshop waren steeds 3 stellen aanwezig</a:t>
            </a:r>
            <a:r>
              <a:rPr lang="nl-NL" sz="4000">
                <a:solidFill>
                  <a:srgbClr val="687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nl-NL" sz="4000">
                <a:solidFill>
                  <a:srgbClr val="687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Mirjam </a:t>
            </a:r>
            <a:r>
              <a:rPr lang="nl-NL" sz="4000" dirty="0" err="1">
                <a:solidFill>
                  <a:srgbClr val="687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vd</a:t>
            </a:r>
            <a:r>
              <a:rPr lang="nl-NL" sz="4000" dirty="0">
                <a:solidFill>
                  <a:srgbClr val="687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Zee heeft de mantelzorgers geleerd hoe nek en schouders van de partner gemasseerd moeten worden. Het gaf enige verlichting bij de Parkinsonpatiënten.</a:t>
            </a:r>
          </a:p>
          <a:p>
            <a:endParaRPr lang="nl-NL" sz="40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95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180150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5F7688"/>
                </a:solidFill>
              </a:rPr>
              <a:t>Mededelingen 1/4</a:t>
            </a:r>
          </a:p>
        </p:txBody>
      </p:sp>
      <p:pic>
        <p:nvPicPr>
          <p:cNvPr id="1028" name="Picture 4" descr="Afbeeldingsresultaat voor mededeling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4" y="2553674"/>
            <a:ext cx="4177432" cy="416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6379-E5E0-4734-A4EF-2A6E7D84FC03}" type="slidenum">
              <a:rPr lang="nl-NL" smtClean="0"/>
              <a:t>6</a:t>
            </a:fld>
            <a:endParaRPr lang="nl-NL"/>
          </a:p>
        </p:txBody>
      </p:sp>
      <p:sp>
        <p:nvSpPr>
          <p:cNvPr id="6" name="TextBox 3"/>
          <p:cNvSpPr txBox="1"/>
          <p:nvPr/>
        </p:nvSpPr>
        <p:spPr>
          <a:xfrm>
            <a:off x="3771900" y="4043819"/>
            <a:ext cx="8420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Communicatie</a:t>
            </a:r>
          </a:p>
          <a:p>
            <a:pPr marL="285750" indent="-285750">
              <a:buFontTx/>
              <a:buChar char="-"/>
            </a:pPr>
            <a:r>
              <a:rPr lang="nl-NL" sz="2800" dirty="0"/>
              <a:t>E-mail: </a:t>
            </a:r>
            <a:r>
              <a:rPr lang="nl-NL" sz="2800" u="sng" dirty="0">
                <a:solidFill>
                  <a:srgbClr val="0070C0"/>
                </a:solidFill>
              </a:rPr>
              <a:t>parkinsoncafe@gmail.com</a:t>
            </a:r>
          </a:p>
          <a:p>
            <a:pPr marL="285750" indent="-285750">
              <a:buFontTx/>
              <a:buChar char="-"/>
            </a:pPr>
            <a:r>
              <a:rPr lang="nl-NL" sz="2800" dirty="0"/>
              <a:t>Facebook: </a:t>
            </a:r>
            <a:r>
              <a:rPr lang="nl-NL" sz="2800" u="sng" dirty="0">
                <a:solidFill>
                  <a:srgbClr val="0070C0"/>
                </a:solidFill>
                <a:hlinkClick r:id="rId3"/>
              </a:rPr>
              <a:t>https://www.facebook.com/parkinsoncafepurmerend/</a:t>
            </a:r>
            <a:endParaRPr lang="nl-NL" sz="2800" u="sng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nl-NL" sz="2800" dirty="0"/>
              <a:t>Website: </a:t>
            </a:r>
            <a:r>
              <a:rPr lang="nl-NL" sz="2800" dirty="0">
                <a:solidFill>
                  <a:srgbClr val="0070C0"/>
                </a:solidFill>
                <a:hlinkClick r:id="rId4"/>
              </a:rPr>
              <a:t>www.parkinsoncafepurmerend.nl</a:t>
            </a:r>
            <a:endParaRPr lang="nl-NL" sz="2800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endParaRPr lang="nl-NL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69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9173307" y="6173787"/>
            <a:ext cx="2743200" cy="365125"/>
          </a:xfrm>
        </p:spPr>
        <p:txBody>
          <a:bodyPr/>
          <a:lstStyle/>
          <a:p>
            <a:fld id="{7BB66379-E5E0-4734-A4EF-2A6E7D84FC03}" type="slidenum">
              <a:rPr lang="nl-NL" smtClean="0"/>
              <a:t>7</a:t>
            </a:fld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962149" y="2432199"/>
            <a:ext cx="97228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2800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Uitnodiging voor alle partners/mantelzorgers van onze Parkinson patiënten</a:t>
            </a:r>
            <a:endParaRPr lang="nl-N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nl-NL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 waardering voor het werk dat u doet voor partner /familielid/vriend of nog anders, met de ziekte van Parkinson, nodigen wij uit voor een high tea.</a:t>
            </a:r>
            <a:endParaRPr lang="nl-N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NL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high tea vindt plaats op dinsdag, 24 april 2018 in de Rijper Eilanden, Zuiddijk 2A, 1483 MA  De Rijp.</a:t>
            </a:r>
            <a:endParaRPr lang="nl-N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starten om 13.30 uur en gaan om ongeveer 15.30 uur weer huiswaarts. U kunt zich opgeven bij Theo of Anneke.</a:t>
            </a:r>
            <a:endParaRPr lang="nl-N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N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high tea wordt mogelijk gemaakt door de gemeente Purmerend, die zo vriendelijk geweest is ons een bedrag toe te kennen, waarmee we de high kunnen betalen.</a:t>
            </a:r>
            <a:endParaRPr lang="nl-N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3835713" y="1830638"/>
            <a:ext cx="4116127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000" b="1" dirty="0">
                <a:solidFill>
                  <a:srgbClr val="5F7688"/>
                </a:solidFill>
                <a:latin typeface="Calibri" panose="020F0502020204030204" pitchFamily="34" charset="0"/>
              </a:rPr>
              <a:t>Mededelingen 2/4</a:t>
            </a: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4409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6379-E5E0-4734-A4EF-2A6E7D84FC03}" type="slidenum">
              <a:rPr lang="nl-NL" smtClean="0"/>
              <a:t>8</a:t>
            </a:fld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0" y="1688123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800" b="1" dirty="0">
                <a:solidFill>
                  <a:srgbClr val="5F7688"/>
                </a:solidFill>
              </a:rPr>
              <a:t>Mededelingen 3/4</a:t>
            </a:r>
          </a:p>
        </p:txBody>
      </p:sp>
      <p:sp>
        <p:nvSpPr>
          <p:cNvPr id="4" name="Rechthoek 3"/>
          <p:cNvSpPr/>
          <p:nvPr/>
        </p:nvSpPr>
        <p:spPr>
          <a:xfrm>
            <a:off x="1688123" y="2734407"/>
            <a:ext cx="9961685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zijn nog plaatsen beschikbaar voor het mantelzorguitje.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nl-N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high tea is echt alleen voor mantelzorgers/partners.                 Voor hen wordt eigenlijk nooit iets georganiseerd.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nl-N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u uw partner </a:t>
            </a:r>
            <a:r>
              <a:rPr lang="nl-NL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niet alleen </a:t>
            </a: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kunt laten meld het ons dan, wij helpen u zoeken naar een oplossing.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41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715" y="70337"/>
            <a:ext cx="11151577" cy="1969477"/>
          </a:xfrm>
        </p:spPr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rgbClr val="5F7688"/>
                </a:solidFill>
              </a:rPr>
              <a:t>Mededelingen 4/4</a:t>
            </a:r>
            <a:br>
              <a:rPr lang="nl-NL" b="1" dirty="0">
                <a:solidFill>
                  <a:srgbClr val="5F7688"/>
                </a:solidFill>
              </a:rPr>
            </a:br>
            <a:r>
              <a:rPr lang="nl-NL" b="1" dirty="0">
                <a:solidFill>
                  <a:srgbClr val="5F7688"/>
                </a:solidFill>
              </a:rPr>
              <a:t>‘Parkinson feel-</a:t>
            </a:r>
            <a:r>
              <a:rPr lang="nl-NL" b="1" dirty="0" err="1">
                <a:solidFill>
                  <a:srgbClr val="5F7688"/>
                </a:solidFill>
              </a:rPr>
              <a:t>good</a:t>
            </a:r>
            <a:r>
              <a:rPr lang="nl-NL" b="1" dirty="0">
                <a:solidFill>
                  <a:srgbClr val="5F7688"/>
                </a:solidFill>
              </a:rPr>
              <a:t> dag’</a:t>
            </a:r>
            <a:br>
              <a:rPr lang="nl-NL" b="1" dirty="0">
                <a:solidFill>
                  <a:srgbClr val="5F7688"/>
                </a:solidFill>
              </a:rPr>
            </a:br>
            <a:r>
              <a:rPr lang="nl-NL" b="1" dirty="0">
                <a:solidFill>
                  <a:srgbClr val="5F7688"/>
                </a:solidFill>
              </a:rPr>
              <a:t>zaterdag  28 april 2018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6379-E5E0-4734-A4EF-2A6E7D84FC03}" type="slidenum">
              <a:rPr lang="nl-NL" smtClean="0"/>
              <a:t>9</a:t>
            </a:fld>
            <a:endParaRPr lang="nl-NL"/>
          </a:p>
        </p:txBody>
      </p:sp>
      <p:pic>
        <p:nvPicPr>
          <p:cNvPr id="4" name="Afbeelding 3" descr="https://gallery.mailchimp.com/3a0105fe51d74ab4c065fca8a/images/d5a7646d-9c2b-4d8b-a23d-70f79e0ff7c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1" y="2655410"/>
            <a:ext cx="3710354" cy="2984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173" y="2360935"/>
            <a:ext cx="8780034" cy="357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7602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5D124037-A3C5-4E73-A2E1-254F2F9DCD1F}" vid="{D0B5CE2B-96E3-49E0-A200-E6690FE24F03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parkinsoncafe</Template>
  <TotalTime>5544</TotalTime>
  <Words>295</Words>
  <Application>Microsoft Macintosh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Verdana</vt:lpstr>
      <vt:lpstr>Wingdings</vt:lpstr>
      <vt:lpstr>Kantoorthema</vt:lpstr>
      <vt:lpstr>Welkom</vt:lpstr>
      <vt:lpstr>Spontaan vult Gerrit Sterel wachttijd op</vt:lpstr>
      <vt:lpstr>PowerPoint Presentation</vt:lpstr>
      <vt:lpstr>Hulpmiddelen bij Parkinson</vt:lpstr>
      <vt:lpstr>PowerPoint Presentation</vt:lpstr>
      <vt:lpstr>PowerPoint Presentation</vt:lpstr>
      <vt:lpstr>PowerPoint Presentation</vt:lpstr>
      <vt:lpstr>PowerPoint Presentation</vt:lpstr>
      <vt:lpstr>Mededelingen 4/4 ‘Parkinson feel-good dag’ zaterdag  28 april 2018</vt:lpstr>
      <vt:lpstr>PowerPoint Presentation</vt:lpstr>
      <vt:lpstr>Wie is wie?</vt:lpstr>
      <vt:lpstr>Rondvraag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</dc:title>
  <dc:creator>Gebruiker07</dc:creator>
  <cp:lastModifiedBy>Alex Blaauboer</cp:lastModifiedBy>
  <cp:revision>218</cp:revision>
  <cp:lastPrinted>2018-04-09T09:52:51Z</cp:lastPrinted>
  <dcterms:created xsi:type="dcterms:W3CDTF">2017-01-02T12:32:24Z</dcterms:created>
  <dcterms:modified xsi:type="dcterms:W3CDTF">2018-04-20T12:23:42Z</dcterms:modified>
</cp:coreProperties>
</file>