
<file path=[Content_Types].xml><?xml version="1.0" encoding="utf-8"?>
<Types xmlns="http://schemas.openxmlformats.org/package/2006/content-types">
  <Default Extension="jpeg" ContentType="image/jpeg"/>
  <Default Extension="jpg" ContentType="image/jpeg"/>
  <Default Extension="mp4" ContentType="video/mp4"/>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36"/>
  </p:notesMasterIdLst>
  <p:sldIdLst>
    <p:sldId id="256" r:id="rId2"/>
    <p:sldId id="269" r:id="rId3"/>
    <p:sldId id="275" r:id="rId4"/>
    <p:sldId id="277" r:id="rId5"/>
    <p:sldId id="298" r:id="rId6"/>
    <p:sldId id="299" r:id="rId7"/>
    <p:sldId id="304" r:id="rId8"/>
    <p:sldId id="300" r:id="rId9"/>
    <p:sldId id="302" r:id="rId10"/>
    <p:sldId id="303" r:id="rId11"/>
    <p:sldId id="301" r:id="rId12"/>
    <p:sldId id="306" r:id="rId13"/>
    <p:sldId id="307" r:id="rId14"/>
    <p:sldId id="308" r:id="rId15"/>
    <p:sldId id="311" r:id="rId16"/>
    <p:sldId id="312" r:id="rId17"/>
    <p:sldId id="313" r:id="rId18"/>
    <p:sldId id="314" r:id="rId19"/>
    <p:sldId id="319" r:id="rId20"/>
    <p:sldId id="320" r:id="rId21"/>
    <p:sldId id="309" r:id="rId22"/>
    <p:sldId id="310" r:id="rId23"/>
    <p:sldId id="315" r:id="rId24"/>
    <p:sldId id="316" r:id="rId25"/>
    <p:sldId id="318" r:id="rId26"/>
    <p:sldId id="317" r:id="rId27"/>
    <p:sldId id="321" r:id="rId28"/>
    <p:sldId id="323" r:id="rId29"/>
    <p:sldId id="285" r:id="rId30"/>
    <p:sldId id="322" r:id="rId31"/>
    <p:sldId id="289" r:id="rId32"/>
    <p:sldId id="292" r:id="rId33"/>
    <p:sldId id="293" r:id="rId34"/>
    <p:sldId id="294" r:id="rId35"/>
  </p:sldIdLst>
  <p:sldSz cx="12192000" cy="6858000"/>
  <p:notesSz cx="6858000" cy="9144000"/>
  <p:defaultTextStyle>
    <a:defPPr>
      <a:defRPr lang="nl-NL"/>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Standaardsectie" id="{4DE03E79-14E7-40C3-AC5E-504AEF4EEB66}">
          <p14:sldIdLst>
            <p14:sldId id="256"/>
            <p14:sldId id="269"/>
            <p14:sldId id="275"/>
            <p14:sldId id="277"/>
            <p14:sldId id="298"/>
            <p14:sldId id="299"/>
            <p14:sldId id="304"/>
            <p14:sldId id="300"/>
            <p14:sldId id="302"/>
            <p14:sldId id="303"/>
            <p14:sldId id="301"/>
            <p14:sldId id="306"/>
            <p14:sldId id="307"/>
            <p14:sldId id="308"/>
            <p14:sldId id="311"/>
            <p14:sldId id="312"/>
            <p14:sldId id="313"/>
            <p14:sldId id="314"/>
            <p14:sldId id="319"/>
            <p14:sldId id="320"/>
            <p14:sldId id="309"/>
            <p14:sldId id="310"/>
            <p14:sldId id="315"/>
            <p14:sldId id="316"/>
            <p14:sldId id="318"/>
            <p14:sldId id="317"/>
            <p14:sldId id="321"/>
            <p14:sldId id="323"/>
            <p14:sldId id="285"/>
            <p14:sldId id="322"/>
            <p14:sldId id="289"/>
            <p14:sldId id="292"/>
            <p14:sldId id="293"/>
            <p14:sldId id="294"/>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B8FCF"/>
    <a:srgbClr val="FFFFFF"/>
    <a:srgbClr val="33363C"/>
    <a:srgbClr val="F2650E"/>
    <a:srgbClr val="D9FDCF"/>
    <a:srgbClr val="D2E5FE"/>
    <a:srgbClr val="B9E5EC"/>
    <a:srgbClr val="85A36F"/>
    <a:srgbClr val="F7EDD1"/>
    <a:srgbClr val="DDF3D5"/>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Stijl, gemiddeld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987" autoAdjust="0"/>
    <p:restoredTop sz="87719" autoAdjust="0"/>
  </p:normalViewPr>
  <p:slideViewPr>
    <p:cSldViewPr snapToGrid="0">
      <p:cViewPr>
        <p:scale>
          <a:sx n="75" d="100"/>
          <a:sy n="75" d="100"/>
        </p:scale>
        <p:origin x="780" y="630"/>
      </p:cViewPr>
      <p:guideLst/>
    </p:cSldViewPr>
  </p:slideViewPr>
  <p:notesTextViewPr>
    <p:cViewPr>
      <p:scale>
        <a:sx n="1" d="1"/>
        <a:sy n="1" d="1"/>
      </p:scale>
      <p:origin x="0" y="0"/>
    </p:cViewPr>
  </p:notesTextViewPr>
  <p:sorterViewPr>
    <p:cViewPr>
      <p:scale>
        <a:sx n="60" d="100"/>
        <a:sy n="6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presProps" Target="presProps.xml"/><Relationship Id="rId40"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s>
</file>

<file path=ppt/diagrams/colors1.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5953AEA-45E8-428D-833A-BA5C16E1C859}" type="doc">
      <dgm:prSet loTypeId="urn:microsoft.com/office/officeart/2005/8/layout/vList2" loCatId="list" qsTypeId="urn:microsoft.com/office/officeart/2005/8/quickstyle/simple1" qsCatId="simple" csTypeId="urn:microsoft.com/office/officeart/2005/8/colors/accent0_3" csCatId="mainScheme" phldr="1"/>
      <dgm:spPr/>
      <dgm:t>
        <a:bodyPr/>
        <a:lstStyle/>
        <a:p>
          <a:endParaRPr lang="en-US"/>
        </a:p>
      </dgm:t>
    </dgm:pt>
    <dgm:pt modelId="{7AB46B46-F32E-43F6-AC97-5604000B0E92}">
      <dgm:prSet/>
      <dgm:spPr>
        <a:solidFill>
          <a:schemeClr val="accent6">
            <a:lumMod val="75000"/>
          </a:schemeClr>
        </a:solidFill>
        <a:ln>
          <a:solidFill>
            <a:schemeClr val="accent1">
              <a:lumMod val="40000"/>
              <a:lumOff val="60000"/>
            </a:schemeClr>
          </a:solidFill>
        </a:ln>
      </dgm:spPr>
      <dgm:t>
        <a:bodyPr/>
        <a:lstStyle/>
        <a:p>
          <a:r>
            <a:rPr lang="nl-NL" noProof="0" dirty="0">
              <a:solidFill>
                <a:srgbClr val="FFFFFF"/>
              </a:solidFill>
            </a:rPr>
            <a:t>WMO via de Gemeente</a:t>
          </a:r>
        </a:p>
      </dgm:t>
    </dgm:pt>
    <dgm:pt modelId="{75BA4183-0E5D-4AAF-B7E7-F0C2F3E0973F}" type="parTrans" cxnId="{5562EF94-F598-4664-AD8A-2B19E09C226E}">
      <dgm:prSet/>
      <dgm:spPr/>
      <dgm:t>
        <a:bodyPr/>
        <a:lstStyle/>
        <a:p>
          <a:endParaRPr lang="en-US"/>
        </a:p>
      </dgm:t>
    </dgm:pt>
    <dgm:pt modelId="{1F9FF4CA-24B2-4371-8E58-C21B11886FD2}" type="sibTrans" cxnId="{5562EF94-F598-4664-AD8A-2B19E09C226E}">
      <dgm:prSet/>
      <dgm:spPr/>
      <dgm:t>
        <a:bodyPr/>
        <a:lstStyle/>
        <a:p>
          <a:endParaRPr lang="en-US"/>
        </a:p>
      </dgm:t>
    </dgm:pt>
    <dgm:pt modelId="{D56D7471-7538-4A82-8D20-7E004986C949}">
      <dgm:prSet/>
      <dgm:spPr>
        <a:solidFill>
          <a:schemeClr val="accent6">
            <a:lumMod val="75000"/>
          </a:schemeClr>
        </a:solidFill>
        <a:ln>
          <a:solidFill>
            <a:schemeClr val="accent1">
              <a:lumMod val="40000"/>
              <a:lumOff val="60000"/>
            </a:schemeClr>
          </a:solidFill>
        </a:ln>
      </dgm:spPr>
      <dgm:t>
        <a:bodyPr/>
        <a:lstStyle/>
        <a:p>
          <a:r>
            <a:rPr lang="nl-NL" noProof="0" dirty="0">
              <a:solidFill>
                <a:schemeClr val="bg1"/>
              </a:solidFill>
            </a:rPr>
            <a:t>ELV via zorg verzekering  -  eigen risico!</a:t>
          </a:r>
        </a:p>
      </dgm:t>
    </dgm:pt>
    <dgm:pt modelId="{139C0F3A-B3DF-486E-B670-4470BCC0128B}" type="parTrans" cxnId="{04FEFCDB-D7E2-42F4-98BA-64C95C12A530}">
      <dgm:prSet/>
      <dgm:spPr/>
      <dgm:t>
        <a:bodyPr/>
        <a:lstStyle/>
        <a:p>
          <a:endParaRPr lang="en-US"/>
        </a:p>
      </dgm:t>
    </dgm:pt>
    <dgm:pt modelId="{2D3F93CB-2413-4944-86AE-24223C82397F}" type="sibTrans" cxnId="{04FEFCDB-D7E2-42F4-98BA-64C95C12A530}">
      <dgm:prSet/>
      <dgm:spPr/>
      <dgm:t>
        <a:bodyPr/>
        <a:lstStyle/>
        <a:p>
          <a:endParaRPr lang="en-US"/>
        </a:p>
      </dgm:t>
    </dgm:pt>
    <dgm:pt modelId="{74F15F02-3B1F-4441-98EA-347A81EA4DFD}">
      <dgm:prSet/>
      <dgm:spPr>
        <a:solidFill>
          <a:schemeClr val="accent6">
            <a:lumMod val="75000"/>
          </a:schemeClr>
        </a:solidFill>
        <a:ln>
          <a:solidFill>
            <a:schemeClr val="accent4">
              <a:lumMod val="40000"/>
              <a:lumOff val="60000"/>
            </a:schemeClr>
          </a:solidFill>
        </a:ln>
      </dgm:spPr>
      <dgm:t>
        <a:bodyPr/>
        <a:lstStyle/>
        <a:p>
          <a:r>
            <a:rPr lang="nl-NL" noProof="0" dirty="0">
              <a:solidFill>
                <a:schemeClr val="bg1"/>
              </a:solidFill>
            </a:rPr>
            <a:t>WLZ geïndiceerd door CIZ - eigen bijdrage!</a:t>
          </a:r>
        </a:p>
      </dgm:t>
    </dgm:pt>
    <dgm:pt modelId="{D1795167-5E82-4A62-B5B3-3EB2F07F4D58}" type="parTrans" cxnId="{D8B44C82-B1BD-4F60-850C-EC3F8FC93B19}">
      <dgm:prSet/>
      <dgm:spPr/>
      <dgm:t>
        <a:bodyPr/>
        <a:lstStyle/>
        <a:p>
          <a:endParaRPr lang="en-US"/>
        </a:p>
      </dgm:t>
    </dgm:pt>
    <dgm:pt modelId="{8479A6D2-F388-473C-BC0F-B0B92201F191}" type="sibTrans" cxnId="{D8B44C82-B1BD-4F60-850C-EC3F8FC93B19}">
      <dgm:prSet/>
      <dgm:spPr/>
      <dgm:t>
        <a:bodyPr/>
        <a:lstStyle/>
        <a:p>
          <a:endParaRPr lang="en-US"/>
        </a:p>
      </dgm:t>
    </dgm:pt>
    <dgm:pt modelId="{42EDB2C4-5874-4574-9B9C-0687E1762184}">
      <dgm:prSet/>
      <dgm:spPr>
        <a:solidFill>
          <a:schemeClr val="accent6">
            <a:lumMod val="75000"/>
          </a:schemeClr>
        </a:solidFill>
        <a:ln>
          <a:solidFill>
            <a:schemeClr val="accent4">
              <a:lumMod val="40000"/>
              <a:lumOff val="60000"/>
            </a:schemeClr>
          </a:solidFill>
        </a:ln>
      </dgm:spPr>
      <dgm:t>
        <a:bodyPr/>
        <a:lstStyle/>
        <a:p>
          <a:r>
            <a:rPr lang="nl-NL" noProof="0" dirty="0">
              <a:solidFill>
                <a:schemeClr val="bg1"/>
              </a:solidFill>
            </a:rPr>
            <a:t>PGB via gast (heeft WLZ indicatie)</a:t>
          </a:r>
        </a:p>
      </dgm:t>
    </dgm:pt>
    <dgm:pt modelId="{140611B4-3AD0-4220-9422-B37019CF6A8C}" type="parTrans" cxnId="{4C8B7461-BBDD-46B3-9871-17626F9C2D14}">
      <dgm:prSet/>
      <dgm:spPr/>
      <dgm:t>
        <a:bodyPr/>
        <a:lstStyle/>
        <a:p>
          <a:endParaRPr lang="en-US"/>
        </a:p>
      </dgm:t>
    </dgm:pt>
    <dgm:pt modelId="{02A1751A-8AC0-46F6-9B18-7D3CAD0018BA}" type="sibTrans" cxnId="{4C8B7461-BBDD-46B3-9871-17626F9C2D14}">
      <dgm:prSet/>
      <dgm:spPr/>
      <dgm:t>
        <a:bodyPr/>
        <a:lstStyle/>
        <a:p>
          <a:endParaRPr lang="en-US"/>
        </a:p>
      </dgm:t>
    </dgm:pt>
    <dgm:pt modelId="{2DAA6F66-D8D1-4046-B187-077F7FD3003F}">
      <dgm:prSet custT="1"/>
      <dgm:spPr>
        <a:solidFill>
          <a:schemeClr val="accent6">
            <a:lumMod val="75000"/>
          </a:schemeClr>
        </a:solidFill>
        <a:ln>
          <a:solidFill>
            <a:schemeClr val="accent4">
              <a:lumMod val="40000"/>
              <a:lumOff val="60000"/>
            </a:schemeClr>
          </a:solidFill>
        </a:ln>
      </dgm:spPr>
      <dgm:t>
        <a:bodyPr/>
        <a:lstStyle/>
        <a:p>
          <a:r>
            <a:rPr lang="nl-NL" sz="2300" kern="1200" noProof="0" dirty="0">
              <a:solidFill>
                <a:schemeClr val="bg1"/>
              </a:solidFill>
              <a:latin typeface="Aptos" panose="02110004020202020204"/>
              <a:ea typeface="+mn-ea"/>
              <a:cs typeface="+mn-cs"/>
            </a:rPr>
            <a:t>Particulier € </a:t>
          </a:r>
          <a:r>
            <a:rPr lang="nl-NL" sz="2300" kern="1200" noProof="0" dirty="0">
              <a:solidFill>
                <a:schemeClr val="bg1"/>
              </a:solidFill>
            </a:rPr>
            <a:t>228 per dag (in 2025)</a:t>
          </a:r>
        </a:p>
      </dgm:t>
    </dgm:pt>
    <dgm:pt modelId="{6C8BAD94-699E-4CEF-92AC-4BE22B62FE8F}" type="parTrans" cxnId="{7B9AB0A9-F920-4150-9B8C-B38A18E4FB64}">
      <dgm:prSet/>
      <dgm:spPr/>
      <dgm:t>
        <a:bodyPr/>
        <a:lstStyle/>
        <a:p>
          <a:endParaRPr lang="en-US"/>
        </a:p>
      </dgm:t>
    </dgm:pt>
    <dgm:pt modelId="{9FA5D82B-9CCA-41D0-8F2D-BCB30C838C4F}" type="sibTrans" cxnId="{7B9AB0A9-F920-4150-9B8C-B38A18E4FB64}">
      <dgm:prSet/>
      <dgm:spPr/>
      <dgm:t>
        <a:bodyPr/>
        <a:lstStyle/>
        <a:p>
          <a:endParaRPr lang="en-US"/>
        </a:p>
      </dgm:t>
    </dgm:pt>
    <dgm:pt modelId="{63A16929-9C53-4275-B5E1-D8E2AC16176C}" type="pres">
      <dgm:prSet presAssocID="{15953AEA-45E8-428D-833A-BA5C16E1C859}" presName="linear" presStyleCnt="0">
        <dgm:presLayoutVars>
          <dgm:animLvl val="lvl"/>
          <dgm:resizeHandles val="exact"/>
        </dgm:presLayoutVars>
      </dgm:prSet>
      <dgm:spPr/>
    </dgm:pt>
    <dgm:pt modelId="{361EA63A-4DB0-40EA-8D89-53130883D08B}" type="pres">
      <dgm:prSet presAssocID="{7AB46B46-F32E-43F6-AC97-5604000B0E92}" presName="parentText" presStyleLbl="node1" presStyleIdx="0" presStyleCnt="5">
        <dgm:presLayoutVars>
          <dgm:chMax val="0"/>
          <dgm:bulletEnabled val="1"/>
        </dgm:presLayoutVars>
      </dgm:prSet>
      <dgm:spPr/>
    </dgm:pt>
    <dgm:pt modelId="{C00FE71D-23EB-42DA-8CAB-A57F7266E587}" type="pres">
      <dgm:prSet presAssocID="{1F9FF4CA-24B2-4371-8E58-C21B11886FD2}" presName="spacer" presStyleCnt="0"/>
      <dgm:spPr/>
    </dgm:pt>
    <dgm:pt modelId="{CC285FAA-220C-49A9-8411-396F148F0C92}" type="pres">
      <dgm:prSet presAssocID="{D56D7471-7538-4A82-8D20-7E004986C949}" presName="parentText" presStyleLbl="node1" presStyleIdx="1" presStyleCnt="5">
        <dgm:presLayoutVars>
          <dgm:chMax val="0"/>
          <dgm:bulletEnabled val="1"/>
        </dgm:presLayoutVars>
      </dgm:prSet>
      <dgm:spPr/>
    </dgm:pt>
    <dgm:pt modelId="{519FFCA2-2401-4201-BB72-9879CE0F37B9}" type="pres">
      <dgm:prSet presAssocID="{2D3F93CB-2413-4944-86AE-24223C82397F}" presName="spacer" presStyleCnt="0"/>
      <dgm:spPr/>
    </dgm:pt>
    <dgm:pt modelId="{2A4C6797-D4BD-42C4-94BE-A0A490FD5BD8}" type="pres">
      <dgm:prSet presAssocID="{74F15F02-3B1F-4441-98EA-347A81EA4DFD}" presName="parentText" presStyleLbl="node1" presStyleIdx="2" presStyleCnt="5">
        <dgm:presLayoutVars>
          <dgm:chMax val="0"/>
          <dgm:bulletEnabled val="1"/>
        </dgm:presLayoutVars>
      </dgm:prSet>
      <dgm:spPr/>
    </dgm:pt>
    <dgm:pt modelId="{373A1B12-49C1-4D11-BEEF-501F589D0B32}" type="pres">
      <dgm:prSet presAssocID="{8479A6D2-F388-473C-BC0F-B0B92201F191}" presName="spacer" presStyleCnt="0"/>
      <dgm:spPr/>
    </dgm:pt>
    <dgm:pt modelId="{3C97DE28-0B50-438C-B37C-5B1ACFBE7F21}" type="pres">
      <dgm:prSet presAssocID="{42EDB2C4-5874-4574-9B9C-0687E1762184}" presName="parentText" presStyleLbl="node1" presStyleIdx="3" presStyleCnt="5">
        <dgm:presLayoutVars>
          <dgm:chMax val="0"/>
          <dgm:bulletEnabled val="1"/>
        </dgm:presLayoutVars>
      </dgm:prSet>
      <dgm:spPr/>
    </dgm:pt>
    <dgm:pt modelId="{60F21951-A33F-40CB-BF7B-67144ADC76BC}" type="pres">
      <dgm:prSet presAssocID="{02A1751A-8AC0-46F6-9B18-7D3CAD0018BA}" presName="spacer" presStyleCnt="0"/>
      <dgm:spPr/>
    </dgm:pt>
    <dgm:pt modelId="{11097C2D-CE5C-42BD-B1B7-A9963AFA8B6E}" type="pres">
      <dgm:prSet presAssocID="{2DAA6F66-D8D1-4046-B187-077F7FD3003F}" presName="parentText" presStyleLbl="node1" presStyleIdx="4" presStyleCnt="5">
        <dgm:presLayoutVars>
          <dgm:chMax val="0"/>
          <dgm:bulletEnabled val="1"/>
        </dgm:presLayoutVars>
      </dgm:prSet>
      <dgm:spPr/>
    </dgm:pt>
  </dgm:ptLst>
  <dgm:cxnLst>
    <dgm:cxn modelId="{82923A3F-B74F-4C9E-BE5F-AE2FE7111C05}" type="presOf" srcId="{74F15F02-3B1F-4441-98EA-347A81EA4DFD}" destId="{2A4C6797-D4BD-42C4-94BE-A0A490FD5BD8}" srcOrd="0" destOrd="0" presId="urn:microsoft.com/office/officeart/2005/8/layout/vList2"/>
    <dgm:cxn modelId="{4C8B7461-BBDD-46B3-9871-17626F9C2D14}" srcId="{15953AEA-45E8-428D-833A-BA5C16E1C859}" destId="{42EDB2C4-5874-4574-9B9C-0687E1762184}" srcOrd="3" destOrd="0" parTransId="{140611B4-3AD0-4220-9422-B37019CF6A8C}" sibTransId="{02A1751A-8AC0-46F6-9B18-7D3CAD0018BA}"/>
    <dgm:cxn modelId="{875DD849-D1DE-428E-8D93-6060B545471F}" type="presOf" srcId="{7AB46B46-F32E-43F6-AC97-5604000B0E92}" destId="{361EA63A-4DB0-40EA-8D89-53130883D08B}" srcOrd="0" destOrd="0" presId="urn:microsoft.com/office/officeart/2005/8/layout/vList2"/>
    <dgm:cxn modelId="{88371A6A-3F10-48CE-854B-5079D93451E8}" type="presOf" srcId="{42EDB2C4-5874-4574-9B9C-0687E1762184}" destId="{3C97DE28-0B50-438C-B37C-5B1ACFBE7F21}" srcOrd="0" destOrd="0" presId="urn:microsoft.com/office/officeart/2005/8/layout/vList2"/>
    <dgm:cxn modelId="{F6E7BE56-FF70-4B48-9473-D762AFE8EAF9}" type="presOf" srcId="{D56D7471-7538-4A82-8D20-7E004986C949}" destId="{CC285FAA-220C-49A9-8411-396F148F0C92}" srcOrd="0" destOrd="0" presId="urn:microsoft.com/office/officeart/2005/8/layout/vList2"/>
    <dgm:cxn modelId="{D8B44C82-B1BD-4F60-850C-EC3F8FC93B19}" srcId="{15953AEA-45E8-428D-833A-BA5C16E1C859}" destId="{74F15F02-3B1F-4441-98EA-347A81EA4DFD}" srcOrd="2" destOrd="0" parTransId="{D1795167-5E82-4A62-B5B3-3EB2F07F4D58}" sibTransId="{8479A6D2-F388-473C-BC0F-B0B92201F191}"/>
    <dgm:cxn modelId="{D09C428E-1382-487C-82A7-504F4B3246C0}" type="presOf" srcId="{15953AEA-45E8-428D-833A-BA5C16E1C859}" destId="{63A16929-9C53-4275-B5E1-D8E2AC16176C}" srcOrd="0" destOrd="0" presId="urn:microsoft.com/office/officeart/2005/8/layout/vList2"/>
    <dgm:cxn modelId="{5562EF94-F598-4664-AD8A-2B19E09C226E}" srcId="{15953AEA-45E8-428D-833A-BA5C16E1C859}" destId="{7AB46B46-F32E-43F6-AC97-5604000B0E92}" srcOrd="0" destOrd="0" parTransId="{75BA4183-0E5D-4AAF-B7E7-F0C2F3E0973F}" sibTransId="{1F9FF4CA-24B2-4371-8E58-C21B11886FD2}"/>
    <dgm:cxn modelId="{7B9AB0A9-F920-4150-9B8C-B38A18E4FB64}" srcId="{15953AEA-45E8-428D-833A-BA5C16E1C859}" destId="{2DAA6F66-D8D1-4046-B187-077F7FD3003F}" srcOrd="4" destOrd="0" parTransId="{6C8BAD94-699E-4CEF-92AC-4BE22B62FE8F}" sibTransId="{9FA5D82B-9CCA-41D0-8F2D-BCB30C838C4F}"/>
    <dgm:cxn modelId="{04FEFCDB-D7E2-42F4-98BA-64C95C12A530}" srcId="{15953AEA-45E8-428D-833A-BA5C16E1C859}" destId="{D56D7471-7538-4A82-8D20-7E004986C949}" srcOrd="1" destOrd="0" parTransId="{139C0F3A-B3DF-486E-B670-4470BCC0128B}" sibTransId="{2D3F93CB-2413-4944-86AE-24223C82397F}"/>
    <dgm:cxn modelId="{B89C0FF5-2AFB-48C0-82A3-EFA1D456D7DE}" type="presOf" srcId="{2DAA6F66-D8D1-4046-B187-077F7FD3003F}" destId="{11097C2D-CE5C-42BD-B1B7-A9963AFA8B6E}" srcOrd="0" destOrd="0" presId="urn:microsoft.com/office/officeart/2005/8/layout/vList2"/>
    <dgm:cxn modelId="{F62791F9-8A74-4153-AAB0-1B4760501650}" type="presParOf" srcId="{63A16929-9C53-4275-B5E1-D8E2AC16176C}" destId="{361EA63A-4DB0-40EA-8D89-53130883D08B}" srcOrd="0" destOrd="0" presId="urn:microsoft.com/office/officeart/2005/8/layout/vList2"/>
    <dgm:cxn modelId="{1DE9607B-FF03-4849-AD83-53FB3480BEA6}" type="presParOf" srcId="{63A16929-9C53-4275-B5E1-D8E2AC16176C}" destId="{C00FE71D-23EB-42DA-8CAB-A57F7266E587}" srcOrd="1" destOrd="0" presId="urn:microsoft.com/office/officeart/2005/8/layout/vList2"/>
    <dgm:cxn modelId="{B613009C-3C12-4A83-8189-8CC9C81E75CE}" type="presParOf" srcId="{63A16929-9C53-4275-B5E1-D8E2AC16176C}" destId="{CC285FAA-220C-49A9-8411-396F148F0C92}" srcOrd="2" destOrd="0" presId="urn:microsoft.com/office/officeart/2005/8/layout/vList2"/>
    <dgm:cxn modelId="{14AC54D2-8365-4638-BF74-06F6B03CF7AB}" type="presParOf" srcId="{63A16929-9C53-4275-B5E1-D8E2AC16176C}" destId="{519FFCA2-2401-4201-BB72-9879CE0F37B9}" srcOrd="3" destOrd="0" presId="urn:microsoft.com/office/officeart/2005/8/layout/vList2"/>
    <dgm:cxn modelId="{A8838005-17E7-418C-9705-92776F1F80E6}" type="presParOf" srcId="{63A16929-9C53-4275-B5E1-D8E2AC16176C}" destId="{2A4C6797-D4BD-42C4-94BE-A0A490FD5BD8}" srcOrd="4" destOrd="0" presId="urn:microsoft.com/office/officeart/2005/8/layout/vList2"/>
    <dgm:cxn modelId="{A154CFE5-F2DB-4A5D-8ABD-C00CAAE9F6D5}" type="presParOf" srcId="{63A16929-9C53-4275-B5E1-D8E2AC16176C}" destId="{373A1B12-49C1-4D11-BEEF-501F589D0B32}" srcOrd="5" destOrd="0" presId="urn:microsoft.com/office/officeart/2005/8/layout/vList2"/>
    <dgm:cxn modelId="{763D3419-0E7B-4C95-866D-CA8D3EDAC334}" type="presParOf" srcId="{63A16929-9C53-4275-B5E1-D8E2AC16176C}" destId="{3C97DE28-0B50-438C-B37C-5B1ACFBE7F21}" srcOrd="6" destOrd="0" presId="urn:microsoft.com/office/officeart/2005/8/layout/vList2"/>
    <dgm:cxn modelId="{63A63C67-60AB-4C8D-998A-5DD8D76FFC84}" type="presParOf" srcId="{63A16929-9C53-4275-B5E1-D8E2AC16176C}" destId="{60F21951-A33F-40CB-BF7B-67144ADC76BC}" srcOrd="7" destOrd="0" presId="urn:microsoft.com/office/officeart/2005/8/layout/vList2"/>
    <dgm:cxn modelId="{B69E353B-1C4A-4CBC-98C4-3FE5E5FFA6F4}" type="presParOf" srcId="{63A16929-9C53-4275-B5E1-D8E2AC16176C}" destId="{11097C2D-CE5C-42BD-B1B7-A9963AFA8B6E}" srcOrd="8" destOrd="0" presId="urn:microsoft.com/office/officeart/2005/8/layout/vList2"/>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61EA63A-4DB0-40EA-8D89-53130883D08B}">
      <dsp:nvSpPr>
        <dsp:cNvPr id="0" name=""/>
        <dsp:cNvSpPr/>
      </dsp:nvSpPr>
      <dsp:spPr>
        <a:xfrm>
          <a:off x="0" y="55017"/>
          <a:ext cx="5559040" cy="575639"/>
        </a:xfrm>
        <a:prstGeom prst="roundRect">
          <a:avLst/>
        </a:prstGeom>
        <a:solidFill>
          <a:schemeClr val="accent6">
            <a:lumMod val="75000"/>
          </a:schemeClr>
        </a:solidFill>
        <a:ln w="12700" cap="flat" cmpd="sng" algn="ctr">
          <a:solidFill>
            <a:schemeClr val="accent1">
              <a:lumMod val="40000"/>
              <a:lumOff val="6000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nl-NL" sz="2400" kern="1200" noProof="0" dirty="0">
              <a:solidFill>
                <a:srgbClr val="FFFFFF"/>
              </a:solidFill>
            </a:rPr>
            <a:t>WMO via de Gemeente</a:t>
          </a:r>
        </a:p>
      </dsp:txBody>
      <dsp:txXfrm>
        <a:off x="28100" y="83117"/>
        <a:ext cx="5502840" cy="519439"/>
      </dsp:txXfrm>
    </dsp:sp>
    <dsp:sp modelId="{CC285FAA-220C-49A9-8411-396F148F0C92}">
      <dsp:nvSpPr>
        <dsp:cNvPr id="0" name=""/>
        <dsp:cNvSpPr/>
      </dsp:nvSpPr>
      <dsp:spPr>
        <a:xfrm>
          <a:off x="0" y="699777"/>
          <a:ext cx="5559040" cy="575639"/>
        </a:xfrm>
        <a:prstGeom prst="roundRect">
          <a:avLst/>
        </a:prstGeom>
        <a:solidFill>
          <a:schemeClr val="accent6">
            <a:lumMod val="75000"/>
          </a:schemeClr>
        </a:solidFill>
        <a:ln w="12700" cap="flat" cmpd="sng" algn="ctr">
          <a:solidFill>
            <a:schemeClr val="accent1">
              <a:lumMod val="40000"/>
              <a:lumOff val="6000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nl-NL" sz="2400" kern="1200" noProof="0" dirty="0">
              <a:solidFill>
                <a:schemeClr val="bg1"/>
              </a:solidFill>
            </a:rPr>
            <a:t>ELV via zorg verzekering  -  eigen risico!</a:t>
          </a:r>
        </a:p>
      </dsp:txBody>
      <dsp:txXfrm>
        <a:off x="28100" y="727877"/>
        <a:ext cx="5502840" cy="519439"/>
      </dsp:txXfrm>
    </dsp:sp>
    <dsp:sp modelId="{2A4C6797-D4BD-42C4-94BE-A0A490FD5BD8}">
      <dsp:nvSpPr>
        <dsp:cNvPr id="0" name=""/>
        <dsp:cNvSpPr/>
      </dsp:nvSpPr>
      <dsp:spPr>
        <a:xfrm>
          <a:off x="0" y="1344537"/>
          <a:ext cx="5559040" cy="575639"/>
        </a:xfrm>
        <a:prstGeom prst="roundRect">
          <a:avLst/>
        </a:prstGeom>
        <a:solidFill>
          <a:schemeClr val="accent6">
            <a:lumMod val="75000"/>
          </a:schemeClr>
        </a:solidFill>
        <a:ln w="12700" cap="flat" cmpd="sng" algn="ctr">
          <a:solidFill>
            <a:schemeClr val="accent4">
              <a:lumMod val="40000"/>
              <a:lumOff val="6000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nl-NL" sz="2400" kern="1200" noProof="0" dirty="0">
              <a:solidFill>
                <a:schemeClr val="bg1"/>
              </a:solidFill>
            </a:rPr>
            <a:t>WLZ geïndiceerd door CIZ - eigen bijdrage!</a:t>
          </a:r>
        </a:p>
      </dsp:txBody>
      <dsp:txXfrm>
        <a:off x="28100" y="1372637"/>
        <a:ext cx="5502840" cy="519439"/>
      </dsp:txXfrm>
    </dsp:sp>
    <dsp:sp modelId="{3C97DE28-0B50-438C-B37C-5B1ACFBE7F21}">
      <dsp:nvSpPr>
        <dsp:cNvPr id="0" name=""/>
        <dsp:cNvSpPr/>
      </dsp:nvSpPr>
      <dsp:spPr>
        <a:xfrm>
          <a:off x="0" y="1989297"/>
          <a:ext cx="5559040" cy="575639"/>
        </a:xfrm>
        <a:prstGeom prst="roundRect">
          <a:avLst/>
        </a:prstGeom>
        <a:solidFill>
          <a:schemeClr val="accent6">
            <a:lumMod val="75000"/>
          </a:schemeClr>
        </a:solidFill>
        <a:ln w="12700" cap="flat" cmpd="sng" algn="ctr">
          <a:solidFill>
            <a:schemeClr val="accent4">
              <a:lumMod val="40000"/>
              <a:lumOff val="6000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nl-NL" sz="2400" kern="1200" noProof="0" dirty="0">
              <a:solidFill>
                <a:schemeClr val="bg1"/>
              </a:solidFill>
            </a:rPr>
            <a:t>PGB via gast (heeft WLZ indicatie)</a:t>
          </a:r>
        </a:p>
      </dsp:txBody>
      <dsp:txXfrm>
        <a:off x="28100" y="2017397"/>
        <a:ext cx="5502840" cy="519439"/>
      </dsp:txXfrm>
    </dsp:sp>
    <dsp:sp modelId="{11097C2D-CE5C-42BD-B1B7-A9963AFA8B6E}">
      <dsp:nvSpPr>
        <dsp:cNvPr id="0" name=""/>
        <dsp:cNvSpPr/>
      </dsp:nvSpPr>
      <dsp:spPr>
        <a:xfrm>
          <a:off x="0" y="2634057"/>
          <a:ext cx="5559040" cy="575639"/>
        </a:xfrm>
        <a:prstGeom prst="roundRect">
          <a:avLst/>
        </a:prstGeom>
        <a:solidFill>
          <a:schemeClr val="accent6">
            <a:lumMod val="75000"/>
          </a:schemeClr>
        </a:solidFill>
        <a:ln w="12700" cap="flat" cmpd="sng" algn="ctr">
          <a:solidFill>
            <a:schemeClr val="accent4">
              <a:lumMod val="40000"/>
              <a:lumOff val="6000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nl-NL" sz="2300" kern="1200" noProof="0" dirty="0">
              <a:solidFill>
                <a:schemeClr val="bg1"/>
              </a:solidFill>
              <a:latin typeface="Aptos" panose="02110004020202020204"/>
              <a:ea typeface="+mn-ea"/>
              <a:cs typeface="+mn-cs"/>
            </a:rPr>
            <a:t>Particulier € </a:t>
          </a:r>
          <a:r>
            <a:rPr lang="nl-NL" sz="2300" kern="1200" noProof="0" dirty="0">
              <a:solidFill>
                <a:schemeClr val="bg1"/>
              </a:solidFill>
            </a:rPr>
            <a:t>228 per dag (in 2025)</a:t>
          </a:r>
        </a:p>
      </dsp:txBody>
      <dsp:txXfrm>
        <a:off x="28100" y="2662157"/>
        <a:ext cx="5502840" cy="519439"/>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jdelijke aanduiding voor koptekst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nl-NL"/>
          </a:p>
        </p:txBody>
      </p:sp>
      <p:sp>
        <p:nvSpPr>
          <p:cNvPr id="3" name="Tijdelijke aanduiding voor datum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396A550-E8E8-4321-9F0E-ED885A11F653}" type="datetimeFigureOut">
              <a:rPr lang="nl-NL" smtClean="0"/>
              <a:t>13-10-2025</a:t>
            </a:fld>
            <a:endParaRPr lang="nl-NL"/>
          </a:p>
        </p:txBody>
      </p:sp>
      <p:sp>
        <p:nvSpPr>
          <p:cNvPr id="4" name="Tijdelijke aanduiding voor dia-afbeelding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nl-NL"/>
          </a:p>
        </p:txBody>
      </p:sp>
      <p:sp>
        <p:nvSpPr>
          <p:cNvPr id="5" name="Tijdelijke aanduiding voor notities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nl-NL"/>
              <a:t>Klikken om de tekststijl van het model te bewerken</a:t>
            </a:r>
          </a:p>
          <a:p>
            <a:pPr lvl="1"/>
            <a:r>
              <a:rPr lang="nl-NL"/>
              <a:t>Tweede niveau</a:t>
            </a:r>
          </a:p>
          <a:p>
            <a:pPr lvl="2"/>
            <a:r>
              <a:rPr lang="nl-NL"/>
              <a:t>Derde niveau</a:t>
            </a:r>
          </a:p>
          <a:p>
            <a:pPr lvl="3"/>
            <a:r>
              <a:rPr lang="nl-NL"/>
              <a:t>Vierde niveau</a:t>
            </a:r>
          </a:p>
          <a:p>
            <a:pPr lvl="4"/>
            <a:r>
              <a:rPr lang="nl-NL"/>
              <a:t>Vijfde niveau</a:t>
            </a:r>
          </a:p>
        </p:txBody>
      </p:sp>
      <p:sp>
        <p:nvSpPr>
          <p:cNvPr id="6" name="Tijdelijke aanduiding voor voettekst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nl-NL"/>
          </a:p>
        </p:txBody>
      </p:sp>
      <p:sp>
        <p:nvSpPr>
          <p:cNvPr id="7" name="Tijdelijke aanduiding voor dianumm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7223096-A09A-4598-95E2-7799A1EFAAA3}" type="slidenum">
              <a:rPr lang="nl-NL" smtClean="0"/>
              <a:t>‹nr.›</a:t>
            </a:fld>
            <a:endParaRPr lang="nl-NL"/>
          </a:p>
        </p:txBody>
      </p:sp>
    </p:spTree>
    <p:extLst>
      <p:ext uri="{BB962C8B-B14F-4D97-AF65-F5344CB8AC3E}">
        <p14:creationId xmlns:p14="http://schemas.microsoft.com/office/powerpoint/2010/main" val="132658465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3" Type="http://schemas.openxmlformats.org/officeDocument/2006/relationships/hyperlink" Target="https://www.youtube.com/watch?v=uXQHU8ItdSM" TargetMode="External"/><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jdelijke aanduiding voor dia-afbeelding 1"/>
          <p:cNvSpPr>
            <a:spLocks noGrp="1" noRot="1" noChangeAspect="1"/>
          </p:cNvSpPr>
          <p:nvPr>
            <p:ph type="sldImg"/>
          </p:nvPr>
        </p:nvSpPr>
        <p:spPr/>
      </p:sp>
      <p:sp>
        <p:nvSpPr>
          <p:cNvPr id="3" name="Tijdelijke aanduiding voor notities 2"/>
          <p:cNvSpPr>
            <a:spLocks noGrp="1"/>
          </p:cNvSpPr>
          <p:nvPr>
            <p:ph type="body" idx="1"/>
          </p:nvPr>
        </p:nvSpPr>
        <p:spPr/>
        <p:txBody>
          <a:bodyPr/>
          <a:lstStyle/>
          <a:p>
            <a:endParaRPr lang="nl-NL" dirty="0"/>
          </a:p>
        </p:txBody>
      </p:sp>
      <p:sp>
        <p:nvSpPr>
          <p:cNvPr id="4" name="Tijdelijke aanduiding voor dianummer 3"/>
          <p:cNvSpPr>
            <a:spLocks noGrp="1"/>
          </p:cNvSpPr>
          <p:nvPr>
            <p:ph type="sldNum" sz="quarter" idx="5"/>
          </p:nvPr>
        </p:nvSpPr>
        <p:spPr/>
        <p:txBody>
          <a:bodyPr/>
          <a:lstStyle/>
          <a:p>
            <a:fld id="{37223096-A09A-4598-95E2-7799A1EFAAA3}" type="slidenum">
              <a:rPr lang="nl-NL" smtClean="0"/>
              <a:t>1</a:t>
            </a:fld>
            <a:endParaRPr lang="nl-NL"/>
          </a:p>
        </p:txBody>
      </p:sp>
    </p:spTree>
    <p:extLst>
      <p:ext uri="{BB962C8B-B14F-4D97-AF65-F5344CB8AC3E}">
        <p14:creationId xmlns:p14="http://schemas.microsoft.com/office/powerpoint/2010/main" val="77969722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jdelijke aanduiding voor dia-afbeelding 1"/>
          <p:cNvSpPr>
            <a:spLocks noGrp="1" noRot="1" noChangeAspect="1"/>
          </p:cNvSpPr>
          <p:nvPr>
            <p:ph type="sldImg"/>
          </p:nvPr>
        </p:nvSpPr>
        <p:spPr/>
      </p:sp>
      <p:sp>
        <p:nvSpPr>
          <p:cNvPr id="3" name="Tijdelijke aanduiding voor notities 2"/>
          <p:cNvSpPr>
            <a:spLocks noGrp="1"/>
          </p:cNvSpPr>
          <p:nvPr>
            <p:ph type="body" idx="1"/>
          </p:nvPr>
        </p:nvSpPr>
        <p:spPr/>
        <p:txBody>
          <a:bodyPr/>
          <a:lstStyle/>
          <a:p>
            <a:endParaRPr lang="nl-NL" dirty="0"/>
          </a:p>
        </p:txBody>
      </p:sp>
      <p:sp>
        <p:nvSpPr>
          <p:cNvPr id="4" name="Tijdelijke aanduiding voor dianummer 3"/>
          <p:cNvSpPr>
            <a:spLocks noGrp="1"/>
          </p:cNvSpPr>
          <p:nvPr>
            <p:ph type="sldNum" sz="quarter" idx="5"/>
          </p:nvPr>
        </p:nvSpPr>
        <p:spPr/>
        <p:txBody>
          <a:bodyPr/>
          <a:lstStyle/>
          <a:p>
            <a:fld id="{37223096-A09A-4598-95E2-7799A1EFAAA3}" type="slidenum">
              <a:rPr lang="nl-NL" smtClean="0"/>
              <a:t>3</a:t>
            </a:fld>
            <a:endParaRPr lang="nl-NL"/>
          </a:p>
        </p:txBody>
      </p:sp>
    </p:spTree>
    <p:extLst>
      <p:ext uri="{BB962C8B-B14F-4D97-AF65-F5344CB8AC3E}">
        <p14:creationId xmlns:p14="http://schemas.microsoft.com/office/powerpoint/2010/main" val="376141830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jdelijke aanduiding voor dia-afbeelding 1"/>
          <p:cNvSpPr>
            <a:spLocks noGrp="1" noRot="1" noChangeAspect="1"/>
          </p:cNvSpPr>
          <p:nvPr>
            <p:ph type="sldImg"/>
          </p:nvPr>
        </p:nvSpPr>
        <p:spPr/>
      </p:sp>
      <p:sp>
        <p:nvSpPr>
          <p:cNvPr id="3" name="Tijdelijke aanduiding voor notities 2"/>
          <p:cNvSpPr>
            <a:spLocks noGrp="1"/>
          </p:cNvSpPr>
          <p:nvPr>
            <p:ph type="body" idx="1"/>
          </p:nvPr>
        </p:nvSpPr>
        <p:spPr/>
        <p:txBody>
          <a:bodyPr/>
          <a:lstStyle/>
          <a:p>
            <a:endParaRPr lang="nl-NL" dirty="0"/>
          </a:p>
        </p:txBody>
      </p:sp>
      <p:sp>
        <p:nvSpPr>
          <p:cNvPr id="4" name="Tijdelijke aanduiding voor dianummer 3"/>
          <p:cNvSpPr>
            <a:spLocks noGrp="1"/>
          </p:cNvSpPr>
          <p:nvPr>
            <p:ph type="sldNum" sz="quarter" idx="5"/>
          </p:nvPr>
        </p:nvSpPr>
        <p:spPr/>
        <p:txBody>
          <a:bodyPr/>
          <a:lstStyle/>
          <a:p>
            <a:fld id="{37223096-A09A-4598-95E2-7799A1EFAAA3}" type="slidenum">
              <a:rPr lang="nl-NL" smtClean="0"/>
              <a:t>4</a:t>
            </a:fld>
            <a:endParaRPr lang="nl-NL"/>
          </a:p>
        </p:txBody>
      </p:sp>
    </p:spTree>
    <p:extLst>
      <p:ext uri="{BB962C8B-B14F-4D97-AF65-F5344CB8AC3E}">
        <p14:creationId xmlns:p14="http://schemas.microsoft.com/office/powerpoint/2010/main" val="275355604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7AE6D92-66A6-EAF9-0189-DF0FDB053278}"/>
            </a:ext>
          </a:extLst>
        </p:cNvPr>
        <p:cNvGrpSpPr/>
        <p:nvPr/>
      </p:nvGrpSpPr>
      <p:grpSpPr>
        <a:xfrm>
          <a:off x="0" y="0"/>
          <a:ext cx="0" cy="0"/>
          <a:chOff x="0" y="0"/>
          <a:chExt cx="0" cy="0"/>
        </a:xfrm>
      </p:grpSpPr>
      <p:sp>
        <p:nvSpPr>
          <p:cNvPr id="2" name="Tijdelijke aanduiding voor dia-afbeelding 1">
            <a:extLst>
              <a:ext uri="{FF2B5EF4-FFF2-40B4-BE49-F238E27FC236}">
                <a16:creationId xmlns:a16="http://schemas.microsoft.com/office/drawing/2014/main" id="{613AE2A5-0BB9-69AE-0E35-62B4EF61CBC7}"/>
              </a:ext>
            </a:extLst>
          </p:cNvPr>
          <p:cNvSpPr>
            <a:spLocks noGrp="1" noRot="1" noChangeAspect="1"/>
          </p:cNvSpPr>
          <p:nvPr>
            <p:ph type="sldImg"/>
          </p:nvPr>
        </p:nvSpPr>
        <p:spPr/>
      </p:sp>
      <p:sp>
        <p:nvSpPr>
          <p:cNvPr id="3" name="Tijdelijke aanduiding voor notities 2">
            <a:extLst>
              <a:ext uri="{FF2B5EF4-FFF2-40B4-BE49-F238E27FC236}">
                <a16:creationId xmlns:a16="http://schemas.microsoft.com/office/drawing/2014/main" id="{5D8DA1C6-8612-F425-26FB-969B0702CA0E}"/>
              </a:ext>
            </a:extLst>
          </p:cNvPr>
          <p:cNvSpPr>
            <a:spLocks noGrp="1"/>
          </p:cNvSpPr>
          <p:nvPr>
            <p:ph type="body" idx="1"/>
          </p:nvPr>
        </p:nvSpPr>
        <p:spPr/>
        <p:txBody>
          <a:bodyPr/>
          <a:lstStyle/>
          <a:p>
            <a:endParaRPr lang="nl-NL" dirty="0"/>
          </a:p>
        </p:txBody>
      </p:sp>
      <p:sp>
        <p:nvSpPr>
          <p:cNvPr id="4" name="Tijdelijke aanduiding voor dianummer 3">
            <a:extLst>
              <a:ext uri="{FF2B5EF4-FFF2-40B4-BE49-F238E27FC236}">
                <a16:creationId xmlns:a16="http://schemas.microsoft.com/office/drawing/2014/main" id="{1574D01B-72CE-0396-1302-0989E260C1F4}"/>
              </a:ext>
            </a:extLst>
          </p:cNvPr>
          <p:cNvSpPr>
            <a:spLocks noGrp="1"/>
          </p:cNvSpPr>
          <p:nvPr>
            <p:ph type="sldNum" sz="quarter" idx="5"/>
          </p:nvPr>
        </p:nvSpPr>
        <p:spPr/>
        <p:txBody>
          <a:bodyPr/>
          <a:lstStyle/>
          <a:p>
            <a:fld id="{37223096-A09A-4598-95E2-7799A1EFAAA3}" type="slidenum">
              <a:rPr lang="nl-NL" smtClean="0"/>
              <a:t>5</a:t>
            </a:fld>
            <a:endParaRPr lang="nl-NL"/>
          </a:p>
        </p:txBody>
      </p:sp>
    </p:spTree>
    <p:extLst>
      <p:ext uri="{BB962C8B-B14F-4D97-AF65-F5344CB8AC3E}">
        <p14:creationId xmlns:p14="http://schemas.microsoft.com/office/powerpoint/2010/main" val="67500335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9DD30B1-89B6-A1E1-1715-B0921C66CC10}"/>
            </a:ext>
          </a:extLst>
        </p:cNvPr>
        <p:cNvGrpSpPr/>
        <p:nvPr/>
      </p:nvGrpSpPr>
      <p:grpSpPr>
        <a:xfrm>
          <a:off x="0" y="0"/>
          <a:ext cx="0" cy="0"/>
          <a:chOff x="0" y="0"/>
          <a:chExt cx="0" cy="0"/>
        </a:xfrm>
      </p:grpSpPr>
      <p:sp>
        <p:nvSpPr>
          <p:cNvPr id="2" name="Tijdelijke aanduiding voor dia-afbeelding 1">
            <a:extLst>
              <a:ext uri="{FF2B5EF4-FFF2-40B4-BE49-F238E27FC236}">
                <a16:creationId xmlns:a16="http://schemas.microsoft.com/office/drawing/2014/main" id="{14117F67-11D0-B140-9D27-32CE517A71BA}"/>
              </a:ext>
            </a:extLst>
          </p:cNvPr>
          <p:cNvSpPr>
            <a:spLocks noGrp="1" noRot="1" noChangeAspect="1"/>
          </p:cNvSpPr>
          <p:nvPr>
            <p:ph type="sldImg"/>
          </p:nvPr>
        </p:nvSpPr>
        <p:spPr/>
      </p:sp>
      <p:sp>
        <p:nvSpPr>
          <p:cNvPr id="3" name="Tijdelijke aanduiding voor notities 2">
            <a:extLst>
              <a:ext uri="{FF2B5EF4-FFF2-40B4-BE49-F238E27FC236}">
                <a16:creationId xmlns:a16="http://schemas.microsoft.com/office/drawing/2014/main" id="{F9E8D350-5DBF-BA2B-0328-CF7AF5CE8908}"/>
              </a:ext>
            </a:extLst>
          </p:cNvPr>
          <p:cNvSpPr>
            <a:spLocks noGrp="1"/>
          </p:cNvSpPr>
          <p:nvPr>
            <p:ph type="body" idx="1"/>
          </p:nvPr>
        </p:nvSpPr>
        <p:spPr/>
        <p:txBody>
          <a:bodyPr/>
          <a:lstStyle/>
          <a:p>
            <a:endParaRPr lang="nl-NL" dirty="0"/>
          </a:p>
        </p:txBody>
      </p:sp>
      <p:sp>
        <p:nvSpPr>
          <p:cNvPr id="4" name="Tijdelijke aanduiding voor dianummer 3">
            <a:extLst>
              <a:ext uri="{FF2B5EF4-FFF2-40B4-BE49-F238E27FC236}">
                <a16:creationId xmlns:a16="http://schemas.microsoft.com/office/drawing/2014/main" id="{FBA60DAD-6539-7483-B25E-D1F8B5BF0B43}"/>
              </a:ext>
            </a:extLst>
          </p:cNvPr>
          <p:cNvSpPr>
            <a:spLocks noGrp="1"/>
          </p:cNvSpPr>
          <p:nvPr>
            <p:ph type="sldNum" sz="quarter" idx="5"/>
          </p:nvPr>
        </p:nvSpPr>
        <p:spPr/>
        <p:txBody>
          <a:bodyPr/>
          <a:lstStyle/>
          <a:p>
            <a:fld id="{37223096-A09A-4598-95E2-7799A1EFAAA3}" type="slidenum">
              <a:rPr lang="nl-NL" smtClean="0"/>
              <a:t>6</a:t>
            </a:fld>
            <a:endParaRPr lang="nl-NL"/>
          </a:p>
        </p:txBody>
      </p:sp>
    </p:spTree>
    <p:extLst>
      <p:ext uri="{BB962C8B-B14F-4D97-AF65-F5344CB8AC3E}">
        <p14:creationId xmlns:p14="http://schemas.microsoft.com/office/powerpoint/2010/main" val="409507501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C7256FC-734E-3466-28EC-AD2A19FC0348}"/>
            </a:ext>
          </a:extLst>
        </p:cNvPr>
        <p:cNvGrpSpPr/>
        <p:nvPr/>
      </p:nvGrpSpPr>
      <p:grpSpPr>
        <a:xfrm>
          <a:off x="0" y="0"/>
          <a:ext cx="0" cy="0"/>
          <a:chOff x="0" y="0"/>
          <a:chExt cx="0" cy="0"/>
        </a:xfrm>
      </p:grpSpPr>
      <p:sp>
        <p:nvSpPr>
          <p:cNvPr id="2" name="Tijdelijke aanduiding voor dia-afbeelding 1">
            <a:extLst>
              <a:ext uri="{FF2B5EF4-FFF2-40B4-BE49-F238E27FC236}">
                <a16:creationId xmlns:a16="http://schemas.microsoft.com/office/drawing/2014/main" id="{385D3B6E-0676-E169-AD15-010C2869A2C3}"/>
              </a:ext>
            </a:extLst>
          </p:cNvPr>
          <p:cNvSpPr>
            <a:spLocks noGrp="1" noRot="1" noChangeAspect="1"/>
          </p:cNvSpPr>
          <p:nvPr>
            <p:ph type="sldImg"/>
          </p:nvPr>
        </p:nvSpPr>
        <p:spPr/>
      </p:sp>
      <p:sp>
        <p:nvSpPr>
          <p:cNvPr id="3" name="Tijdelijke aanduiding voor notities 2">
            <a:extLst>
              <a:ext uri="{FF2B5EF4-FFF2-40B4-BE49-F238E27FC236}">
                <a16:creationId xmlns:a16="http://schemas.microsoft.com/office/drawing/2014/main" id="{EAB1E009-D5F8-78A9-58D2-68BF9809AF06}"/>
              </a:ext>
            </a:extLst>
          </p:cNvPr>
          <p:cNvSpPr>
            <a:spLocks noGrp="1"/>
          </p:cNvSpPr>
          <p:nvPr>
            <p:ph type="body" idx="1"/>
          </p:nvPr>
        </p:nvSpPr>
        <p:spPr/>
        <p:txBody>
          <a:bodyPr/>
          <a:lstStyle/>
          <a:p>
            <a:endParaRPr lang="nl-NL" dirty="0"/>
          </a:p>
        </p:txBody>
      </p:sp>
      <p:sp>
        <p:nvSpPr>
          <p:cNvPr id="4" name="Tijdelijke aanduiding voor dianummer 3">
            <a:extLst>
              <a:ext uri="{FF2B5EF4-FFF2-40B4-BE49-F238E27FC236}">
                <a16:creationId xmlns:a16="http://schemas.microsoft.com/office/drawing/2014/main" id="{CF0C78C2-1E37-87E7-1D32-29D114350A04}"/>
              </a:ext>
            </a:extLst>
          </p:cNvPr>
          <p:cNvSpPr>
            <a:spLocks noGrp="1"/>
          </p:cNvSpPr>
          <p:nvPr>
            <p:ph type="sldNum" sz="quarter" idx="5"/>
          </p:nvPr>
        </p:nvSpPr>
        <p:spPr/>
        <p:txBody>
          <a:bodyPr/>
          <a:lstStyle/>
          <a:p>
            <a:fld id="{37223096-A09A-4598-95E2-7799A1EFAAA3}" type="slidenum">
              <a:rPr lang="nl-NL" smtClean="0"/>
              <a:t>7</a:t>
            </a:fld>
            <a:endParaRPr lang="nl-NL"/>
          </a:p>
        </p:txBody>
      </p:sp>
    </p:spTree>
    <p:extLst>
      <p:ext uri="{BB962C8B-B14F-4D97-AF65-F5344CB8AC3E}">
        <p14:creationId xmlns:p14="http://schemas.microsoft.com/office/powerpoint/2010/main" val="210010214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886F6AD-F957-49F0-6C9B-9B0577D61FEA}"/>
            </a:ext>
          </a:extLst>
        </p:cNvPr>
        <p:cNvGrpSpPr/>
        <p:nvPr/>
      </p:nvGrpSpPr>
      <p:grpSpPr>
        <a:xfrm>
          <a:off x="0" y="0"/>
          <a:ext cx="0" cy="0"/>
          <a:chOff x="0" y="0"/>
          <a:chExt cx="0" cy="0"/>
        </a:xfrm>
      </p:grpSpPr>
      <p:sp>
        <p:nvSpPr>
          <p:cNvPr id="2" name="Tijdelijke aanduiding voor dia-afbeelding 1">
            <a:extLst>
              <a:ext uri="{FF2B5EF4-FFF2-40B4-BE49-F238E27FC236}">
                <a16:creationId xmlns:a16="http://schemas.microsoft.com/office/drawing/2014/main" id="{4C289559-8532-4167-59E7-DBD78974A120}"/>
              </a:ext>
            </a:extLst>
          </p:cNvPr>
          <p:cNvSpPr>
            <a:spLocks noGrp="1" noRot="1" noChangeAspect="1"/>
          </p:cNvSpPr>
          <p:nvPr>
            <p:ph type="sldImg"/>
          </p:nvPr>
        </p:nvSpPr>
        <p:spPr/>
      </p:sp>
      <p:sp>
        <p:nvSpPr>
          <p:cNvPr id="3" name="Tijdelijke aanduiding voor notities 2">
            <a:extLst>
              <a:ext uri="{FF2B5EF4-FFF2-40B4-BE49-F238E27FC236}">
                <a16:creationId xmlns:a16="http://schemas.microsoft.com/office/drawing/2014/main" id="{105797BC-D633-05FD-56B5-77D85E1CD60C}"/>
              </a:ext>
            </a:extLst>
          </p:cNvPr>
          <p:cNvSpPr>
            <a:spLocks noGrp="1"/>
          </p:cNvSpPr>
          <p:nvPr>
            <p:ph type="body" idx="1"/>
          </p:nvPr>
        </p:nvSpPr>
        <p:spPr/>
        <p:txBody>
          <a:bodyPr/>
          <a:lstStyle/>
          <a:p>
            <a:endParaRPr lang="nl-NL" dirty="0"/>
          </a:p>
        </p:txBody>
      </p:sp>
      <p:sp>
        <p:nvSpPr>
          <p:cNvPr id="4" name="Tijdelijke aanduiding voor dianummer 3">
            <a:extLst>
              <a:ext uri="{FF2B5EF4-FFF2-40B4-BE49-F238E27FC236}">
                <a16:creationId xmlns:a16="http://schemas.microsoft.com/office/drawing/2014/main" id="{21BADFFA-4132-3DB7-B4F4-611F26617932}"/>
              </a:ext>
            </a:extLst>
          </p:cNvPr>
          <p:cNvSpPr>
            <a:spLocks noGrp="1"/>
          </p:cNvSpPr>
          <p:nvPr>
            <p:ph type="sldNum" sz="quarter" idx="5"/>
          </p:nvPr>
        </p:nvSpPr>
        <p:spPr/>
        <p:txBody>
          <a:bodyPr/>
          <a:lstStyle/>
          <a:p>
            <a:fld id="{37223096-A09A-4598-95E2-7799A1EFAAA3}" type="slidenum">
              <a:rPr lang="nl-NL" smtClean="0"/>
              <a:t>8</a:t>
            </a:fld>
            <a:endParaRPr lang="nl-NL"/>
          </a:p>
        </p:txBody>
      </p:sp>
    </p:spTree>
    <p:extLst>
      <p:ext uri="{BB962C8B-B14F-4D97-AF65-F5344CB8AC3E}">
        <p14:creationId xmlns:p14="http://schemas.microsoft.com/office/powerpoint/2010/main" val="143247968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A393D43-F3AC-C840-1FB9-4B22C84F544B}"/>
            </a:ext>
          </a:extLst>
        </p:cNvPr>
        <p:cNvGrpSpPr/>
        <p:nvPr/>
      </p:nvGrpSpPr>
      <p:grpSpPr>
        <a:xfrm>
          <a:off x="0" y="0"/>
          <a:ext cx="0" cy="0"/>
          <a:chOff x="0" y="0"/>
          <a:chExt cx="0" cy="0"/>
        </a:xfrm>
      </p:grpSpPr>
      <p:sp>
        <p:nvSpPr>
          <p:cNvPr id="2" name="Tijdelijke aanduiding voor dia-afbeelding 1">
            <a:extLst>
              <a:ext uri="{FF2B5EF4-FFF2-40B4-BE49-F238E27FC236}">
                <a16:creationId xmlns:a16="http://schemas.microsoft.com/office/drawing/2014/main" id="{9848B2DD-CA8D-AC18-3305-4AD511B3D47A}"/>
              </a:ext>
            </a:extLst>
          </p:cNvPr>
          <p:cNvSpPr>
            <a:spLocks noGrp="1" noRot="1" noChangeAspect="1"/>
          </p:cNvSpPr>
          <p:nvPr>
            <p:ph type="sldImg"/>
          </p:nvPr>
        </p:nvSpPr>
        <p:spPr/>
      </p:sp>
      <p:sp>
        <p:nvSpPr>
          <p:cNvPr id="3" name="Tijdelijke aanduiding voor notities 2">
            <a:extLst>
              <a:ext uri="{FF2B5EF4-FFF2-40B4-BE49-F238E27FC236}">
                <a16:creationId xmlns:a16="http://schemas.microsoft.com/office/drawing/2014/main" id="{F317C444-6894-ADB5-C55D-60DB629F8986}"/>
              </a:ext>
            </a:extLst>
          </p:cNvPr>
          <p:cNvSpPr>
            <a:spLocks noGrp="1"/>
          </p:cNvSpPr>
          <p:nvPr>
            <p:ph type="body" idx="1"/>
          </p:nvPr>
        </p:nvSpPr>
        <p:spPr/>
        <p:txBody>
          <a:bodyPr/>
          <a:lstStyle/>
          <a:p>
            <a:endParaRPr lang="nl-NL" dirty="0"/>
          </a:p>
        </p:txBody>
      </p:sp>
      <p:sp>
        <p:nvSpPr>
          <p:cNvPr id="4" name="Tijdelijke aanduiding voor dianummer 3">
            <a:extLst>
              <a:ext uri="{FF2B5EF4-FFF2-40B4-BE49-F238E27FC236}">
                <a16:creationId xmlns:a16="http://schemas.microsoft.com/office/drawing/2014/main" id="{A9EBFAE4-4798-71CC-BA2E-D3D0D847B8AF}"/>
              </a:ext>
            </a:extLst>
          </p:cNvPr>
          <p:cNvSpPr>
            <a:spLocks noGrp="1"/>
          </p:cNvSpPr>
          <p:nvPr>
            <p:ph type="sldNum" sz="quarter" idx="5"/>
          </p:nvPr>
        </p:nvSpPr>
        <p:spPr/>
        <p:txBody>
          <a:bodyPr/>
          <a:lstStyle/>
          <a:p>
            <a:fld id="{37223096-A09A-4598-95E2-7799A1EFAAA3}" type="slidenum">
              <a:rPr lang="nl-NL" smtClean="0"/>
              <a:t>9</a:t>
            </a:fld>
            <a:endParaRPr lang="nl-NL"/>
          </a:p>
        </p:txBody>
      </p:sp>
    </p:spTree>
    <p:extLst>
      <p:ext uri="{BB962C8B-B14F-4D97-AF65-F5344CB8AC3E}">
        <p14:creationId xmlns:p14="http://schemas.microsoft.com/office/powerpoint/2010/main" val="325977883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7467937-3E46-1B02-DED9-E5025B7674DF}"/>
            </a:ext>
          </a:extLst>
        </p:cNvPr>
        <p:cNvGrpSpPr/>
        <p:nvPr/>
      </p:nvGrpSpPr>
      <p:grpSpPr>
        <a:xfrm>
          <a:off x="0" y="0"/>
          <a:ext cx="0" cy="0"/>
          <a:chOff x="0" y="0"/>
          <a:chExt cx="0" cy="0"/>
        </a:xfrm>
      </p:grpSpPr>
      <p:sp>
        <p:nvSpPr>
          <p:cNvPr id="2" name="Tijdelijke aanduiding voor dia-afbeelding 1">
            <a:extLst>
              <a:ext uri="{FF2B5EF4-FFF2-40B4-BE49-F238E27FC236}">
                <a16:creationId xmlns:a16="http://schemas.microsoft.com/office/drawing/2014/main" id="{ABD9F9F9-5A4E-74D9-0D24-7398DC261B21}"/>
              </a:ext>
            </a:extLst>
          </p:cNvPr>
          <p:cNvSpPr>
            <a:spLocks noGrp="1" noRot="1" noChangeAspect="1"/>
          </p:cNvSpPr>
          <p:nvPr>
            <p:ph type="sldImg"/>
          </p:nvPr>
        </p:nvSpPr>
        <p:spPr/>
      </p:sp>
      <p:sp>
        <p:nvSpPr>
          <p:cNvPr id="3" name="Tijdelijke aanduiding voor notities 2">
            <a:extLst>
              <a:ext uri="{FF2B5EF4-FFF2-40B4-BE49-F238E27FC236}">
                <a16:creationId xmlns:a16="http://schemas.microsoft.com/office/drawing/2014/main" id="{27561DA8-A51A-7530-C2E9-2E518ECEF767}"/>
              </a:ext>
            </a:extLst>
          </p:cNvPr>
          <p:cNvSpPr>
            <a:spLocks noGrp="1"/>
          </p:cNvSpPr>
          <p:nvPr>
            <p:ph type="body" idx="1"/>
          </p:nvPr>
        </p:nvSpPr>
        <p:spPr/>
        <p:txBody>
          <a:bodyPr/>
          <a:lstStyle/>
          <a:p>
            <a:endParaRPr lang="nl-NL" dirty="0"/>
          </a:p>
        </p:txBody>
      </p:sp>
      <p:sp>
        <p:nvSpPr>
          <p:cNvPr id="4" name="Tijdelijke aanduiding voor dianummer 3">
            <a:extLst>
              <a:ext uri="{FF2B5EF4-FFF2-40B4-BE49-F238E27FC236}">
                <a16:creationId xmlns:a16="http://schemas.microsoft.com/office/drawing/2014/main" id="{144135A4-A4D0-3341-6B2C-3A5C0A0EEA75}"/>
              </a:ext>
            </a:extLst>
          </p:cNvPr>
          <p:cNvSpPr>
            <a:spLocks noGrp="1"/>
          </p:cNvSpPr>
          <p:nvPr>
            <p:ph type="sldNum" sz="quarter" idx="5"/>
          </p:nvPr>
        </p:nvSpPr>
        <p:spPr/>
        <p:txBody>
          <a:bodyPr/>
          <a:lstStyle/>
          <a:p>
            <a:fld id="{37223096-A09A-4598-95E2-7799A1EFAAA3}" type="slidenum">
              <a:rPr lang="nl-NL" smtClean="0"/>
              <a:t>10</a:t>
            </a:fld>
            <a:endParaRPr lang="nl-NL"/>
          </a:p>
        </p:txBody>
      </p:sp>
    </p:spTree>
    <p:extLst>
      <p:ext uri="{BB962C8B-B14F-4D97-AF65-F5344CB8AC3E}">
        <p14:creationId xmlns:p14="http://schemas.microsoft.com/office/powerpoint/2010/main" val="222415032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602983E-E869-F0E7-7149-BB63428FD960}"/>
            </a:ext>
          </a:extLst>
        </p:cNvPr>
        <p:cNvGrpSpPr/>
        <p:nvPr/>
      </p:nvGrpSpPr>
      <p:grpSpPr>
        <a:xfrm>
          <a:off x="0" y="0"/>
          <a:ext cx="0" cy="0"/>
          <a:chOff x="0" y="0"/>
          <a:chExt cx="0" cy="0"/>
        </a:xfrm>
      </p:grpSpPr>
      <p:sp>
        <p:nvSpPr>
          <p:cNvPr id="2" name="Tijdelijke aanduiding voor dia-afbeelding 1">
            <a:extLst>
              <a:ext uri="{FF2B5EF4-FFF2-40B4-BE49-F238E27FC236}">
                <a16:creationId xmlns:a16="http://schemas.microsoft.com/office/drawing/2014/main" id="{20B06818-48A3-AECB-29AB-8DBF05B97215}"/>
              </a:ext>
            </a:extLst>
          </p:cNvPr>
          <p:cNvSpPr>
            <a:spLocks noGrp="1" noRot="1" noChangeAspect="1"/>
          </p:cNvSpPr>
          <p:nvPr>
            <p:ph type="sldImg"/>
          </p:nvPr>
        </p:nvSpPr>
        <p:spPr/>
      </p:sp>
      <p:sp>
        <p:nvSpPr>
          <p:cNvPr id="3" name="Tijdelijke aanduiding voor notities 2">
            <a:extLst>
              <a:ext uri="{FF2B5EF4-FFF2-40B4-BE49-F238E27FC236}">
                <a16:creationId xmlns:a16="http://schemas.microsoft.com/office/drawing/2014/main" id="{D63D43F4-18A8-98B6-D7ED-A99A023CBCED}"/>
              </a:ext>
            </a:extLst>
          </p:cNvPr>
          <p:cNvSpPr>
            <a:spLocks noGrp="1"/>
          </p:cNvSpPr>
          <p:nvPr>
            <p:ph type="body" idx="1"/>
          </p:nvPr>
        </p:nvSpPr>
        <p:spPr/>
        <p:txBody>
          <a:bodyPr/>
          <a:lstStyle/>
          <a:p>
            <a:endParaRPr lang="nl-NL" dirty="0"/>
          </a:p>
        </p:txBody>
      </p:sp>
      <p:sp>
        <p:nvSpPr>
          <p:cNvPr id="4" name="Tijdelijke aanduiding voor dianummer 3">
            <a:extLst>
              <a:ext uri="{FF2B5EF4-FFF2-40B4-BE49-F238E27FC236}">
                <a16:creationId xmlns:a16="http://schemas.microsoft.com/office/drawing/2014/main" id="{AF498711-1342-2657-42D7-E2434A05ABD6}"/>
              </a:ext>
            </a:extLst>
          </p:cNvPr>
          <p:cNvSpPr>
            <a:spLocks noGrp="1"/>
          </p:cNvSpPr>
          <p:nvPr>
            <p:ph type="sldNum" sz="quarter" idx="5"/>
          </p:nvPr>
        </p:nvSpPr>
        <p:spPr/>
        <p:txBody>
          <a:bodyPr/>
          <a:lstStyle/>
          <a:p>
            <a:fld id="{37223096-A09A-4598-95E2-7799A1EFAAA3}" type="slidenum">
              <a:rPr lang="nl-NL" smtClean="0"/>
              <a:t>11</a:t>
            </a:fld>
            <a:endParaRPr lang="nl-NL"/>
          </a:p>
        </p:txBody>
      </p:sp>
    </p:spTree>
    <p:extLst>
      <p:ext uri="{BB962C8B-B14F-4D97-AF65-F5344CB8AC3E}">
        <p14:creationId xmlns:p14="http://schemas.microsoft.com/office/powerpoint/2010/main" val="400691793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749B67B-A9A5-5E8F-9FEF-87C2C4A1F480}"/>
            </a:ext>
          </a:extLst>
        </p:cNvPr>
        <p:cNvGrpSpPr/>
        <p:nvPr/>
      </p:nvGrpSpPr>
      <p:grpSpPr>
        <a:xfrm>
          <a:off x="0" y="0"/>
          <a:ext cx="0" cy="0"/>
          <a:chOff x="0" y="0"/>
          <a:chExt cx="0" cy="0"/>
        </a:xfrm>
      </p:grpSpPr>
      <p:sp>
        <p:nvSpPr>
          <p:cNvPr id="2" name="Tijdelijke aanduiding voor dia-afbeelding 1">
            <a:extLst>
              <a:ext uri="{FF2B5EF4-FFF2-40B4-BE49-F238E27FC236}">
                <a16:creationId xmlns:a16="http://schemas.microsoft.com/office/drawing/2014/main" id="{4F111BE7-CAF7-90C1-B2AB-193B7245CEBE}"/>
              </a:ext>
            </a:extLst>
          </p:cNvPr>
          <p:cNvSpPr>
            <a:spLocks noGrp="1" noRot="1" noChangeAspect="1"/>
          </p:cNvSpPr>
          <p:nvPr>
            <p:ph type="sldImg"/>
          </p:nvPr>
        </p:nvSpPr>
        <p:spPr/>
      </p:sp>
      <p:sp>
        <p:nvSpPr>
          <p:cNvPr id="3" name="Tijdelijke aanduiding voor notities 2">
            <a:extLst>
              <a:ext uri="{FF2B5EF4-FFF2-40B4-BE49-F238E27FC236}">
                <a16:creationId xmlns:a16="http://schemas.microsoft.com/office/drawing/2014/main" id="{3A8C77DB-B27F-E4CC-13E5-34483FCEB18D}"/>
              </a:ext>
            </a:extLst>
          </p:cNvPr>
          <p:cNvSpPr>
            <a:spLocks noGrp="1"/>
          </p:cNvSpPr>
          <p:nvPr>
            <p:ph type="body" idx="1"/>
          </p:nvPr>
        </p:nvSpPr>
        <p:spPr/>
        <p:txBody>
          <a:bodyPr/>
          <a:lstStyle/>
          <a:p>
            <a:endParaRPr lang="nl-NL" dirty="0"/>
          </a:p>
        </p:txBody>
      </p:sp>
      <p:sp>
        <p:nvSpPr>
          <p:cNvPr id="4" name="Tijdelijke aanduiding voor dianummer 3">
            <a:extLst>
              <a:ext uri="{FF2B5EF4-FFF2-40B4-BE49-F238E27FC236}">
                <a16:creationId xmlns:a16="http://schemas.microsoft.com/office/drawing/2014/main" id="{53985D3B-F889-4677-B0A2-9B0C3AC05812}"/>
              </a:ext>
            </a:extLst>
          </p:cNvPr>
          <p:cNvSpPr>
            <a:spLocks noGrp="1"/>
          </p:cNvSpPr>
          <p:nvPr>
            <p:ph type="sldNum" sz="quarter" idx="5"/>
          </p:nvPr>
        </p:nvSpPr>
        <p:spPr/>
        <p:txBody>
          <a:bodyPr/>
          <a:lstStyle/>
          <a:p>
            <a:fld id="{37223096-A09A-4598-95E2-7799A1EFAAA3}" type="slidenum">
              <a:rPr lang="nl-NL" smtClean="0"/>
              <a:t>12</a:t>
            </a:fld>
            <a:endParaRPr lang="nl-NL"/>
          </a:p>
        </p:txBody>
      </p:sp>
    </p:spTree>
    <p:extLst>
      <p:ext uri="{BB962C8B-B14F-4D97-AF65-F5344CB8AC3E}">
        <p14:creationId xmlns:p14="http://schemas.microsoft.com/office/powerpoint/2010/main" val="385420311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B6A0657-04B5-6862-B1D8-D956B06DC553}"/>
            </a:ext>
          </a:extLst>
        </p:cNvPr>
        <p:cNvGrpSpPr/>
        <p:nvPr/>
      </p:nvGrpSpPr>
      <p:grpSpPr>
        <a:xfrm>
          <a:off x="0" y="0"/>
          <a:ext cx="0" cy="0"/>
          <a:chOff x="0" y="0"/>
          <a:chExt cx="0" cy="0"/>
        </a:xfrm>
      </p:grpSpPr>
      <p:sp>
        <p:nvSpPr>
          <p:cNvPr id="2" name="Tijdelijke aanduiding voor dia-afbeelding 1">
            <a:extLst>
              <a:ext uri="{FF2B5EF4-FFF2-40B4-BE49-F238E27FC236}">
                <a16:creationId xmlns:a16="http://schemas.microsoft.com/office/drawing/2014/main" id="{616EA380-CA42-40BB-BECC-40446B9F5EF7}"/>
              </a:ext>
            </a:extLst>
          </p:cNvPr>
          <p:cNvSpPr>
            <a:spLocks noGrp="1" noRot="1" noChangeAspect="1"/>
          </p:cNvSpPr>
          <p:nvPr>
            <p:ph type="sldImg"/>
          </p:nvPr>
        </p:nvSpPr>
        <p:spPr/>
      </p:sp>
      <p:sp>
        <p:nvSpPr>
          <p:cNvPr id="3" name="Tijdelijke aanduiding voor notities 2">
            <a:extLst>
              <a:ext uri="{FF2B5EF4-FFF2-40B4-BE49-F238E27FC236}">
                <a16:creationId xmlns:a16="http://schemas.microsoft.com/office/drawing/2014/main" id="{68BC251A-8C7C-4FE9-7728-6DA231D39A5B}"/>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nl-NL" sz="1200" b="1" dirty="0"/>
              <a:t>Filmpje wat is palliatieve zorg: </a:t>
            </a:r>
            <a:r>
              <a:rPr lang="nl-NL" sz="1800" b="1" dirty="0"/>
              <a:t>stichting </a:t>
            </a:r>
            <a:r>
              <a:rPr lang="nl-NL" sz="1800" b="1" dirty="0" err="1"/>
              <a:t>pznl</a:t>
            </a:r>
            <a:r>
              <a:rPr lang="nl-NL" sz="1800" b="1" dirty="0"/>
              <a:t> (</a:t>
            </a:r>
            <a:r>
              <a:rPr lang="nl-NL" sz="1200" b="0" i="0" kern="1200" dirty="0">
                <a:solidFill>
                  <a:schemeClr val="tx1"/>
                </a:solidFill>
                <a:effectLst/>
                <a:latin typeface="+mn-lt"/>
                <a:ea typeface="+mn-ea"/>
                <a:cs typeface="+mn-cs"/>
              </a:rPr>
              <a:t>Het Leerwerkplatform van Palliatieve Zorg Nederland)</a:t>
            </a:r>
          </a:p>
          <a:p>
            <a:pPr marL="0" marR="0" lvl="0" indent="0" algn="l" defTabSz="914400" rtl="0" eaLnBrk="1" fontAlgn="auto" latinLnBrk="0" hangingPunct="1">
              <a:lnSpc>
                <a:spcPct val="100000"/>
              </a:lnSpc>
              <a:spcBef>
                <a:spcPts val="0"/>
              </a:spcBef>
              <a:spcAft>
                <a:spcPts val="0"/>
              </a:spcAft>
              <a:buClrTx/>
              <a:buSzTx/>
              <a:buFontTx/>
              <a:buNone/>
              <a:tabLst/>
              <a:defRPr/>
            </a:pPr>
            <a:r>
              <a:rPr lang="nl-NL" sz="1800" dirty="0">
                <a:hlinkClick r:id="rId3"/>
              </a:rPr>
              <a:t>https://www.youtube.com/watch?v=uXQHU8ItdSM</a:t>
            </a:r>
            <a:r>
              <a:rPr lang="nl-NL" sz="1800" dirty="0"/>
              <a:t> </a:t>
            </a:r>
          </a:p>
          <a:p>
            <a:pPr marL="0" marR="0" lvl="0" indent="0" algn="l" defTabSz="914400" rtl="0" eaLnBrk="1" fontAlgn="auto" latinLnBrk="0" hangingPunct="1">
              <a:lnSpc>
                <a:spcPct val="100000"/>
              </a:lnSpc>
              <a:spcBef>
                <a:spcPts val="0"/>
              </a:spcBef>
              <a:spcAft>
                <a:spcPts val="0"/>
              </a:spcAft>
              <a:buClrTx/>
              <a:buSzTx/>
              <a:buFontTx/>
              <a:buNone/>
              <a:tabLst/>
              <a:defRPr/>
            </a:pPr>
            <a:endParaRPr lang="nl-NL" sz="1800" b="1" dirty="0"/>
          </a:p>
          <a:p>
            <a:endParaRPr lang="nl-NL" dirty="0"/>
          </a:p>
        </p:txBody>
      </p:sp>
      <p:sp>
        <p:nvSpPr>
          <p:cNvPr id="4" name="Tijdelijke aanduiding voor dianummer 3">
            <a:extLst>
              <a:ext uri="{FF2B5EF4-FFF2-40B4-BE49-F238E27FC236}">
                <a16:creationId xmlns:a16="http://schemas.microsoft.com/office/drawing/2014/main" id="{50E8BB14-480D-8D8C-9792-04002D58BC43}"/>
              </a:ext>
            </a:extLst>
          </p:cNvPr>
          <p:cNvSpPr>
            <a:spLocks noGrp="1"/>
          </p:cNvSpPr>
          <p:nvPr>
            <p:ph type="sldNum" sz="quarter" idx="5"/>
          </p:nvPr>
        </p:nvSpPr>
        <p:spPr/>
        <p:txBody>
          <a:bodyPr/>
          <a:lstStyle/>
          <a:p>
            <a:fld id="{37223096-A09A-4598-95E2-7799A1EFAAA3}" type="slidenum">
              <a:rPr lang="nl-NL" smtClean="0"/>
              <a:t>13</a:t>
            </a:fld>
            <a:endParaRPr lang="nl-NL"/>
          </a:p>
        </p:txBody>
      </p:sp>
    </p:spTree>
    <p:extLst>
      <p:ext uri="{BB962C8B-B14F-4D97-AF65-F5344CB8AC3E}">
        <p14:creationId xmlns:p14="http://schemas.microsoft.com/office/powerpoint/2010/main" val="246084821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0BBD603-F02A-079C-1D23-998AD44D106D}"/>
            </a:ext>
          </a:extLst>
        </p:cNvPr>
        <p:cNvGrpSpPr/>
        <p:nvPr/>
      </p:nvGrpSpPr>
      <p:grpSpPr>
        <a:xfrm>
          <a:off x="0" y="0"/>
          <a:ext cx="0" cy="0"/>
          <a:chOff x="0" y="0"/>
          <a:chExt cx="0" cy="0"/>
        </a:xfrm>
      </p:grpSpPr>
      <p:sp>
        <p:nvSpPr>
          <p:cNvPr id="2" name="Tijdelijke aanduiding voor dia-afbeelding 1">
            <a:extLst>
              <a:ext uri="{FF2B5EF4-FFF2-40B4-BE49-F238E27FC236}">
                <a16:creationId xmlns:a16="http://schemas.microsoft.com/office/drawing/2014/main" id="{B8A535EE-5C06-67CA-2B3D-7128B84C2662}"/>
              </a:ext>
            </a:extLst>
          </p:cNvPr>
          <p:cNvSpPr>
            <a:spLocks noGrp="1" noRot="1" noChangeAspect="1"/>
          </p:cNvSpPr>
          <p:nvPr>
            <p:ph type="sldImg"/>
          </p:nvPr>
        </p:nvSpPr>
        <p:spPr/>
      </p:sp>
      <p:sp>
        <p:nvSpPr>
          <p:cNvPr id="3" name="Tijdelijke aanduiding voor notities 2">
            <a:extLst>
              <a:ext uri="{FF2B5EF4-FFF2-40B4-BE49-F238E27FC236}">
                <a16:creationId xmlns:a16="http://schemas.microsoft.com/office/drawing/2014/main" id="{E986CB5A-971B-CDC3-9ED0-538C34BA6CFF}"/>
              </a:ext>
            </a:extLst>
          </p:cNvPr>
          <p:cNvSpPr>
            <a:spLocks noGrp="1"/>
          </p:cNvSpPr>
          <p:nvPr>
            <p:ph type="body" idx="1"/>
          </p:nvPr>
        </p:nvSpPr>
        <p:spPr/>
        <p:txBody>
          <a:bodyPr/>
          <a:lstStyle/>
          <a:p>
            <a:endParaRPr lang="nl-NL" dirty="0"/>
          </a:p>
        </p:txBody>
      </p:sp>
      <p:sp>
        <p:nvSpPr>
          <p:cNvPr id="4" name="Tijdelijke aanduiding voor dianummer 3">
            <a:extLst>
              <a:ext uri="{FF2B5EF4-FFF2-40B4-BE49-F238E27FC236}">
                <a16:creationId xmlns:a16="http://schemas.microsoft.com/office/drawing/2014/main" id="{6CA374C7-521E-6B6F-4739-847DE40BDD84}"/>
              </a:ext>
            </a:extLst>
          </p:cNvPr>
          <p:cNvSpPr>
            <a:spLocks noGrp="1"/>
          </p:cNvSpPr>
          <p:nvPr>
            <p:ph type="sldNum" sz="quarter" idx="5"/>
          </p:nvPr>
        </p:nvSpPr>
        <p:spPr/>
        <p:txBody>
          <a:bodyPr/>
          <a:lstStyle/>
          <a:p>
            <a:fld id="{37223096-A09A-4598-95E2-7799A1EFAAA3}" type="slidenum">
              <a:rPr lang="nl-NL" smtClean="0"/>
              <a:t>14</a:t>
            </a:fld>
            <a:endParaRPr lang="nl-NL"/>
          </a:p>
        </p:txBody>
      </p:sp>
    </p:spTree>
    <p:extLst>
      <p:ext uri="{BB962C8B-B14F-4D97-AF65-F5344CB8AC3E}">
        <p14:creationId xmlns:p14="http://schemas.microsoft.com/office/powerpoint/2010/main" val="332243006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244BC95-E9AD-992B-6877-A7509A5F6770}"/>
            </a:ext>
          </a:extLst>
        </p:cNvPr>
        <p:cNvGrpSpPr/>
        <p:nvPr/>
      </p:nvGrpSpPr>
      <p:grpSpPr>
        <a:xfrm>
          <a:off x="0" y="0"/>
          <a:ext cx="0" cy="0"/>
          <a:chOff x="0" y="0"/>
          <a:chExt cx="0" cy="0"/>
        </a:xfrm>
      </p:grpSpPr>
      <p:sp>
        <p:nvSpPr>
          <p:cNvPr id="2" name="Tijdelijke aanduiding voor dia-afbeelding 1">
            <a:extLst>
              <a:ext uri="{FF2B5EF4-FFF2-40B4-BE49-F238E27FC236}">
                <a16:creationId xmlns:a16="http://schemas.microsoft.com/office/drawing/2014/main" id="{7D7BD9F6-45B0-AF7D-EEFC-1EED0F579855}"/>
              </a:ext>
            </a:extLst>
          </p:cNvPr>
          <p:cNvSpPr>
            <a:spLocks noGrp="1" noRot="1" noChangeAspect="1"/>
          </p:cNvSpPr>
          <p:nvPr>
            <p:ph type="sldImg"/>
          </p:nvPr>
        </p:nvSpPr>
        <p:spPr/>
      </p:sp>
      <p:sp>
        <p:nvSpPr>
          <p:cNvPr id="3" name="Tijdelijke aanduiding voor notities 2">
            <a:extLst>
              <a:ext uri="{FF2B5EF4-FFF2-40B4-BE49-F238E27FC236}">
                <a16:creationId xmlns:a16="http://schemas.microsoft.com/office/drawing/2014/main" id="{8B061BAE-27EA-59C5-DB74-1472E65AA8A3}"/>
              </a:ext>
            </a:extLst>
          </p:cNvPr>
          <p:cNvSpPr>
            <a:spLocks noGrp="1"/>
          </p:cNvSpPr>
          <p:nvPr>
            <p:ph type="body" idx="1"/>
          </p:nvPr>
        </p:nvSpPr>
        <p:spPr/>
        <p:txBody>
          <a:bodyPr/>
          <a:lstStyle/>
          <a:p>
            <a:r>
              <a:rPr lang="nl-NL" sz="1200" b="1" i="0" kern="1200" dirty="0">
                <a:solidFill>
                  <a:schemeClr val="tx1"/>
                </a:solidFill>
                <a:effectLst/>
                <a:latin typeface="+mn-lt"/>
                <a:ea typeface="+mn-ea"/>
                <a:cs typeface="+mn-cs"/>
              </a:rPr>
              <a:t>Palliatieve zorg en ondersteuning</a:t>
            </a:r>
            <a:br>
              <a:rPr lang="nl-NL" sz="1200" b="0" i="0" kern="1200" dirty="0">
                <a:solidFill>
                  <a:schemeClr val="tx1"/>
                </a:solidFill>
                <a:effectLst/>
                <a:latin typeface="+mn-lt"/>
                <a:ea typeface="+mn-ea"/>
                <a:cs typeface="+mn-cs"/>
              </a:rPr>
            </a:br>
            <a:r>
              <a:rPr lang="nl-NL" sz="1200" b="0" i="0" kern="1200" dirty="0">
                <a:solidFill>
                  <a:schemeClr val="tx1"/>
                </a:solidFill>
                <a:effectLst/>
                <a:latin typeface="+mn-lt"/>
                <a:ea typeface="+mn-ea"/>
                <a:cs typeface="+mn-cs"/>
              </a:rPr>
              <a:t>Een liefdevolle plek voor mensen die ongeneeslijk ziek zijn en behoefte hebben aan rust, reflectie en begeleiding.</a:t>
            </a:r>
          </a:p>
          <a:p>
            <a:r>
              <a:rPr lang="nl-NL" sz="1200" b="1" i="0" kern="1200" dirty="0">
                <a:solidFill>
                  <a:schemeClr val="tx1"/>
                </a:solidFill>
                <a:effectLst/>
                <a:latin typeface="+mn-lt"/>
                <a:ea typeface="+mn-ea"/>
                <a:cs typeface="+mn-cs"/>
              </a:rPr>
              <a:t>Respijtzorg</a:t>
            </a:r>
            <a:br>
              <a:rPr lang="nl-NL" sz="1200" b="0" i="0" kern="1200" dirty="0">
                <a:solidFill>
                  <a:schemeClr val="tx1"/>
                </a:solidFill>
                <a:effectLst/>
                <a:latin typeface="+mn-lt"/>
                <a:ea typeface="+mn-ea"/>
                <a:cs typeface="+mn-cs"/>
              </a:rPr>
            </a:br>
            <a:r>
              <a:rPr lang="nl-NL" sz="1200" b="0" i="0" kern="1200" dirty="0">
                <a:solidFill>
                  <a:schemeClr val="tx1"/>
                </a:solidFill>
                <a:effectLst/>
                <a:latin typeface="+mn-lt"/>
                <a:ea typeface="+mn-ea"/>
                <a:cs typeface="+mn-cs"/>
              </a:rPr>
              <a:t>Opvang voor mensen met een ernstige of chronische aandoening of lichamelijke beperking, zodat mantelzorgers hen met een gerust hart kunnen achterlaten en zelf op adem kunnen komen.</a:t>
            </a:r>
          </a:p>
          <a:p>
            <a:r>
              <a:rPr lang="nl-NL" sz="1200" b="1" i="0" kern="1200" dirty="0">
                <a:solidFill>
                  <a:schemeClr val="tx1"/>
                </a:solidFill>
                <a:effectLst/>
                <a:latin typeface="+mn-lt"/>
                <a:ea typeface="+mn-ea"/>
                <a:cs typeface="+mn-cs"/>
              </a:rPr>
              <a:t>Herstelzorg</a:t>
            </a:r>
            <a:br>
              <a:rPr lang="nl-NL" sz="1200" b="0" i="0" kern="1200" dirty="0">
                <a:solidFill>
                  <a:schemeClr val="tx1"/>
                </a:solidFill>
                <a:effectLst/>
                <a:latin typeface="+mn-lt"/>
                <a:ea typeface="+mn-ea"/>
                <a:cs typeface="+mn-cs"/>
              </a:rPr>
            </a:br>
            <a:r>
              <a:rPr lang="nl-NL" sz="1200" b="0" i="0" kern="1200" dirty="0">
                <a:solidFill>
                  <a:schemeClr val="tx1"/>
                </a:solidFill>
                <a:effectLst/>
                <a:latin typeface="+mn-lt"/>
                <a:ea typeface="+mn-ea"/>
                <a:cs typeface="+mn-cs"/>
              </a:rPr>
              <a:t>Verblijf na een operatie of medische behandeling, waarin u kunt herstellen en aansterken in een rustige, mooie en serene omgeving.</a:t>
            </a:r>
          </a:p>
          <a:p>
            <a:r>
              <a:rPr lang="nl-NL" sz="1200" b="0" i="0" kern="1200" dirty="0">
                <a:solidFill>
                  <a:schemeClr val="tx1"/>
                </a:solidFill>
                <a:effectLst/>
                <a:latin typeface="+mn-lt"/>
                <a:ea typeface="+mn-ea"/>
                <a:cs typeface="+mn-cs"/>
              </a:rPr>
              <a:t>Onze zorg wordt geboden voor een periode van minimaal drie nachten tot maximaal enkele weken.</a:t>
            </a:r>
          </a:p>
          <a:p>
            <a:endParaRPr lang="nl-NL" dirty="0"/>
          </a:p>
        </p:txBody>
      </p:sp>
      <p:sp>
        <p:nvSpPr>
          <p:cNvPr id="4" name="Tijdelijke aanduiding voor dianummer 3">
            <a:extLst>
              <a:ext uri="{FF2B5EF4-FFF2-40B4-BE49-F238E27FC236}">
                <a16:creationId xmlns:a16="http://schemas.microsoft.com/office/drawing/2014/main" id="{BCEE1D79-5680-BC7C-13DE-E147E239A843}"/>
              </a:ext>
            </a:extLst>
          </p:cNvPr>
          <p:cNvSpPr>
            <a:spLocks noGrp="1"/>
          </p:cNvSpPr>
          <p:nvPr>
            <p:ph type="sldNum" sz="quarter" idx="5"/>
          </p:nvPr>
        </p:nvSpPr>
        <p:spPr/>
        <p:txBody>
          <a:bodyPr/>
          <a:lstStyle/>
          <a:p>
            <a:fld id="{37223096-A09A-4598-95E2-7799A1EFAAA3}" type="slidenum">
              <a:rPr lang="nl-NL" smtClean="0"/>
              <a:t>15</a:t>
            </a:fld>
            <a:endParaRPr lang="nl-NL"/>
          </a:p>
        </p:txBody>
      </p:sp>
    </p:spTree>
    <p:extLst>
      <p:ext uri="{BB962C8B-B14F-4D97-AF65-F5344CB8AC3E}">
        <p14:creationId xmlns:p14="http://schemas.microsoft.com/office/powerpoint/2010/main" val="186970642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AA67127-6F6B-8016-8C93-33B71BF7826C}"/>
            </a:ext>
          </a:extLst>
        </p:cNvPr>
        <p:cNvGrpSpPr/>
        <p:nvPr/>
      </p:nvGrpSpPr>
      <p:grpSpPr>
        <a:xfrm>
          <a:off x="0" y="0"/>
          <a:ext cx="0" cy="0"/>
          <a:chOff x="0" y="0"/>
          <a:chExt cx="0" cy="0"/>
        </a:xfrm>
      </p:grpSpPr>
      <p:sp>
        <p:nvSpPr>
          <p:cNvPr id="2" name="Tijdelijke aanduiding voor dia-afbeelding 1">
            <a:extLst>
              <a:ext uri="{FF2B5EF4-FFF2-40B4-BE49-F238E27FC236}">
                <a16:creationId xmlns:a16="http://schemas.microsoft.com/office/drawing/2014/main" id="{E9A131B5-D70A-0828-AD54-6483FE08F682}"/>
              </a:ext>
            </a:extLst>
          </p:cNvPr>
          <p:cNvSpPr>
            <a:spLocks noGrp="1" noRot="1" noChangeAspect="1"/>
          </p:cNvSpPr>
          <p:nvPr>
            <p:ph type="sldImg"/>
          </p:nvPr>
        </p:nvSpPr>
        <p:spPr/>
      </p:sp>
      <p:sp>
        <p:nvSpPr>
          <p:cNvPr id="3" name="Tijdelijke aanduiding voor notities 2">
            <a:extLst>
              <a:ext uri="{FF2B5EF4-FFF2-40B4-BE49-F238E27FC236}">
                <a16:creationId xmlns:a16="http://schemas.microsoft.com/office/drawing/2014/main" id="{B518A48C-25F2-3FAC-FBD8-3E19A86F7AEA}"/>
              </a:ext>
            </a:extLst>
          </p:cNvPr>
          <p:cNvSpPr>
            <a:spLocks noGrp="1"/>
          </p:cNvSpPr>
          <p:nvPr>
            <p:ph type="body" idx="1"/>
          </p:nvPr>
        </p:nvSpPr>
        <p:spPr/>
        <p:txBody>
          <a:bodyPr/>
          <a:lstStyle/>
          <a:p>
            <a:endParaRPr lang="nl-NL" dirty="0"/>
          </a:p>
        </p:txBody>
      </p:sp>
      <p:sp>
        <p:nvSpPr>
          <p:cNvPr id="4" name="Tijdelijke aanduiding voor dianummer 3">
            <a:extLst>
              <a:ext uri="{FF2B5EF4-FFF2-40B4-BE49-F238E27FC236}">
                <a16:creationId xmlns:a16="http://schemas.microsoft.com/office/drawing/2014/main" id="{9E1E8C2D-F87E-F586-730B-0F97729AC48A}"/>
              </a:ext>
            </a:extLst>
          </p:cNvPr>
          <p:cNvSpPr>
            <a:spLocks noGrp="1"/>
          </p:cNvSpPr>
          <p:nvPr>
            <p:ph type="sldNum" sz="quarter" idx="5"/>
          </p:nvPr>
        </p:nvSpPr>
        <p:spPr/>
        <p:txBody>
          <a:bodyPr/>
          <a:lstStyle/>
          <a:p>
            <a:fld id="{37223096-A09A-4598-95E2-7799A1EFAAA3}" type="slidenum">
              <a:rPr lang="nl-NL" smtClean="0"/>
              <a:t>16</a:t>
            </a:fld>
            <a:endParaRPr lang="nl-NL"/>
          </a:p>
        </p:txBody>
      </p:sp>
    </p:spTree>
    <p:extLst>
      <p:ext uri="{BB962C8B-B14F-4D97-AF65-F5344CB8AC3E}">
        <p14:creationId xmlns:p14="http://schemas.microsoft.com/office/powerpoint/2010/main" val="303785612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39B69ED-AC40-1985-165A-4BECF7F29362}"/>
            </a:ext>
          </a:extLst>
        </p:cNvPr>
        <p:cNvGrpSpPr/>
        <p:nvPr/>
      </p:nvGrpSpPr>
      <p:grpSpPr>
        <a:xfrm>
          <a:off x="0" y="0"/>
          <a:ext cx="0" cy="0"/>
          <a:chOff x="0" y="0"/>
          <a:chExt cx="0" cy="0"/>
        </a:xfrm>
      </p:grpSpPr>
      <p:sp>
        <p:nvSpPr>
          <p:cNvPr id="2" name="Tijdelijke aanduiding voor dia-afbeelding 1">
            <a:extLst>
              <a:ext uri="{FF2B5EF4-FFF2-40B4-BE49-F238E27FC236}">
                <a16:creationId xmlns:a16="http://schemas.microsoft.com/office/drawing/2014/main" id="{622DF94C-095F-FE20-8D24-73381B02B964}"/>
              </a:ext>
            </a:extLst>
          </p:cNvPr>
          <p:cNvSpPr>
            <a:spLocks noGrp="1" noRot="1" noChangeAspect="1"/>
          </p:cNvSpPr>
          <p:nvPr>
            <p:ph type="sldImg"/>
          </p:nvPr>
        </p:nvSpPr>
        <p:spPr/>
      </p:sp>
      <p:sp>
        <p:nvSpPr>
          <p:cNvPr id="3" name="Tijdelijke aanduiding voor notities 2">
            <a:extLst>
              <a:ext uri="{FF2B5EF4-FFF2-40B4-BE49-F238E27FC236}">
                <a16:creationId xmlns:a16="http://schemas.microsoft.com/office/drawing/2014/main" id="{682AB0FF-E6D8-A5F7-AF98-989A54E760E3}"/>
              </a:ext>
            </a:extLst>
          </p:cNvPr>
          <p:cNvSpPr>
            <a:spLocks noGrp="1"/>
          </p:cNvSpPr>
          <p:nvPr>
            <p:ph type="body" idx="1"/>
          </p:nvPr>
        </p:nvSpPr>
        <p:spPr/>
        <p:txBody>
          <a:bodyPr/>
          <a:lstStyle/>
          <a:p>
            <a:endParaRPr lang="nl-NL" dirty="0"/>
          </a:p>
        </p:txBody>
      </p:sp>
      <p:sp>
        <p:nvSpPr>
          <p:cNvPr id="4" name="Tijdelijke aanduiding voor dianummer 3">
            <a:extLst>
              <a:ext uri="{FF2B5EF4-FFF2-40B4-BE49-F238E27FC236}">
                <a16:creationId xmlns:a16="http://schemas.microsoft.com/office/drawing/2014/main" id="{CA9ECDFC-80FB-0DCD-EBFD-6205B406A88D}"/>
              </a:ext>
            </a:extLst>
          </p:cNvPr>
          <p:cNvSpPr>
            <a:spLocks noGrp="1"/>
          </p:cNvSpPr>
          <p:nvPr>
            <p:ph type="sldNum" sz="quarter" idx="5"/>
          </p:nvPr>
        </p:nvSpPr>
        <p:spPr/>
        <p:txBody>
          <a:bodyPr/>
          <a:lstStyle/>
          <a:p>
            <a:fld id="{37223096-A09A-4598-95E2-7799A1EFAAA3}" type="slidenum">
              <a:rPr lang="nl-NL" smtClean="0"/>
              <a:t>17</a:t>
            </a:fld>
            <a:endParaRPr lang="nl-NL"/>
          </a:p>
        </p:txBody>
      </p:sp>
    </p:spTree>
    <p:extLst>
      <p:ext uri="{BB962C8B-B14F-4D97-AF65-F5344CB8AC3E}">
        <p14:creationId xmlns:p14="http://schemas.microsoft.com/office/powerpoint/2010/main" val="2160928108"/>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FB1C284-2721-D7D8-6CB1-ED7D18676363}"/>
            </a:ext>
          </a:extLst>
        </p:cNvPr>
        <p:cNvGrpSpPr/>
        <p:nvPr/>
      </p:nvGrpSpPr>
      <p:grpSpPr>
        <a:xfrm>
          <a:off x="0" y="0"/>
          <a:ext cx="0" cy="0"/>
          <a:chOff x="0" y="0"/>
          <a:chExt cx="0" cy="0"/>
        </a:xfrm>
      </p:grpSpPr>
      <p:sp>
        <p:nvSpPr>
          <p:cNvPr id="2" name="Tijdelijke aanduiding voor dia-afbeelding 1">
            <a:extLst>
              <a:ext uri="{FF2B5EF4-FFF2-40B4-BE49-F238E27FC236}">
                <a16:creationId xmlns:a16="http://schemas.microsoft.com/office/drawing/2014/main" id="{64138B5A-4207-597A-4565-AE75C2DFD5CF}"/>
              </a:ext>
            </a:extLst>
          </p:cNvPr>
          <p:cNvSpPr>
            <a:spLocks noGrp="1" noRot="1" noChangeAspect="1"/>
          </p:cNvSpPr>
          <p:nvPr>
            <p:ph type="sldImg"/>
          </p:nvPr>
        </p:nvSpPr>
        <p:spPr/>
      </p:sp>
      <p:sp>
        <p:nvSpPr>
          <p:cNvPr id="3" name="Tijdelijke aanduiding voor notities 2">
            <a:extLst>
              <a:ext uri="{FF2B5EF4-FFF2-40B4-BE49-F238E27FC236}">
                <a16:creationId xmlns:a16="http://schemas.microsoft.com/office/drawing/2014/main" id="{3D05D54E-99BB-D9DF-D4E9-9F087C901E73}"/>
              </a:ext>
            </a:extLst>
          </p:cNvPr>
          <p:cNvSpPr>
            <a:spLocks noGrp="1"/>
          </p:cNvSpPr>
          <p:nvPr>
            <p:ph type="body" idx="1"/>
          </p:nvPr>
        </p:nvSpPr>
        <p:spPr/>
        <p:txBody>
          <a:bodyPr/>
          <a:lstStyle/>
          <a:p>
            <a:r>
              <a:rPr lang="nl-NL" sz="1200" b="0" i="0" kern="1200" dirty="0">
                <a:solidFill>
                  <a:schemeClr val="tx1"/>
                </a:solidFill>
                <a:effectLst/>
                <a:latin typeface="+mn-lt"/>
                <a:ea typeface="+mn-ea"/>
                <a:cs typeface="+mn-cs"/>
              </a:rPr>
              <a:t>Uw verblijf in ’</a:t>
            </a:r>
            <a:r>
              <a:rPr lang="nl-NL" sz="1200" b="0" i="0" kern="1200" dirty="0" err="1">
                <a:solidFill>
                  <a:schemeClr val="tx1"/>
                </a:solidFill>
                <a:effectLst/>
                <a:latin typeface="+mn-lt"/>
                <a:ea typeface="+mn-ea"/>
                <a:cs typeface="+mn-cs"/>
              </a:rPr>
              <a:t>tHuis</a:t>
            </a:r>
            <a:r>
              <a:rPr lang="nl-NL" sz="1200" b="0" i="0" kern="1200" dirty="0">
                <a:solidFill>
                  <a:schemeClr val="tx1"/>
                </a:solidFill>
                <a:effectLst/>
                <a:latin typeface="+mn-lt"/>
                <a:ea typeface="+mn-ea"/>
                <a:cs typeface="+mn-cs"/>
              </a:rPr>
              <a:t> Lioba kan op diverse manieren gefinancierd worden.</a:t>
            </a:r>
          </a:p>
          <a:p>
            <a:r>
              <a:rPr lang="nl-NL" sz="1200" b="1" i="0" kern="1200" dirty="0">
                <a:solidFill>
                  <a:schemeClr val="tx1"/>
                </a:solidFill>
                <a:effectLst/>
                <a:latin typeface="+mn-lt"/>
                <a:ea typeface="+mn-ea"/>
                <a:cs typeface="+mn-cs"/>
              </a:rPr>
              <a:t>WMO</a:t>
            </a:r>
            <a:endParaRPr lang="nl-NL" sz="1200" b="0" i="0" kern="1200" dirty="0">
              <a:solidFill>
                <a:schemeClr val="tx1"/>
              </a:solidFill>
              <a:effectLst/>
              <a:latin typeface="+mn-lt"/>
              <a:ea typeface="+mn-ea"/>
              <a:cs typeface="+mn-cs"/>
            </a:endParaRPr>
          </a:p>
          <a:p>
            <a:r>
              <a:rPr lang="nl-NL" sz="1200" b="0" i="0" kern="1200" dirty="0">
                <a:solidFill>
                  <a:schemeClr val="tx1"/>
                </a:solidFill>
                <a:effectLst/>
                <a:latin typeface="+mn-lt"/>
                <a:ea typeface="+mn-ea"/>
                <a:cs typeface="+mn-cs"/>
              </a:rPr>
              <a:t>Via de WMO (Wet Maatschappelijke Ondersteuning) kan respijtzorg aangevraagd worden. Dit gaat via de WMO consulent van uw gemeente.</a:t>
            </a:r>
          </a:p>
          <a:p>
            <a:r>
              <a:rPr lang="nl-NL" sz="1200" b="0" i="0" kern="1200" dirty="0">
                <a:solidFill>
                  <a:schemeClr val="tx1"/>
                </a:solidFill>
                <a:effectLst/>
                <a:latin typeface="+mn-lt"/>
                <a:ea typeface="+mn-ea"/>
                <a:cs typeface="+mn-cs"/>
              </a:rPr>
              <a:t>Per 1 januari 2025 is de financiering in de palliatieve zorg veranderd. U (of uw financieel contactpersoon) ontvangt een nota voor een bijdrage aan de servicekosten à € 15 per dag. Deze is voor uw eigen rekening.</a:t>
            </a:r>
          </a:p>
          <a:p>
            <a:r>
              <a:rPr lang="nl-NL" sz="1200" b="1" i="0" kern="1200" dirty="0">
                <a:solidFill>
                  <a:schemeClr val="tx1"/>
                </a:solidFill>
                <a:effectLst/>
                <a:latin typeface="+mn-lt"/>
                <a:ea typeface="+mn-ea"/>
                <a:cs typeface="+mn-cs"/>
              </a:rPr>
              <a:t>ELV</a:t>
            </a:r>
            <a:endParaRPr lang="nl-NL" sz="1200" b="0" i="0" kern="1200" dirty="0">
              <a:solidFill>
                <a:schemeClr val="tx1"/>
              </a:solidFill>
              <a:effectLst/>
              <a:latin typeface="+mn-lt"/>
              <a:ea typeface="+mn-ea"/>
              <a:cs typeface="+mn-cs"/>
            </a:endParaRPr>
          </a:p>
          <a:p>
            <a:r>
              <a:rPr lang="nl-NL" sz="1200" b="0" i="0" kern="1200" dirty="0">
                <a:solidFill>
                  <a:schemeClr val="tx1"/>
                </a:solidFill>
                <a:effectLst/>
                <a:latin typeface="+mn-lt"/>
                <a:ea typeface="+mn-ea"/>
                <a:cs typeface="+mn-cs"/>
              </a:rPr>
              <a:t>Uw (huis)arts kan een ELV (Eerste </a:t>
            </a:r>
            <a:r>
              <a:rPr lang="nl-NL" sz="1200" b="0" i="0" kern="1200" dirty="0" err="1">
                <a:solidFill>
                  <a:schemeClr val="tx1"/>
                </a:solidFill>
                <a:effectLst/>
                <a:latin typeface="+mn-lt"/>
                <a:ea typeface="+mn-ea"/>
                <a:cs typeface="+mn-cs"/>
              </a:rPr>
              <a:t>Lijns</a:t>
            </a:r>
            <a:r>
              <a:rPr lang="nl-NL" sz="1200" b="0" i="0" kern="1200" dirty="0">
                <a:solidFill>
                  <a:schemeClr val="tx1"/>
                </a:solidFill>
                <a:effectLst/>
                <a:latin typeface="+mn-lt"/>
                <a:ea typeface="+mn-ea"/>
                <a:cs typeface="+mn-cs"/>
              </a:rPr>
              <a:t> Verblijf) afgeven. Dit betreft een opname van maximaal 6 weken. Het verblijf wordt dan bekostigd vanuit de ziektekostenverzekering. Bij alle vormen van verblijf die vergoed worden uit de ZVW geldt het eigen risico en daarnaast vergoeden nagenoeg alle verzekeraars het gehele verblijf. Doet u navraag bij uw ziektekostenverzekering.</a:t>
            </a:r>
          </a:p>
          <a:p>
            <a:r>
              <a:rPr lang="nl-NL" sz="1200" b="0" i="0" kern="1200" dirty="0">
                <a:solidFill>
                  <a:schemeClr val="tx1"/>
                </a:solidFill>
                <a:effectLst/>
                <a:latin typeface="+mn-lt"/>
                <a:ea typeface="+mn-ea"/>
                <a:cs typeface="+mn-cs"/>
              </a:rPr>
              <a:t>Per 1 januari 2025 is de financiering in de palliatieve zorg veranderd. U (of uw financieel contactpersoon) ontvangt een nota voor een bijdrage aan de servicekosten à € 15 per dag. Deze is voor uw eigen rekening.</a:t>
            </a:r>
          </a:p>
          <a:p>
            <a:r>
              <a:rPr lang="nl-NL" sz="1200" b="1" i="0" kern="1200" dirty="0">
                <a:solidFill>
                  <a:schemeClr val="tx1"/>
                </a:solidFill>
                <a:effectLst/>
                <a:latin typeface="+mn-lt"/>
                <a:ea typeface="+mn-ea"/>
                <a:cs typeface="+mn-cs"/>
              </a:rPr>
              <a:t>WLZ</a:t>
            </a:r>
            <a:endParaRPr lang="nl-NL" sz="1200" b="0" i="0" kern="1200" dirty="0">
              <a:solidFill>
                <a:schemeClr val="tx1"/>
              </a:solidFill>
              <a:effectLst/>
              <a:latin typeface="+mn-lt"/>
              <a:ea typeface="+mn-ea"/>
              <a:cs typeface="+mn-cs"/>
            </a:endParaRPr>
          </a:p>
          <a:p>
            <a:r>
              <a:rPr lang="nl-NL" sz="1200" b="0" i="0" kern="1200" dirty="0">
                <a:solidFill>
                  <a:schemeClr val="tx1"/>
                </a:solidFill>
                <a:effectLst/>
                <a:latin typeface="+mn-lt"/>
                <a:ea typeface="+mn-ea"/>
                <a:cs typeface="+mn-cs"/>
              </a:rPr>
              <a:t>Ook indien u een WLZ (Wet Langdurige Zorg) beschikking heeft is respijtzorg in ’</a:t>
            </a:r>
            <a:r>
              <a:rPr lang="nl-NL" sz="1200" b="0" i="0" kern="1200" dirty="0" err="1">
                <a:solidFill>
                  <a:schemeClr val="tx1"/>
                </a:solidFill>
                <a:effectLst/>
                <a:latin typeface="+mn-lt"/>
                <a:ea typeface="+mn-ea"/>
                <a:cs typeface="+mn-cs"/>
              </a:rPr>
              <a:t>tHuis</a:t>
            </a:r>
            <a:r>
              <a:rPr lang="nl-NL" sz="1200" b="0" i="0" kern="1200" dirty="0">
                <a:solidFill>
                  <a:schemeClr val="tx1"/>
                </a:solidFill>
                <a:effectLst/>
                <a:latin typeface="+mn-lt"/>
                <a:ea typeface="+mn-ea"/>
                <a:cs typeface="+mn-cs"/>
              </a:rPr>
              <a:t> Lioba mogelijk. Het CIZ kan hiervoor een beschikking afgeven. </a:t>
            </a:r>
          </a:p>
          <a:p>
            <a:r>
              <a:rPr lang="nl-NL" sz="1200" b="0" i="0" kern="1200" dirty="0">
                <a:solidFill>
                  <a:schemeClr val="tx1"/>
                </a:solidFill>
                <a:effectLst/>
                <a:latin typeface="+mn-lt"/>
                <a:ea typeface="+mn-ea"/>
                <a:cs typeface="+mn-cs"/>
              </a:rPr>
              <a:t>Per 1 januari 2025 is de financiering in de palliatieve zorg veranderd. Daardoor is de eerdere eigen bijdrage komen te vervallen. U (of uw financieel contactpersoon) ontvangt wel een nota voor een bijdrage aan de servicekosten à € 15 per dag. Deze is voor uw eigen rekening.</a:t>
            </a:r>
          </a:p>
          <a:p>
            <a:r>
              <a:rPr lang="nl-NL" sz="1200" b="1" i="0" kern="1200" dirty="0">
                <a:solidFill>
                  <a:schemeClr val="tx1"/>
                </a:solidFill>
                <a:effectLst/>
                <a:latin typeface="+mn-lt"/>
                <a:ea typeface="+mn-ea"/>
                <a:cs typeface="+mn-cs"/>
              </a:rPr>
              <a:t>PGB</a:t>
            </a:r>
            <a:endParaRPr lang="nl-NL" sz="1200" b="0" i="0" kern="1200" dirty="0">
              <a:solidFill>
                <a:schemeClr val="tx1"/>
              </a:solidFill>
              <a:effectLst/>
              <a:latin typeface="+mn-lt"/>
              <a:ea typeface="+mn-ea"/>
              <a:cs typeface="+mn-cs"/>
            </a:endParaRPr>
          </a:p>
          <a:p>
            <a:r>
              <a:rPr lang="nl-NL" sz="1200" b="0" i="0" kern="1200" dirty="0">
                <a:solidFill>
                  <a:schemeClr val="tx1"/>
                </a:solidFill>
                <a:effectLst/>
                <a:latin typeface="+mn-lt"/>
                <a:ea typeface="+mn-ea"/>
                <a:cs typeface="+mn-cs"/>
              </a:rPr>
              <a:t>De kosten van het verblijf kunt u ook bekostigen uit uw PGB (Persoons Gebonden Budget).</a:t>
            </a:r>
          </a:p>
          <a:p>
            <a:r>
              <a:rPr lang="nl-NL" sz="1200" b="1" i="0" kern="1200" dirty="0">
                <a:solidFill>
                  <a:schemeClr val="tx1"/>
                </a:solidFill>
                <a:effectLst/>
                <a:latin typeface="+mn-lt"/>
                <a:ea typeface="+mn-ea"/>
                <a:cs typeface="+mn-cs"/>
              </a:rPr>
              <a:t>Particulier verblijf</a:t>
            </a:r>
            <a:endParaRPr lang="nl-NL" sz="1200" b="0" i="0" kern="1200" dirty="0">
              <a:solidFill>
                <a:schemeClr val="tx1"/>
              </a:solidFill>
              <a:effectLst/>
              <a:latin typeface="+mn-lt"/>
              <a:ea typeface="+mn-ea"/>
              <a:cs typeface="+mn-cs"/>
            </a:endParaRPr>
          </a:p>
          <a:p>
            <a:r>
              <a:rPr lang="nl-NL" sz="1200" b="0" i="0" kern="1200" dirty="0">
                <a:solidFill>
                  <a:schemeClr val="tx1"/>
                </a:solidFill>
                <a:effectLst/>
                <a:latin typeface="+mn-lt"/>
                <a:ea typeface="+mn-ea"/>
                <a:cs typeface="+mn-cs"/>
              </a:rPr>
              <a:t>Uiteraard kunt u uw verblijf in ’</a:t>
            </a:r>
            <a:r>
              <a:rPr lang="nl-NL" sz="1200" b="0" i="0" kern="1200" dirty="0" err="1">
                <a:solidFill>
                  <a:schemeClr val="tx1"/>
                </a:solidFill>
                <a:effectLst/>
                <a:latin typeface="+mn-lt"/>
                <a:ea typeface="+mn-ea"/>
                <a:cs typeface="+mn-cs"/>
              </a:rPr>
              <a:t>tHuis</a:t>
            </a:r>
            <a:r>
              <a:rPr lang="nl-NL" sz="1200" b="0" i="0" kern="1200" dirty="0">
                <a:solidFill>
                  <a:schemeClr val="tx1"/>
                </a:solidFill>
                <a:effectLst/>
                <a:latin typeface="+mn-lt"/>
                <a:ea typeface="+mn-ea"/>
                <a:cs typeface="+mn-cs"/>
              </a:rPr>
              <a:t> Lioba ook zelf bekostigen. Het tarief per dag voor verblijf in een 1 persoonskamer is €228,-. Het tarief voor een 2 persoonskamer is €288,- per dag.</a:t>
            </a:r>
          </a:p>
          <a:p>
            <a:endParaRPr lang="nl-NL" dirty="0"/>
          </a:p>
        </p:txBody>
      </p:sp>
      <p:sp>
        <p:nvSpPr>
          <p:cNvPr id="4" name="Tijdelijke aanduiding voor dianummer 3">
            <a:extLst>
              <a:ext uri="{FF2B5EF4-FFF2-40B4-BE49-F238E27FC236}">
                <a16:creationId xmlns:a16="http://schemas.microsoft.com/office/drawing/2014/main" id="{DDF55CC9-8E59-FB60-8B5E-AD6E4368FB68}"/>
              </a:ext>
            </a:extLst>
          </p:cNvPr>
          <p:cNvSpPr>
            <a:spLocks noGrp="1"/>
          </p:cNvSpPr>
          <p:nvPr>
            <p:ph type="sldNum" sz="quarter" idx="5"/>
          </p:nvPr>
        </p:nvSpPr>
        <p:spPr/>
        <p:txBody>
          <a:bodyPr/>
          <a:lstStyle/>
          <a:p>
            <a:fld id="{37223096-A09A-4598-95E2-7799A1EFAAA3}" type="slidenum">
              <a:rPr lang="nl-NL" smtClean="0"/>
              <a:t>18</a:t>
            </a:fld>
            <a:endParaRPr lang="nl-NL"/>
          </a:p>
        </p:txBody>
      </p:sp>
    </p:spTree>
    <p:extLst>
      <p:ext uri="{BB962C8B-B14F-4D97-AF65-F5344CB8AC3E}">
        <p14:creationId xmlns:p14="http://schemas.microsoft.com/office/powerpoint/2010/main" val="2195977945"/>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85AD419-9B7D-28B2-10AF-5A2B72273333}"/>
            </a:ext>
          </a:extLst>
        </p:cNvPr>
        <p:cNvGrpSpPr/>
        <p:nvPr/>
      </p:nvGrpSpPr>
      <p:grpSpPr>
        <a:xfrm>
          <a:off x="0" y="0"/>
          <a:ext cx="0" cy="0"/>
          <a:chOff x="0" y="0"/>
          <a:chExt cx="0" cy="0"/>
        </a:xfrm>
      </p:grpSpPr>
      <p:sp>
        <p:nvSpPr>
          <p:cNvPr id="2" name="Tijdelijke aanduiding voor dia-afbeelding 1">
            <a:extLst>
              <a:ext uri="{FF2B5EF4-FFF2-40B4-BE49-F238E27FC236}">
                <a16:creationId xmlns:a16="http://schemas.microsoft.com/office/drawing/2014/main" id="{C4D4A7E5-2A7C-47A3-18E9-26A4B8254B81}"/>
              </a:ext>
            </a:extLst>
          </p:cNvPr>
          <p:cNvSpPr>
            <a:spLocks noGrp="1" noRot="1" noChangeAspect="1"/>
          </p:cNvSpPr>
          <p:nvPr>
            <p:ph type="sldImg"/>
          </p:nvPr>
        </p:nvSpPr>
        <p:spPr/>
      </p:sp>
      <p:sp>
        <p:nvSpPr>
          <p:cNvPr id="3" name="Tijdelijke aanduiding voor notities 2">
            <a:extLst>
              <a:ext uri="{FF2B5EF4-FFF2-40B4-BE49-F238E27FC236}">
                <a16:creationId xmlns:a16="http://schemas.microsoft.com/office/drawing/2014/main" id="{CB3914A4-3BE7-A3AD-47D7-1619697B6C4D}"/>
              </a:ext>
            </a:extLst>
          </p:cNvPr>
          <p:cNvSpPr>
            <a:spLocks noGrp="1"/>
          </p:cNvSpPr>
          <p:nvPr>
            <p:ph type="body" idx="1"/>
          </p:nvPr>
        </p:nvSpPr>
        <p:spPr/>
        <p:txBody>
          <a:bodyPr/>
          <a:lstStyle/>
          <a:p>
            <a:r>
              <a:rPr lang="nl-NL" sz="1200" b="0" i="0" kern="1200" dirty="0">
                <a:solidFill>
                  <a:schemeClr val="tx1"/>
                </a:solidFill>
                <a:effectLst/>
                <a:latin typeface="+mn-lt"/>
                <a:ea typeface="+mn-ea"/>
                <a:cs typeface="+mn-cs"/>
              </a:rPr>
              <a:t>De kracht van ’t Huis Lioba zit in de mensen. Een betrokken </a:t>
            </a:r>
            <a:r>
              <a:rPr lang="nl-NL" sz="1200" b="1" i="0" kern="1200" dirty="0">
                <a:solidFill>
                  <a:schemeClr val="tx1"/>
                </a:solidFill>
                <a:effectLst/>
                <a:latin typeface="+mn-lt"/>
                <a:ea typeface="+mn-ea"/>
                <a:cs typeface="+mn-cs"/>
              </a:rPr>
              <a:t>groep gastheren en -vrouwen</a:t>
            </a:r>
            <a:r>
              <a:rPr lang="nl-NL" sz="1200" b="0" i="0" kern="1200" dirty="0">
                <a:solidFill>
                  <a:schemeClr val="tx1"/>
                </a:solidFill>
                <a:effectLst/>
                <a:latin typeface="+mn-lt"/>
                <a:ea typeface="+mn-ea"/>
                <a:cs typeface="+mn-cs"/>
              </a:rPr>
              <a:t> zorgt dagelijks voor een liefdevol en aangenaam verblijf.</a:t>
            </a:r>
          </a:p>
          <a:p>
            <a:r>
              <a:rPr lang="nl-NL" sz="1200" b="0" i="0" kern="1200" dirty="0">
                <a:solidFill>
                  <a:schemeClr val="tx1"/>
                </a:solidFill>
                <a:effectLst/>
                <a:latin typeface="+mn-lt"/>
                <a:ea typeface="+mn-ea"/>
                <a:cs typeface="+mn-cs"/>
              </a:rPr>
              <a:t>Met aandacht en toewijding bieden zij begeleiding, lichte zorg, maaltijden en een schoon huis. Zo creëren zij samen de warme, huiselijke sfeer die ’t Huis Lioba kenmerkt.</a:t>
            </a:r>
          </a:p>
          <a:p>
            <a:r>
              <a:rPr lang="nl-NL" sz="1200" b="1" i="0" kern="1200" dirty="0">
                <a:solidFill>
                  <a:schemeClr val="tx1"/>
                </a:solidFill>
                <a:effectLst/>
                <a:latin typeface="+mn-lt"/>
                <a:ea typeface="+mn-ea"/>
                <a:cs typeface="+mn-cs"/>
              </a:rPr>
              <a:t>Coördinatoren</a:t>
            </a:r>
          </a:p>
          <a:p>
            <a:r>
              <a:rPr lang="nl-NL" sz="1200" b="0" i="0" kern="1200" dirty="0">
                <a:solidFill>
                  <a:schemeClr val="tx1"/>
                </a:solidFill>
                <a:effectLst/>
                <a:latin typeface="+mn-lt"/>
                <a:ea typeface="+mn-ea"/>
                <a:cs typeface="+mn-cs"/>
              </a:rPr>
              <a:t>De dagelijkse coördinatie is in handen van</a:t>
            </a:r>
            <a:r>
              <a:rPr lang="nl-NL" sz="1200" b="1" i="0" kern="1200" dirty="0">
                <a:solidFill>
                  <a:schemeClr val="tx1"/>
                </a:solidFill>
                <a:effectLst/>
                <a:latin typeface="+mn-lt"/>
                <a:ea typeface="+mn-ea"/>
                <a:cs typeface="+mn-cs"/>
              </a:rPr>
              <a:t> Judith Peereboom</a:t>
            </a:r>
            <a:r>
              <a:rPr lang="nl-NL" sz="1200" b="0" i="0" kern="1200" dirty="0">
                <a:solidFill>
                  <a:schemeClr val="tx1"/>
                </a:solidFill>
                <a:effectLst/>
                <a:latin typeface="+mn-lt"/>
                <a:ea typeface="+mn-ea"/>
                <a:cs typeface="+mn-cs"/>
              </a:rPr>
              <a:t> en </a:t>
            </a:r>
            <a:r>
              <a:rPr lang="nl-NL" sz="1200" b="1" i="0" kern="1200" dirty="0">
                <a:solidFill>
                  <a:schemeClr val="tx1"/>
                </a:solidFill>
                <a:effectLst/>
                <a:latin typeface="+mn-lt"/>
                <a:ea typeface="+mn-ea"/>
                <a:cs typeface="+mn-cs"/>
              </a:rPr>
              <a:t>Erica </a:t>
            </a:r>
            <a:r>
              <a:rPr lang="nl-NL" sz="1200" b="1" i="0" kern="1200" dirty="0" err="1">
                <a:solidFill>
                  <a:schemeClr val="tx1"/>
                </a:solidFill>
                <a:effectLst/>
                <a:latin typeface="+mn-lt"/>
                <a:ea typeface="+mn-ea"/>
                <a:cs typeface="+mn-cs"/>
              </a:rPr>
              <a:t>Koortens</a:t>
            </a:r>
            <a:r>
              <a:rPr lang="nl-NL" sz="1200" b="0" i="0" kern="1200" dirty="0">
                <a:solidFill>
                  <a:schemeClr val="tx1"/>
                </a:solidFill>
                <a:effectLst/>
                <a:latin typeface="+mn-lt"/>
                <a:ea typeface="+mn-ea"/>
                <a:cs typeface="+mn-cs"/>
              </a:rPr>
              <a:t>. Beiden hebben een verpleegkundige of medische achtergrond en spelen een centrale rol in de aansturing en ondersteuning van het team vrijwilligers.</a:t>
            </a:r>
          </a:p>
          <a:p>
            <a:r>
              <a:rPr lang="nl-NL" sz="1200" b="0" i="0" kern="1200" dirty="0">
                <a:solidFill>
                  <a:schemeClr val="tx1"/>
                </a:solidFill>
                <a:effectLst/>
                <a:latin typeface="+mn-lt"/>
                <a:ea typeface="+mn-ea"/>
                <a:cs typeface="+mn-cs"/>
              </a:rPr>
              <a:t>Zij voeren de </a:t>
            </a:r>
            <a:r>
              <a:rPr lang="nl-NL" sz="1200" b="1" i="0" kern="1200" dirty="0">
                <a:solidFill>
                  <a:schemeClr val="tx1"/>
                </a:solidFill>
                <a:effectLst/>
                <a:latin typeface="+mn-lt"/>
                <a:ea typeface="+mn-ea"/>
                <a:cs typeface="+mn-cs"/>
              </a:rPr>
              <a:t>intake- en indicatiegesprekken</a:t>
            </a:r>
            <a:r>
              <a:rPr lang="nl-NL" sz="1200" b="0" i="0" kern="1200" dirty="0">
                <a:solidFill>
                  <a:schemeClr val="tx1"/>
                </a:solidFill>
                <a:effectLst/>
                <a:latin typeface="+mn-lt"/>
                <a:ea typeface="+mn-ea"/>
                <a:cs typeface="+mn-cs"/>
              </a:rPr>
              <a:t>, stemmen de zorg af op de wensen en behoeften van de gast en zorgen ervoor dat de juiste zorgmiddelen en ondersteuning worden ingezet. Zo bewaken zij de kwaliteit van zorg en zorgen zij voor rust en vertrouwen – voor zowel gasten als hun naasten.</a:t>
            </a:r>
          </a:p>
          <a:p>
            <a:r>
              <a:rPr lang="nl-NL" sz="1200" b="1" i="0" kern="1200" dirty="0">
                <a:solidFill>
                  <a:schemeClr val="tx1"/>
                </a:solidFill>
                <a:effectLst/>
                <a:latin typeface="+mn-lt"/>
                <a:ea typeface="+mn-ea"/>
                <a:cs typeface="+mn-cs"/>
              </a:rPr>
              <a:t>Samenwerking</a:t>
            </a:r>
          </a:p>
          <a:p>
            <a:r>
              <a:rPr lang="nl-NL" sz="1200" b="0" i="0" kern="1200" dirty="0">
                <a:solidFill>
                  <a:schemeClr val="tx1"/>
                </a:solidFill>
                <a:effectLst/>
                <a:latin typeface="+mn-lt"/>
                <a:ea typeface="+mn-ea"/>
                <a:cs typeface="+mn-cs"/>
              </a:rPr>
              <a:t>Bij ’t Huis Lioba werken vrijwilligers en professionals nauw samen. Juist deze combinatie maakt het mogelijk om onze gasten een veilige, liefdevolle en huiselijke omgeving te bieden.</a:t>
            </a:r>
          </a:p>
          <a:p>
            <a:endParaRPr lang="nl-NL" dirty="0"/>
          </a:p>
        </p:txBody>
      </p:sp>
      <p:sp>
        <p:nvSpPr>
          <p:cNvPr id="4" name="Tijdelijke aanduiding voor dianummer 3">
            <a:extLst>
              <a:ext uri="{FF2B5EF4-FFF2-40B4-BE49-F238E27FC236}">
                <a16:creationId xmlns:a16="http://schemas.microsoft.com/office/drawing/2014/main" id="{599252FB-7CCA-3FAE-BB6C-E77D7ACB8FE9}"/>
              </a:ext>
            </a:extLst>
          </p:cNvPr>
          <p:cNvSpPr>
            <a:spLocks noGrp="1"/>
          </p:cNvSpPr>
          <p:nvPr>
            <p:ph type="sldNum" sz="quarter" idx="5"/>
          </p:nvPr>
        </p:nvSpPr>
        <p:spPr/>
        <p:txBody>
          <a:bodyPr/>
          <a:lstStyle/>
          <a:p>
            <a:fld id="{37223096-A09A-4598-95E2-7799A1EFAAA3}" type="slidenum">
              <a:rPr lang="nl-NL" smtClean="0"/>
              <a:t>19</a:t>
            </a:fld>
            <a:endParaRPr lang="nl-NL"/>
          </a:p>
        </p:txBody>
      </p:sp>
    </p:spTree>
    <p:extLst>
      <p:ext uri="{BB962C8B-B14F-4D97-AF65-F5344CB8AC3E}">
        <p14:creationId xmlns:p14="http://schemas.microsoft.com/office/powerpoint/2010/main" val="2055184602"/>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E3F70BB-03FE-2D03-AD40-08D0ED243C93}"/>
            </a:ext>
          </a:extLst>
        </p:cNvPr>
        <p:cNvGrpSpPr/>
        <p:nvPr/>
      </p:nvGrpSpPr>
      <p:grpSpPr>
        <a:xfrm>
          <a:off x="0" y="0"/>
          <a:ext cx="0" cy="0"/>
          <a:chOff x="0" y="0"/>
          <a:chExt cx="0" cy="0"/>
        </a:xfrm>
      </p:grpSpPr>
      <p:sp>
        <p:nvSpPr>
          <p:cNvPr id="2" name="Tijdelijke aanduiding voor dia-afbeelding 1">
            <a:extLst>
              <a:ext uri="{FF2B5EF4-FFF2-40B4-BE49-F238E27FC236}">
                <a16:creationId xmlns:a16="http://schemas.microsoft.com/office/drawing/2014/main" id="{FC7C73D9-8526-5156-E955-ADA5CDEBCCF0}"/>
              </a:ext>
            </a:extLst>
          </p:cNvPr>
          <p:cNvSpPr>
            <a:spLocks noGrp="1" noRot="1" noChangeAspect="1"/>
          </p:cNvSpPr>
          <p:nvPr>
            <p:ph type="sldImg"/>
          </p:nvPr>
        </p:nvSpPr>
        <p:spPr/>
      </p:sp>
      <p:sp>
        <p:nvSpPr>
          <p:cNvPr id="3" name="Tijdelijke aanduiding voor notities 2">
            <a:extLst>
              <a:ext uri="{FF2B5EF4-FFF2-40B4-BE49-F238E27FC236}">
                <a16:creationId xmlns:a16="http://schemas.microsoft.com/office/drawing/2014/main" id="{03655254-20CA-5644-5D27-527E178A171F}"/>
              </a:ext>
            </a:extLst>
          </p:cNvPr>
          <p:cNvSpPr>
            <a:spLocks noGrp="1"/>
          </p:cNvSpPr>
          <p:nvPr>
            <p:ph type="body" idx="1"/>
          </p:nvPr>
        </p:nvSpPr>
        <p:spPr/>
        <p:txBody>
          <a:bodyPr/>
          <a:lstStyle/>
          <a:p>
            <a:endParaRPr lang="nl-NL" dirty="0"/>
          </a:p>
        </p:txBody>
      </p:sp>
      <p:sp>
        <p:nvSpPr>
          <p:cNvPr id="4" name="Tijdelijke aanduiding voor dianummer 3">
            <a:extLst>
              <a:ext uri="{FF2B5EF4-FFF2-40B4-BE49-F238E27FC236}">
                <a16:creationId xmlns:a16="http://schemas.microsoft.com/office/drawing/2014/main" id="{620C0A16-C046-EADD-D4BD-A4A066AC08DE}"/>
              </a:ext>
            </a:extLst>
          </p:cNvPr>
          <p:cNvSpPr>
            <a:spLocks noGrp="1"/>
          </p:cNvSpPr>
          <p:nvPr>
            <p:ph type="sldNum" sz="quarter" idx="5"/>
          </p:nvPr>
        </p:nvSpPr>
        <p:spPr/>
        <p:txBody>
          <a:bodyPr/>
          <a:lstStyle/>
          <a:p>
            <a:fld id="{37223096-A09A-4598-95E2-7799A1EFAAA3}" type="slidenum">
              <a:rPr lang="nl-NL" smtClean="0"/>
              <a:t>20</a:t>
            </a:fld>
            <a:endParaRPr lang="nl-NL"/>
          </a:p>
        </p:txBody>
      </p:sp>
    </p:spTree>
    <p:extLst>
      <p:ext uri="{BB962C8B-B14F-4D97-AF65-F5344CB8AC3E}">
        <p14:creationId xmlns:p14="http://schemas.microsoft.com/office/powerpoint/2010/main" val="3179187626"/>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15E3552-372A-5E78-FC43-458E88715987}"/>
            </a:ext>
          </a:extLst>
        </p:cNvPr>
        <p:cNvGrpSpPr/>
        <p:nvPr/>
      </p:nvGrpSpPr>
      <p:grpSpPr>
        <a:xfrm>
          <a:off x="0" y="0"/>
          <a:ext cx="0" cy="0"/>
          <a:chOff x="0" y="0"/>
          <a:chExt cx="0" cy="0"/>
        </a:xfrm>
      </p:grpSpPr>
      <p:sp>
        <p:nvSpPr>
          <p:cNvPr id="2" name="Tijdelijke aanduiding voor dia-afbeelding 1">
            <a:extLst>
              <a:ext uri="{FF2B5EF4-FFF2-40B4-BE49-F238E27FC236}">
                <a16:creationId xmlns:a16="http://schemas.microsoft.com/office/drawing/2014/main" id="{D8FC4C43-CCCC-3D66-B2BB-7AD23F8BEDF9}"/>
              </a:ext>
            </a:extLst>
          </p:cNvPr>
          <p:cNvSpPr>
            <a:spLocks noGrp="1" noRot="1" noChangeAspect="1"/>
          </p:cNvSpPr>
          <p:nvPr>
            <p:ph type="sldImg"/>
          </p:nvPr>
        </p:nvSpPr>
        <p:spPr/>
      </p:sp>
      <p:sp>
        <p:nvSpPr>
          <p:cNvPr id="3" name="Tijdelijke aanduiding voor notities 2">
            <a:extLst>
              <a:ext uri="{FF2B5EF4-FFF2-40B4-BE49-F238E27FC236}">
                <a16:creationId xmlns:a16="http://schemas.microsoft.com/office/drawing/2014/main" id="{FBA92133-7D6F-842F-1D40-6A04B34D2106}"/>
              </a:ext>
            </a:extLst>
          </p:cNvPr>
          <p:cNvSpPr>
            <a:spLocks noGrp="1"/>
          </p:cNvSpPr>
          <p:nvPr>
            <p:ph type="body" idx="1"/>
          </p:nvPr>
        </p:nvSpPr>
        <p:spPr/>
        <p:txBody>
          <a:bodyPr/>
          <a:lstStyle/>
          <a:p>
            <a:endParaRPr lang="nl-NL" dirty="0"/>
          </a:p>
        </p:txBody>
      </p:sp>
      <p:sp>
        <p:nvSpPr>
          <p:cNvPr id="4" name="Tijdelijke aanduiding voor dianummer 3">
            <a:extLst>
              <a:ext uri="{FF2B5EF4-FFF2-40B4-BE49-F238E27FC236}">
                <a16:creationId xmlns:a16="http://schemas.microsoft.com/office/drawing/2014/main" id="{DAD6438D-EDF1-B5F5-128E-12FB8D0BF40D}"/>
              </a:ext>
            </a:extLst>
          </p:cNvPr>
          <p:cNvSpPr>
            <a:spLocks noGrp="1"/>
          </p:cNvSpPr>
          <p:nvPr>
            <p:ph type="sldNum" sz="quarter" idx="5"/>
          </p:nvPr>
        </p:nvSpPr>
        <p:spPr/>
        <p:txBody>
          <a:bodyPr/>
          <a:lstStyle/>
          <a:p>
            <a:fld id="{37223096-A09A-4598-95E2-7799A1EFAAA3}" type="slidenum">
              <a:rPr lang="nl-NL" smtClean="0"/>
              <a:t>21</a:t>
            </a:fld>
            <a:endParaRPr lang="nl-NL"/>
          </a:p>
        </p:txBody>
      </p:sp>
    </p:spTree>
    <p:extLst>
      <p:ext uri="{BB962C8B-B14F-4D97-AF65-F5344CB8AC3E}">
        <p14:creationId xmlns:p14="http://schemas.microsoft.com/office/powerpoint/2010/main" val="1047933633"/>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232F780-0DAA-5268-C493-BC26938E7A42}"/>
            </a:ext>
          </a:extLst>
        </p:cNvPr>
        <p:cNvGrpSpPr/>
        <p:nvPr/>
      </p:nvGrpSpPr>
      <p:grpSpPr>
        <a:xfrm>
          <a:off x="0" y="0"/>
          <a:ext cx="0" cy="0"/>
          <a:chOff x="0" y="0"/>
          <a:chExt cx="0" cy="0"/>
        </a:xfrm>
      </p:grpSpPr>
      <p:sp>
        <p:nvSpPr>
          <p:cNvPr id="2" name="Tijdelijke aanduiding voor dia-afbeelding 1">
            <a:extLst>
              <a:ext uri="{FF2B5EF4-FFF2-40B4-BE49-F238E27FC236}">
                <a16:creationId xmlns:a16="http://schemas.microsoft.com/office/drawing/2014/main" id="{11F4BFD9-3B92-5BE5-801D-251B1E199381}"/>
              </a:ext>
            </a:extLst>
          </p:cNvPr>
          <p:cNvSpPr>
            <a:spLocks noGrp="1" noRot="1" noChangeAspect="1"/>
          </p:cNvSpPr>
          <p:nvPr>
            <p:ph type="sldImg"/>
          </p:nvPr>
        </p:nvSpPr>
        <p:spPr/>
      </p:sp>
      <p:sp>
        <p:nvSpPr>
          <p:cNvPr id="3" name="Tijdelijke aanduiding voor notities 2">
            <a:extLst>
              <a:ext uri="{FF2B5EF4-FFF2-40B4-BE49-F238E27FC236}">
                <a16:creationId xmlns:a16="http://schemas.microsoft.com/office/drawing/2014/main" id="{46B28814-A408-6C89-8E63-24EE2F16EDB8}"/>
              </a:ext>
            </a:extLst>
          </p:cNvPr>
          <p:cNvSpPr>
            <a:spLocks noGrp="1"/>
          </p:cNvSpPr>
          <p:nvPr>
            <p:ph type="body" idx="1"/>
          </p:nvPr>
        </p:nvSpPr>
        <p:spPr/>
        <p:txBody>
          <a:bodyPr/>
          <a:lstStyle/>
          <a:p>
            <a:r>
              <a:rPr lang="nl-NL" dirty="0"/>
              <a:t>Vertellen over wat er in de keuken ontstaat:</a:t>
            </a:r>
          </a:p>
          <a:p>
            <a:pPr marL="171450" indent="-171450">
              <a:buFont typeface="Arial" panose="020B0604020202020204" pitchFamily="34" charset="0"/>
              <a:buChar char="•"/>
            </a:pPr>
            <a:r>
              <a:rPr lang="nl-NL" dirty="0"/>
              <a:t>Ontbijt, lunch, diner</a:t>
            </a:r>
          </a:p>
          <a:p>
            <a:pPr marL="171450" indent="-171450">
              <a:buFont typeface="Arial" panose="020B0604020202020204" pitchFamily="34" charset="0"/>
              <a:buChar char="•"/>
            </a:pPr>
            <a:r>
              <a:rPr lang="nl-NL" dirty="0"/>
              <a:t>Koffie, thee</a:t>
            </a:r>
          </a:p>
          <a:p>
            <a:pPr marL="171450" indent="-171450">
              <a:buFont typeface="Arial" panose="020B0604020202020204" pitchFamily="34" charset="0"/>
              <a:buChar char="•"/>
            </a:pPr>
            <a:r>
              <a:rPr lang="nl-NL" dirty="0"/>
              <a:t>Muziek</a:t>
            </a:r>
          </a:p>
          <a:p>
            <a:pPr marL="171450" indent="-171450">
              <a:buFont typeface="Arial" panose="020B0604020202020204" pitchFamily="34" charset="0"/>
              <a:buChar char="•"/>
            </a:pPr>
            <a:r>
              <a:rPr lang="nl-NL" dirty="0"/>
              <a:t>Creatief</a:t>
            </a:r>
          </a:p>
          <a:p>
            <a:pPr marL="171450" indent="-171450">
              <a:buFont typeface="Arial" panose="020B0604020202020204" pitchFamily="34" charset="0"/>
              <a:buChar char="•"/>
            </a:pPr>
            <a:r>
              <a:rPr lang="nl-NL" dirty="0"/>
              <a:t>Maar vooral mooie ontmoetingen en dierbare gesprekken</a:t>
            </a:r>
          </a:p>
          <a:p>
            <a:endParaRPr lang="nl-NL" dirty="0"/>
          </a:p>
        </p:txBody>
      </p:sp>
      <p:sp>
        <p:nvSpPr>
          <p:cNvPr id="4" name="Tijdelijke aanduiding voor dianummer 3">
            <a:extLst>
              <a:ext uri="{FF2B5EF4-FFF2-40B4-BE49-F238E27FC236}">
                <a16:creationId xmlns:a16="http://schemas.microsoft.com/office/drawing/2014/main" id="{ABD15A29-354A-8CF6-C121-AA94EAA1C8FF}"/>
              </a:ext>
            </a:extLst>
          </p:cNvPr>
          <p:cNvSpPr>
            <a:spLocks noGrp="1"/>
          </p:cNvSpPr>
          <p:nvPr>
            <p:ph type="sldNum" sz="quarter" idx="5"/>
          </p:nvPr>
        </p:nvSpPr>
        <p:spPr/>
        <p:txBody>
          <a:bodyPr/>
          <a:lstStyle/>
          <a:p>
            <a:fld id="{37223096-A09A-4598-95E2-7799A1EFAAA3}" type="slidenum">
              <a:rPr lang="nl-NL" smtClean="0"/>
              <a:t>22</a:t>
            </a:fld>
            <a:endParaRPr lang="nl-NL"/>
          </a:p>
        </p:txBody>
      </p:sp>
    </p:spTree>
    <p:extLst>
      <p:ext uri="{BB962C8B-B14F-4D97-AF65-F5344CB8AC3E}">
        <p14:creationId xmlns:p14="http://schemas.microsoft.com/office/powerpoint/2010/main" val="1823304586"/>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35D870D-62CC-07DD-DEF6-00ADB97DF5B9}"/>
            </a:ext>
          </a:extLst>
        </p:cNvPr>
        <p:cNvGrpSpPr/>
        <p:nvPr/>
      </p:nvGrpSpPr>
      <p:grpSpPr>
        <a:xfrm>
          <a:off x="0" y="0"/>
          <a:ext cx="0" cy="0"/>
          <a:chOff x="0" y="0"/>
          <a:chExt cx="0" cy="0"/>
        </a:xfrm>
      </p:grpSpPr>
      <p:sp>
        <p:nvSpPr>
          <p:cNvPr id="2" name="Tijdelijke aanduiding voor dia-afbeelding 1">
            <a:extLst>
              <a:ext uri="{FF2B5EF4-FFF2-40B4-BE49-F238E27FC236}">
                <a16:creationId xmlns:a16="http://schemas.microsoft.com/office/drawing/2014/main" id="{642043E0-E2AC-FACD-41BF-FAF0E4C42746}"/>
              </a:ext>
            </a:extLst>
          </p:cNvPr>
          <p:cNvSpPr>
            <a:spLocks noGrp="1" noRot="1" noChangeAspect="1"/>
          </p:cNvSpPr>
          <p:nvPr>
            <p:ph type="sldImg"/>
          </p:nvPr>
        </p:nvSpPr>
        <p:spPr/>
      </p:sp>
      <p:sp>
        <p:nvSpPr>
          <p:cNvPr id="3" name="Tijdelijke aanduiding voor notities 2">
            <a:extLst>
              <a:ext uri="{FF2B5EF4-FFF2-40B4-BE49-F238E27FC236}">
                <a16:creationId xmlns:a16="http://schemas.microsoft.com/office/drawing/2014/main" id="{C7D1E57A-E991-AB11-4353-0554008710F1}"/>
              </a:ext>
            </a:extLst>
          </p:cNvPr>
          <p:cNvSpPr>
            <a:spLocks noGrp="1"/>
          </p:cNvSpPr>
          <p:nvPr>
            <p:ph type="body" idx="1"/>
          </p:nvPr>
        </p:nvSpPr>
        <p:spPr/>
        <p:txBody>
          <a:bodyPr/>
          <a:lstStyle/>
          <a:p>
            <a:r>
              <a:rPr lang="nl-NL" dirty="0"/>
              <a:t>Vertellen over wat er in de keuken ontstaat:</a:t>
            </a:r>
          </a:p>
          <a:p>
            <a:pPr marL="171450" indent="-171450">
              <a:buFont typeface="Arial" panose="020B0604020202020204" pitchFamily="34" charset="0"/>
              <a:buChar char="•"/>
            </a:pPr>
            <a:r>
              <a:rPr lang="nl-NL" dirty="0"/>
              <a:t>4 kamers: </a:t>
            </a:r>
            <a:r>
              <a:rPr lang="nl-NL" sz="1200" b="0" i="0" kern="1200" dirty="0">
                <a:solidFill>
                  <a:schemeClr val="tx1"/>
                </a:solidFill>
                <a:effectLst/>
                <a:latin typeface="+mn-lt"/>
                <a:ea typeface="+mn-ea"/>
                <a:cs typeface="+mn-cs"/>
              </a:rPr>
              <a:t>drie 1-persoonskamers en één 2-persoonskamer. Alle kamers zijn gelijkvloers en voorzien van eigen sanitair en een privé terras, met uitzicht op de prachtige kloostertuin.</a:t>
            </a:r>
          </a:p>
          <a:p>
            <a:pPr marL="171450" indent="-171450">
              <a:buFont typeface="Arial" panose="020B0604020202020204" pitchFamily="34" charset="0"/>
              <a:buChar char="•"/>
            </a:pPr>
            <a:r>
              <a:rPr lang="nl-NL" sz="1200" b="0" i="0" kern="1200" dirty="0">
                <a:solidFill>
                  <a:schemeClr val="tx1"/>
                </a:solidFill>
                <a:effectLst/>
                <a:latin typeface="+mn-lt"/>
                <a:ea typeface="+mn-ea"/>
                <a:cs typeface="+mn-cs"/>
              </a:rPr>
              <a:t>Een personenalarmering, digitale televisie en WIFI is op alle kamers beschikbaar.</a:t>
            </a:r>
          </a:p>
          <a:p>
            <a:pPr marL="171450" indent="-171450">
              <a:buFont typeface="Arial" panose="020B0604020202020204" pitchFamily="34" charset="0"/>
              <a:buChar char="•"/>
            </a:pPr>
            <a:endParaRPr lang="nl-NL" dirty="0"/>
          </a:p>
        </p:txBody>
      </p:sp>
      <p:sp>
        <p:nvSpPr>
          <p:cNvPr id="4" name="Tijdelijke aanduiding voor dianummer 3">
            <a:extLst>
              <a:ext uri="{FF2B5EF4-FFF2-40B4-BE49-F238E27FC236}">
                <a16:creationId xmlns:a16="http://schemas.microsoft.com/office/drawing/2014/main" id="{12B2842F-D8F4-E136-D206-EECC1812AC15}"/>
              </a:ext>
            </a:extLst>
          </p:cNvPr>
          <p:cNvSpPr>
            <a:spLocks noGrp="1"/>
          </p:cNvSpPr>
          <p:nvPr>
            <p:ph type="sldNum" sz="quarter" idx="5"/>
          </p:nvPr>
        </p:nvSpPr>
        <p:spPr/>
        <p:txBody>
          <a:bodyPr/>
          <a:lstStyle/>
          <a:p>
            <a:fld id="{37223096-A09A-4598-95E2-7799A1EFAAA3}" type="slidenum">
              <a:rPr lang="nl-NL" smtClean="0"/>
              <a:t>23</a:t>
            </a:fld>
            <a:endParaRPr lang="nl-NL"/>
          </a:p>
        </p:txBody>
      </p:sp>
    </p:spTree>
    <p:extLst>
      <p:ext uri="{BB962C8B-B14F-4D97-AF65-F5344CB8AC3E}">
        <p14:creationId xmlns:p14="http://schemas.microsoft.com/office/powerpoint/2010/main" val="3891168211"/>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61A1DAC-4499-BC4A-9780-B2ACD639CF7C}"/>
            </a:ext>
          </a:extLst>
        </p:cNvPr>
        <p:cNvGrpSpPr/>
        <p:nvPr/>
      </p:nvGrpSpPr>
      <p:grpSpPr>
        <a:xfrm>
          <a:off x="0" y="0"/>
          <a:ext cx="0" cy="0"/>
          <a:chOff x="0" y="0"/>
          <a:chExt cx="0" cy="0"/>
        </a:xfrm>
      </p:grpSpPr>
      <p:sp>
        <p:nvSpPr>
          <p:cNvPr id="2" name="Tijdelijke aanduiding voor dia-afbeelding 1">
            <a:extLst>
              <a:ext uri="{FF2B5EF4-FFF2-40B4-BE49-F238E27FC236}">
                <a16:creationId xmlns:a16="http://schemas.microsoft.com/office/drawing/2014/main" id="{F5D20738-EA45-023A-5AF3-5C8B3A42D362}"/>
              </a:ext>
            </a:extLst>
          </p:cNvPr>
          <p:cNvSpPr>
            <a:spLocks noGrp="1" noRot="1" noChangeAspect="1"/>
          </p:cNvSpPr>
          <p:nvPr>
            <p:ph type="sldImg"/>
          </p:nvPr>
        </p:nvSpPr>
        <p:spPr/>
      </p:sp>
      <p:sp>
        <p:nvSpPr>
          <p:cNvPr id="3" name="Tijdelijke aanduiding voor notities 2">
            <a:extLst>
              <a:ext uri="{FF2B5EF4-FFF2-40B4-BE49-F238E27FC236}">
                <a16:creationId xmlns:a16="http://schemas.microsoft.com/office/drawing/2014/main" id="{61BA2280-CF57-DB2F-D090-BF3E48F8ED56}"/>
              </a:ext>
            </a:extLst>
          </p:cNvPr>
          <p:cNvSpPr>
            <a:spLocks noGrp="1"/>
          </p:cNvSpPr>
          <p:nvPr>
            <p:ph type="body" idx="1"/>
          </p:nvPr>
        </p:nvSpPr>
        <p:spPr/>
        <p:txBody>
          <a:bodyPr/>
          <a:lstStyle/>
          <a:p>
            <a:endParaRPr lang="nl-NL" dirty="0"/>
          </a:p>
        </p:txBody>
      </p:sp>
      <p:sp>
        <p:nvSpPr>
          <p:cNvPr id="4" name="Tijdelijke aanduiding voor dianummer 3">
            <a:extLst>
              <a:ext uri="{FF2B5EF4-FFF2-40B4-BE49-F238E27FC236}">
                <a16:creationId xmlns:a16="http://schemas.microsoft.com/office/drawing/2014/main" id="{CF885964-299A-B5D9-D454-CA4F3E40FE5F}"/>
              </a:ext>
            </a:extLst>
          </p:cNvPr>
          <p:cNvSpPr>
            <a:spLocks noGrp="1"/>
          </p:cNvSpPr>
          <p:nvPr>
            <p:ph type="sldNum" sz="quarter" idx="5"/>
          </p:nvPr>
        </p:nvSpPr>
        <p:spPr/>
        <p:txBody>
          <a:bodyPr/>
          <a:lstStyle/>
          <a:p>
            <a:fld id="{37223096-A09A-4598-95E2-7799A1EFAAA3}" type="slidenum">
              <a:rPr lang="nl-NL" smtClean="0"/>
              <a:t>24</a:t>
            </a:fld>
            <a:endParaRPr lang="nl-NL"/>
          </a:p>
        </p:txBody>
      </p:sp>
    </p:spTree>
    <p:extLst>
      <p:ext uri="{BB962C8B-B14F-4D97-AF65-F5344CB8AC3E}">
        <p14:creationId xmlns:p14="http://schemas.microsoft.com/office/powerpoint/2010/main" val="160155023"/>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DD6B987-0F0B-8DEE-C447-9AEF94CA67D1}"/>
            </a:ext>
          </a:extLst>
        </p:cNvPr>
        <p:cNvGrpSpPr/>
        <p:nvPr/>
      </p:nvGrpSpPr>
      <p:grpSpPr>
        <a:xfrm>
          <a:off x="0" y="0"/>
          <a:ext cx="0" cy="0"/>
          <a:chOff x="0" y="0"/>
          <a:chExt cx="0" cy="0"/>
        </a:xfrm>
      </p:grpSpPr>
      <p:sp>
        <p:nvSpPr>
          <p:cNvPr id="2" name="Tijdelijke aanduiding voor dia-afbeelding 1">
            <a:extLst>
              <a:ext uri="{FF2B5EF4-FFF2-40B4-BE49-F238E27FC236}">
                <a16:creationId xmlns:a16="http://schemas.microsoft.com/office/drawing/2014/main" id="{9AFE76D7-272F-5E2F-F66D-1ACFC96ACE78}"/>
              </a:ext>
            </a:extLst>
          </p:cNvPr>
          <p:cNvSpPr>
            <a:spLocks noGrp="1" noRot="1" noChangeAspect="1"/>
          </p:cNvSpPr>
          <p:nvPr>
            <p:ph type="sldImg"/>
          </p:nvPr>
        </p:nvSpPr>
        <p:spPr/>
      </p:sp>
      <p:sp>
        <p:nvSpPr>
          <p:cNvPr id="3" name="Tijdelijke aanduiding voor notities 2">
            <a:extLst>
              <a:ext uri="{FF2B5EF4-FFF2-40B4-BE49-F238E27FC236}">
                <a16:creationId xmlns:a16="http://schemas.microsoft.com/office/drawing/2014/main" id="{3CDA8941-D034-A594-48A2-D6068981E036}"/>
              </a:ext>
            </a:extLst>
          </p:cNvPr>
          <p:cNvSpPr>
            <a:spLocks noGrp="1"/>
          </p:cNvSpPr>
          <p:nvPr>
            <p:ph type="body" idx="1"/>
          </p:nvPr>
        </p:nvSpPr>
        <p:spPr/>
        <p:txBody>
          <a:bodyPr/>
          <a:lstStyle/>
          <a:p>
            <a:endParaRPr lang="nl-NL" dirty="0"/>
          </a:p>
        </p:txBody>
      </p:sp>
      <p:sp>
        <p:nvSpPr>
          <p:cNvPr id="4" name="Tijdelijke aanduiding voor dianummer 3">
            <a:extLst>
              <a:ext uri="{FF2B5EF4-FFF2-40B4-BE49-F238E27FC236}">
                <a16:creationId xmlns:a16="http://schemas.microsoft.com/office/drawing/2014/main" id="{1FE90134-61F8-1AE3-9C2C-07CE8E5B6C7E}"/>
              </a:ext>
            </a:extLst>
          </p:cNvPr>
          <p:cNvSpPr>
            <a:spLocks noGrp="1"/>
          </p:cNvSpPr>
          <p:nvPr>
            <p:ph type="sldNum" sz="quarter" idx="5"/>
          </p:nvPr>
        </p:nvSpPr>
        <p:spPr/>
        <p:txBody>
          <a:bodyPr/>
          <a:lstStyle/>
          <a:p>
            <a:fld id="{37223096-A09A-4598-95E2-7799A1EFAAA3}" type="slidenum">
              <a:rPr lang="nl-NL" smtClean="0"/>
              <a:t>25</a:t>
            </a:fld>
            <a:endParaRPr lang="nl-NL"/>
          </a:p>
        </p:txBody>
      </p:sp>
    </p:spTree>
    <p:extLst>
      <p:ext uri="{BB962C8B-B14F-4D97-AF65-F5344CB8AC3E}">
        <p14:creationId xmlns:p14="http://schemas.microsoft.com/office/powerpoint/2010/main" val="1273282769"/>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85AD419-9B7D-28B2-10AF-5A2B72273333}"/>
            </a:ext>
          </a:extLst>
        </p:cNvPr>
        <p:cNvGrpSpPr/>
        <p:nvPr/>
      </p:nvGrpSpPr>
      <p:grpSpPr>
        <a:xfrm>
          <a:off x="0" y="0"/>
          <a:ext cx="0" cy="0"/>
          <a:chOff x="0" y="0"/>
          <a:chExt cx="0" cy="0"/>
        </a:xfrm>
      </p:grpSpPr>
      <p:sp>
        <p:nvSpPr>
          <p:cNvPr id="2" name="Tijdelijke aanduiding voor dia-afbeelding 1">
            <a:extLst>
              <a:ext uri="{FF2B5EF4-FFF2-40B4-BE49-F238E27FC236}">
                <a16:creationId xmlns:a16="http://schemas.microsoft.com/office/drawing/2014/main" id="{C4D4A7E5-2A7C-47A3-18E9-26A4B8254B81}"/>
              </a:ext>
            </a:extLst>
          </p:cNvPr>
          <p:cNvSpPr>
            <a:spLocks noGrp="1" noRot="1" noChangeAspect="1"/>
          </p:cNvSpPr>
          <p:nvPr>
            <p:ph type="sldImg"/>
          </p:nvPr>
        </p:nvSpPr>
        <p:spPr/>
      </p:sp>
      <p:sp>
        <p:nvSpPr>
          <p:cNvPr id="3" name="Tijdelijke aanduiding voor notities 2">
            <a:extLst>
              <a:ext uri="{FF2B5EF4-FFF2-40B4-BE49-F238E27FC236}">
                <a16:creationId xmlns:a16="http://schemas.microsoft.com/office/drawing/2014/main" id="{CB3914A4-3BE7-A3AD-47D7-1619697B6C4D}"/>
              </a:ext>
            </a:extLst>
          </p:cNvPr>
          <p:cNvSpPr>
            <a:spLocks noGrp="1"/>
          </p:cNvSpPr>
          <p:nvPr>
            <p:ph type="body" idx="1"/>
          </p:nvPr>
        </p:nvSpPr>
        <p:spPr/>
        <p:txBody>
          <a:bodyPr/>
          <a:lstStyle/>
          <a:p>
            <a:endParaRPr lang="nl-NL" dirty="0"/>
          </a:p>
        </p:txBody>
      </p:sp>
      <p:sp>
        <p:nvSpPr>
          <p:cNvPr id="4" name="Tijdelijke aanduiding voor dianummer 3">
            <a:extLst>
              <a:ext uri="{FF2B5EF4-FFF2-40B4-BE49-F238E27FC236}">
                <a16:creationId xmlns:a16="http://schemas.microsoft.com/office/drawing/2014/main" id="{599252FB-7CCA-3FAE-BB6C-E77D7ACB8FE9}"/>
              </a:ext>
            </a:extLst>
          </p:cNvPr>
          <p:cNvSpPr>
            <a:spLocks noGrp="1"/>
          </p:cNvSpPr>
          <p:nvPr>
            <p:ph type="sldNum" sz="quarter" idx="5"/>
          </p:nvPr>
        </p:nvSpPr>
        <p:spPr/>
        <p:txBody>
          <a:bodyPr/>
          <a:lstStyle/>
          <a:p>
            <a:fld id="{37223096-A09A-4598-95E2-7799A1EFAAA3}" type="slidenum">
              <a:rPr lang="nl-NL" smtClean="0"/>
              <a:t>26</a:t>
            </a:fld>
            <a:endParaRPr lang="nl-NL"/>
          </a:p>
        </p:txBody>
      </p:sp>
    </p:spTree>
    <p:extLst>
      <p:ext uri="{BB962C8B-B14F-4D97-AF65-F5344CB8AC3E}">
        <p14:creationId xmlns:p14="http://schemas.microsoft.com/office/powerpoint/2010/main" val="4023997097"/>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867ED49-1FB8-B1EE-4215-EB8686AB5DDB}"/>
            </a:ext>
          </a:extLst>
        </p:cNvPr>
        <p:cNvGrpSpPr/>
        <p:nvPr/>
      </p:nvGrpSpPr>
      <p:grpSpPr>
        <a:xfrm>
          <a:off x="0" y="0"/>
          <a:ext cx="0" cy="0"/>
          <a:chOff x="0" y="0"/>
          <a:chExt cx="0" cy="0"/>
        </a:xfrm>
      </p:grpSpPr>
      <p:sp>
        <p:nvSpPr>
          <p:cNvPr id="2" name="Tijdelijke aanduiding voor dia-afbeelding 1">
            <a:extLst>
              <a:ext uri="{FF2B5EF4-FFF2-40B4-BE49-F238E27FC236}">
                <a16:creationId xmlns:a16="http://schemas.microsoft.com/office/drawing/2014/main" id="{88AF2F2B-D94F-31FD-5302-09B26F50F76A}"/>
              </a:ext>
            </a:extLst>
          </p:cNvPr>
          <p:cNvSpPr>
            <a:spLocks noGrp="1" noRot="1" noChangeAspect="1"/>
          </p:cNvSpPr>
          <p:nvPr>
            <p:ph type="sldImg"/>
          </p:nvPr>
        </p:nvSpPr>
        <p:spPr/>
      </p:sp>
      <p:sp>
        <p:nvSpPr>
          <p:cNvPr id="3" name="Tijdelijke aanduiding voor notities 2">
            <a:extLst>
              <a:ext uri="{FF2B5EF4-FFF2-40B4-BE49-F238E27FC236}">
                <a16:creationId xmlns:a16="http://schemas.microsoft.com/office/drawing/2014/main" id="{C409DC3B-A438-4A11-1A77-E5D16D61192E}"/>
              </a:ext>
            </a:extLst>
          </p:cNvPr>
          <p:cNvSpPr>
            <a:spLocks noGrp="1"/>
          </p:cNvSpPr>
          <p:nvPr>
            <p:ph type="body" idx="1"/>
          </p:nvPr>
        </p:nvSpPr>
        <p:spPr/>
        <p:txBody>
          <a:bodyPr/>
          <a:lstStyle/>
          <a:p>
            <a:endParaRPr lang="nl-NL" dirty="0"/>
          </a:p>
        </p:txBody>
      </p:sp>
      <p:sp>
        <p:nvSpPr>
          <p:cNvPr id="4" name="Tijdelijke aanduiding voor dianummer 3">
            <a:extLst>
              <a:ext uri="{FF2B5EF4-FFF2-40B4-BE49-F238E27FC236}">
                <a16:creationId xmlns:a16="http://schemas.microsoft.com/office/drawing/2014/main" id="{E7432DA9-86D3-E476-1E56-43CE110A4CEE}"/>
              </a:ext>
            </a:extLst>
          </p:cNvPr>
          <p:cNvSpPr>
            <a:spLocks noGrp="1"/>
          </p:cNvSpPr>
          <p:nvPr>
            <p:ph type="sldNum" sz="quarter" idx="5"/>
          </p:nvPr>
        </p:nvSpPr>
        <p:spPr/>
        <p:txBody>
          <a:bodyPr/>
          <a:lstStyle/>
          <a:p>
            <a:fld id="{37223096-A09A-4598-95E2-7799A1EFAAA3}" type="slidenum">
              <a:rPr lang="nl-NL" smtClean="0"/>
              <a:t>27</a:t>
            </a:fld>
            <a:endParaRPr lang="nl-NL"/>
          </a:p>
        </p:txBody>
      </p:sp>
    </p:spTree>
    <p:extLst>
      <p:ext uri="{BB962C8B-B14F-4D97-AF65-F5344CB8AC3E}">
        <p14:creationId xmlns:p14="http://schemas.microsoft.com/office/powerpoint/2010/main" val="1769160581"/>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867ED49-1FB8-B1EE-4215-EB8686AB5DDB}"/>
            </a:ext>
          </a:extLst>
        </p:cNvPr>
        <p:cNvGrpSpPr/>
        <p:nvPr/>
      </p:nvGrpSpPr>
      <p:grpSpPr>
        <a:xfrm>
          <a:off x="0" y="0"/>
          <a:ext cx="0" cy="0"/>
          <a:chOff x="0" y="0"/>
          <a:chExt cx="0" cy="0"/>
        </a:xfrm>
      </p:grpSpPr>
      <p:sp>
        <p:nvSpPr>
          <p:cNvPr id="2" name="Tijdelijke aanduiding voor dia-afbeelding 1">
            <a:extLst>
              <a:ext uri="{FF2B5EF4-FFF2-40B4-BE49-F238E27FC236}">
                <a16:creationId xmlns:a16="http://schemas.microsoft.com/office/drawing/2014/main" id="{88AF2F2B-D94F-31FD-5302-09B26F50F76A}"/>
              </a:ext>
            </a:extLst>
          </p:cNvPr>
          <p:cNvSpPr>
            <a:spLocks noGrp="1" noRot="1" noChangeAspect="1"/>
          </p:cNvSpPr>
          <p:nvPr>
            <p:ph type="sldImg"/>
          </p:nvPr>
        </p:nvSpPr>
        <p:spPr/>
      </p:sp>
      <p:sp>
        <p:nvSpPr>
          <p:cNvPr id="3" name="Tijdelijke aanduiding voor notities 2">
            <a:extLst>
              <a:ext uri="{FF2B5EF4-FFF2-40B4-BE49-F238E27FC236}">
                <a16:creationId xmlns:a16="http://schemas.microsoft.com/office/drawing/2014/main" id="{C409DC3B-A438-4A11-1A77-E5D16D61192E}"/>
              </a:ext>
            </a:extLst>
          </p:cNvPr>
          <p:cNvSpPr>
            <a:spLocks noGrp="1"/>
          </p:cNvSpPr>
          <p:nvPr>
            <p:ph type="body" idx="1"/>
          </p:nvPr>
        </p:nvSpPr>
        <p:spPr/>
        <p:txBody>
          <a:bodyPr/>
          <a:lstStyle/>
          <a:p>
            <a:endParaRPr lang="nl-NL" dirty="0"/>
          </a:p>
        </p:txBody>
      </p:sp>
      <p:sp>
        <p:nvSpPr>
          <p:cNvPr id="4" name="Tijdelijke aanduiding voor dianummer 3">
            <a:extLst>
              <a:ext uri="{FF2B5EF4-FFF2-40B4-BE49-F238E27FC236}">
                <a16:creationId xmlns:a16="http://schemas.microsoft.com/office/drawing/2014/main" id="{E7432DA9-86D3-E476-1E56-43CE110A4CEE}"/>
              </a:ext>
            </a:extLst>
          </p:cNvPr>
          <p:cNvSpPr>
            <a:spLocks noGrp="1"/>
          </p:cNvSpPr>
          <p:nvPr>
            <p:ph type="sldNum" sz="quarter" idx="5"/>
          </p:nvPr>
        </p:nvSpPr>
        <p:spPr/>
        <p:txBody>
          <a:bodyPr/>
          <a:lstStyle/>
          <a:p>
            <a:fld id="{37223096-A09A-4598-95E2-7799A1EFAAA3}" type="slidenum">
              <a:rPr lang="nl-NL" smtClean="0"/>
              <a:t>28</a:t>
            </a:fld>
            <a:endParaRPr lang="nl-NL"/>
          </a:p>
        </p:txBody>
      </p:sp>
    </p:spTree>
    <p:extLst>
      <p:ext uri="{BB962C8B-B14F-4D97-AF65-F5344CB8AC3E}">
        <p14:creationId xmlns:p14="http://schemas.microsoft.com/office/powerpoint/2010/main" val="3027159375"/>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jdelijke aanduiding voor dia-afbeelding 1"/>
          <p:cNvSpPr>
            <a:spLocks noGrp="1" noRot="1" noChangeAspect="1"/>
          </p:cNvSpPr>
          <p:nvPr>
            <p:ph type="sldImg"/>
          </p:nvPr>
        </p:nvSpPr>
        <p:spPr/>
      </p:sp>
      <p:sp>
        <p:nvSpPr>
          <p:cNvPr id="3" name="Tijdelijke aanduiding voor notities 2"/>
          <p:cNvSpPr>
            <a:spLocks noGrp="1"/>
          </p:cNvSpPr>
          <p:nvPr>
            <p:ph type="body" idx="1"/>
          </p:nvPr>
        </p:nvSpPr>
        <p:spPr/>
        <p:txBody>
          <a:bodyPr/>
          <a:lstStyle/>
          <a:p>
            <a:endParaRPr lang="nl-NL" dirty="0"/>
          </a:p>
        </p:txBody>
      </p:sp>
      <p:sp>
        <p:nvSpPr>
          <p:cNvPr id="4" name="Tijdelijke aanduiding voor dianummer 3"/>
          <p:cNvSpPr>
            <a:spLocks noGrp="1"/>
          </p:cNvSpPr>
          <p:nvPr>
            <p:ph type="sldNum" sz="quarter" idx="5"/>
          </p:nvPr>
        </p:nvSpPr>
        <p:spPr/>
        <p:txBody>
          <a:bodyPr/>
          <a:lstStyle/>
          <a:p>
            <a:fld id="{37223096-A09A-4598-95E2-7799A1EFAAA3}" type="slidenum">
              <a:rPr lang="nl-NL" smtClean="0"/>
              <a:t>29</a:t>
            </a:fld>
            <a:endParaRPr lang="nl-NL"/>
          </a:p>
        </p:txBody>
      </p:sp>
    </p:spTree>
    <p:extLst>
      <p:ext uri="{BB962C8B-B14F-4D97-AF65-F5344CB8AC3E}">
        <p14:creationId xmlns:p14="http://schemas.microsoft.com/office/powerpoint/2010/main" val="2731616557"/>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867ED49-1FB8-B1EE-4215-EB8686AB5DDB}"/>
            </a:ext>
          </a:extLst>
        </p:cNvPr>
        <p:cNvGrpSpPr/>
        <p:nvPr/>
      </p:nvGrpSpPr>
      <p:grpSpPr>
        <a:xfrm>
          <a:off x="0" y="0"/>
          <a:ext cx="0" cy="0"/>
          <a:chOff x="0" y="0"/>
          <a:chExt cx="0" cy="0"/>
        </a:xfrm>
      </p:grpSpPr>
      <p:sp>
        <p:nvSpPr>
          <p:cNvPr id="2" name="Tijdelijke aanduiding voor dia-afbeelding 1">
            <a:extLst>
              <a:ext uri="{FF2B5EF4-FFF2-40B4-BE49-F238E27FC236}">
                <a16:creationId xmlns:a16="http://schemas.microsoft.com/office/drawing/2014/main" id="{88AF2F2B-D94F-31FD-5302-09B26F50F76A}"/>
              </a:ext>
            </a:extLst>
          </p:cNvPr>
          <p:cNvSpPr>
            <a:spLocks noGrp="1" noRot="1" noChangeAspect="1"/>
          </p:cNvSpPr>
          <p:nvPr>
            <p:ph type="sldImg"/>
          </p:nvPr>
        </p:nvSpPr>
        <p:spPr/>
      </p:sp>
      <p:sp>
        <p:nvSpPr>
          <p:cNvPr id="3" name="Tijdelijke aanduiding voor notities 2">
            <a:extLst>
              <a:ext uri="{FF2B5EF4-FFF2-40B4-BE49-F238E27FC236}">
                <a16:creationId xmlns:a16="http://schemas.microsoft.com/office/drawing/2014/main" id="{C409DC3B-A438-4A11-1A77-E5D16D61192E}"/>
              </a:ext>
            </a:extLst>
          </p:cNvPr>
          <p:cNvSpPr>
            <a:spLocks noGrp="1"/>
          </p:cNvSpPr>
          <p:nvPr>
            <p:ph type="body" idx="1"/>
          </p:nvPr>
        </p:nvSpPr>
        <p:spPr/>
        <p:txBody>
          <a:bodyPr/>
          <a:lstStyle/>
          <a:p>
            <a:endParaRPr lang="nl-NL" dirty="0"/>
          </a:p>
        </p:txBody>
      </p:sp>
      <p:sp>
        <p:nvSpPr>
          <p:cNvPr id="4" name="Tijdelijke aanduiding voor dianummer 3">
            <a:extLst>
              <a:ext uri="{FF2B5EF4-FFF2-40B4-BE49-F238E27FC236}">
                <a16:creationId xmlns:a16="http://schemas.microsoft.com/office/drawing/2014/main" id="{E7432DA9-86D3-E476-1E56-43CE110A4CEE}"/>
              </a:ext>
            </a:extLst>
          </p:cNvPr>
          <p:cNvSpPr>
            <a:spLocks noGrp="1"/>
          </p:cNvSpPr>
          <p:nvPr>
            <p:ph type="sldNum" sz="quarter" idx="5"/>
          </p:nvPr>
        </p:nvSpPr>
        <p:spPr/>
        <p:txBody>
          <a:bodyPr/>
          <a:lstStyle/>
          <a:p>
            <a:fld id="{37223096-A09A-4598-95E2-7799A1EFAAA3}" type="slidenum">
              <a:rPr lang="nl-NL" smtClean="0"/>
              <a:t>30</a:t>
            </a:fld>
            <a:endParaRPr lang="nl-NL"/>
          </a:p>
        </p:txBody>
      </p:sp>
    </p:spTree>
    <p:extLst>
      <p:ext uri="{BB962C8B-B14F-4D97-AF65-F5344CB8AC3E}">
        <p14:creationId xmlns:p14="http://schemas.microsoft.com/office/powerpoint/2010/main" val="3160466465"/>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jdelijke aanduiding voor dia-afbeelding 1"/>
          <p:cNvSpPr>
            <a:spLocks noGrp="1" noRot="1" noChangeAspect="1"/>
          </p:cNvSpPr>
          <p:nvPr>
            <p:ph type="sldImg"/>
          </p:nvPr>
        </p:nvSpPr>
        <p:spPr/>
      </p:sp>
      <p:sp>
        <p:nvSpPr>
          <p:cNvPr id="3" name="Tijdelijke aanduiding voor notities 2"/>
          <p:cNvSpPr>
            <a:spLocks noGrp="1"/>
          </p:cNvSpPr>
          <p:nvPr>
            <p:ph type="body" idx="1"/>
          </p:nvPr>
        </p:nvSpPr>
        <p:spPr/>
        <p:txBody>
          <a:bodyPr/>
          <a:lstStyle/>
          <a:p>
            <a:r>
              <a:rPr lang="nl-NL" sz="1200" b="1" i="0" kern="1200" dirty="0">
                <a:solidFill>
                  <a:schemeClr val="tx1"/>
                </a:solidFill>
                <a:effectLst/>
                <a:latin typeface="+mn-lt"/>
                <a:ea typeface="+mn-ea"/>
                <a:cs typeface="+mn-cs"/>
              </a:rPr>
              <a:t>Uit ons gastenboek:</a:t>
            </a:r>
            <a:br>
              <a:rPr lang="nl-NL" dirty="0"/>
            </a:br>
            <a:r>
              <a:rPr lang="nl-NL" sz="1200" b="0" i="0" kern="1200" dirty="0">
                <a:solidFill>
                  <a:schemeClr val="tx1"/>
                </a:solidFill>
                <a:effectLst/>
                <a:latin typeface="+mn-lt"/>
                <a:ea typeface="+mn-ea"/>
                <a:cs typeface="+mn-cs"/>
              </a:rPr>
              <a:t>Lieve mensen, Na 3 jaar ellende kwam ik hier en het was meteen raak. Alle mensen hier waren lief en vriendelijk (fantastisch). Ik ben hier tot rust gekomen en heb mijn humor teruggevonden. Probeer nu zo positief mogelijk weer naar huis te gaan. Maar ik kom terug!!</a:t>
            </a:r>
            <a:br>
              <a:rPr lang="nl-NL" dirty="0"/>
            </a:br>
            <a:r>
              <a:rPr lang="nl-NL" sz="1200" b="0" i="0" kern="1200" dirty="0">
                <a:solidFill>
                  <a:schemeClr val="tx1"/>
                </a:solidFill>
                <a:effectLst/>
                <a:latin typeface="+mn-lt"/>
                <a:ea typeface="+mn-ea"/>
                <a:cs typeface="+mn-cs"/>
              </a:rPr>
              <a:t>Er zijn echt geen woorden voor om het leven hier te beschrijven. Allemaal hartelijk bedankt!</a:t>
            </a:r>
            <a:endParaRPr lang="nl-NL" dirty="0"/>
          </a:p>
        </p:txBody>
      </p:sp>
      <p:sp>
        <p:nvSpPr>
          <p:cNvPr id="4" name="Tijdelijke aanduiding voor dianummer 3"/>
          <p:cNvSpPr>
            <a:spLocks noGrp="1"/>
          </p:cNvSpPr>
          <p:nvPr>
            <p:ph type="sldNum" sz="quarter" idx="5"/>
          </p:nvPr>
        </p:nvSpPr>
        <p:spPr/>
        <p:txBody>
          <a:bodyPr/>
          <a:lstStyle/>
          <a:p>
            <a:fld id="{37223096-A09A-4598-95E2-7799A1EFAAA3}" type="slidenum">
              <a:rPr lang="nl-NL" smtClean="0"/>
              <a:t>31</a:t>
            </a:fld>
            <a:endParaRPr lang="nl-NL"/>
          </a:p>
        </p:txBody>
      </p:sp>
    </p:spTree>
    <p:extLst>
      <p:ext uri="{BB962C8B-B14F-4D97-AF65-F5344CB8AC3E}">
        <p14:creationId xmlns:p14="http://schemas.microsoft.com/office/powerpoint/2010/main" val="1860724709"/>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jdelijke aanduiding voor dia-afbeelding 1"/>
          <p:cNvSpPr>
            <a:spLocks noGrp="1" noRot="1" noChangeAspect="1"/>
          </p:cNvSpPr>
          <p:nvPr>
            <p:ph type="sldImg"/>
          </p:nvPr>
        </p:nvSpPr>
        <p:spPr/>
      </p:sp>
      <p:sp>
        <p:nvSpPr>
          <p:cNvPr id="3" name="Tijdelijke aanduiding voor notities 2"/>
          <p:cNvSpPr>
            <a:spLocks noGrp="1"/>
          </p:cNvSpPr>
          <p:nvPr>
            <p:ph type="body" idx="1"/>
          </p:nvPr>
        </p:nvSpPr>
        <p:spPr/>
        <p:txBody>
          <a:bodyPr/>
          <a:lstStyle/>
          <a:p>
            <a:r>
              <a:rPr lang="nl-NL" sz="1200" b="1" i="0" kern="1200" dirty="0">
                <a:solidFill>
                  <a:schemeClr val="tx1"/>
                </a:solidFill>
                <a:effectLst/>
                <a:latin typeface="+mn-lt"/>
                <a:ea typeface="+mn-ea"/>
                <a:cs typeface="+mn-cs"/>
              </a:rPr>
              <a:t>Uit ons gastenboek:</a:t>
            </a:r>
          </a:p>
          <a:p>
            <a:r>
              <a:rPr lang="nl-NL" sz="1200" b="0" i="0" kern="1200" dirty="0">
                <a:solidFill>
                  <a:schemeClr val="tx1"/>
                </a:solidFill>
                <a:effectLst/>
                <a:latin typeface="+mn-lt"/>
                <a:ea typeface="+mn-ea"/>
                <a:cs typeface="+mn-cs"/>
              </a:rPr>
              <a:t>Toen ik hier kwam was ik leeg, hol, op…</a:t>
            </a:r>
            <a:br>
              <a:rPr lang="nl-NL" dirty="0"/>
            </a:br>
            <a:r>
              <a:rPr lang="nl-NL" sz="1200" b="0" i="0" kern="1200" dirty="0">
                <a:solidFill>
                  <a:schemeClr val="tx1"/>
                </a:solidFill>
                <a:effectLst/>
                <a:latin typeface="+mn-lt"/>
                <a:ea typeface="+mn-ea"/>
                <a:cs typeface="+mn-cs"/>
              </a:rPr>
              <a:t>Hier mocht ik mezelf weer een beetje terugvinden. Mijn eenzaamheid werd hier doorbroken!</a:t>
            </a:r>
            <a:br>
              <a:rPr lang="nl-NL" dirty="0"/>
            </a:br>
            <a:r>
              <a:rPr lang="nl-NL" sz="1200" b="0" i="0" kern="1200" dirty="0">
                <a:solidFill>
                  <a:schemeClr val="tx1"/>
                </a:solidFill>
                <a:effectLst/>
                <a:latin typeface="+mn-lt"/>
                <a:ea typeface="+mn-ea"/>
                <a:cs typeface="+mn-cs"/>
              </a:rPr>
              <a:t>Jullie gaven me een warm bad, ik heb me ondergedompeld gevoeld (maar ik ben niet meer ‘verzopen’!!)</a:t>
            </a:r>
            <a:br>
              <a:rPr lang="nl-NL" dirty="0"/>
            </a:br>
            <a:r>
              <a:rPr lang="nl-NL" sz="1200" b="0" i="0" kern="1200" dirty="0">
                <a:solidFill>
                  <a:schemeClr val="tx1"/>
                </a:solidFill>
                <a:effectLst/>
                <a:latin typeface="+mn-lt"/>
                <a:ea typeface="+mn-ea"/>
                <a:cs typeface="+mn-cs"/>
              </a:rPr>
              <a:t>Ik ben jullie dankbaar voor lekker eten, mooie gesprekken en steun.</a:t>
            </a:r>
            <a:br>
              <a:rPr lang="nl-NL" dirty="0"/>
            </a:br>
            <a:r>
              <a:rPr lang="nl-NL" sz="1200" b="0" i="0" kern="1200" dirty="0">
                <a:solidFill>
                  <a:schemeClr val="tx1"/>
                </a:solidFill>
                <a:effectLst/>
                <a:latin typeface="+mn-lt"/>
                <a:ea typeface="+mn-ea"/>
                <a:cs typeface="+mn-cs"/>
              </a:rPr>
              <a:t>Ik hoop tot ziens.</a:t>
            </a:r>
            <a:endParaRPr lang="nl-NL" dirty="0"/>
          </a:p>
        </p:txBody>
      </p:sp>
      <p:sp>
        <p:nvSpPr>
          <p:cNvPr id="4" name="Tijdelijke aanduiding voor dianummer 3"/>
          <p:cNvSpPr>
            <a:spLocks noGrp="1"/>
          </p:cNvSpPr>
          <p:nvPr>
            <p:ph type="sldNum" sz="quarter" idx="5"/>
          </p:nvPr>
        </p:nvSpPr>
        <p:spPr/>
        <p:txBody>
          <a:bodyPr/>
          <a:lstStyle/>
          <a:p>
            <a:fld id="{37223096-A09A-4598-95E2-7799A1EFAAA3}" type="slidenum">
              <a:rPr lang="nl-NL" smtClean="0"/>
              <a:t>32</a:t>
            </a:fld>
            <a:endParaRPr lang="nl-NL"/>
          </a:p>
        </p:txBody>
      </p:sp>
    </p:spTree>
    <p:extLst>
      <p:ext uri="{BB962C8B-B14F-4D97-AF65-F5344CB8AC3E}">
        <p14:creationId xmlns:p14="http://schemas.microsoft.com/office/powerpoint/2010/main" val="1278299142"/>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jdelijke aanduiding voor dia-afbeelding 1"/>
          <p:cNvSpPr>
            <a:spLocks noGrp="1" noRot="1" noChangeAspect="1"/>
          </p:cNvSpPr>
          <p:nvPr>
            <p:ph type="sldImg"/>
          </p:nvPr>
        </p:nvSpPr>
        <p:spPr/>
      </p:sp>
      <p:sp>
        <p:nvSpPr>
          <p:cNvPr id="3" name="Tijdelijke aanduiding voor notities 2"/>
          <p:cNvSpPr>
            <a:spLocks noGrp="1"/>
          </p:cNvSpPr>
          <p:nvPr>
            <p:ph type="body" idx="1"/>
          </p:nvPr>
        </p:nvSpPr>
        <p:spPr/>
        <p:txBody>
          <a:bodyPr/>
          <a:lstStyle/>
          <a:p>
            <a:r>
              <a:rPr lang="nl-NL" sz="1200" b="1" i="0" kern="1200" dirty="0">
                <a:solidFill>
                  <a:schemeClr val="tx1"/>
                </a:solidFill>
                <a:effectLst/>
                <a:latin typeface="+mn-lt"/>
                <a:ea typeface="+mn-ea"/>
                <a:cs typeface="+mn-cs"/>
              </a:rPr>
              <a:t>Uit ons gastenboek</a:t>
            </a:r>
          </a:p>
          <a:p>
            <a:r>
              <a:rPr lang="nl-NL" sz="1200" b="0" i="0" kern="1200" dirty="0">
                <a:solidFill>
                  <a:schemeClr val="tx1"/>
                </a:solidFill>
                <a:effectLst/>
                <a:latin typeface="+mn-lt"/>
                <a:ea typeface="+mn-ea"/>
                <a:cs typeface="+mn-cs"/>
              </a:rPr>
              <a:t>"Ik heb genoten van mijn verblijf hier. Mede door de warme en enthousiaste zorg van iedereen.</a:t>
            </a:r>
            <a:br>
              <a:rPr lang="nl-NL" dirty="0"/>
            </a:br>
            <a:r>
              <a:rPr lang="nl-NL" sz="1200" b="0" i="0" kern="1200" dirty="0">
                <a:solidFill>
                  <a:schemeClr val="tx1"/>
                </a:solidFill>
                <a:effectLst/>
                <a:latin typeface="+mn-lt"/>
                <a:ea typeface="+mn-ea"/>
                <a:cs typeface="+mn-cs"/>
              </a:rPr>
              <a:t>Ik had al gezegd dat 't Huis Lioba een vitamine is voor lichaam en geest.</a:t>
            </a:r>
            <a:br>
              <a:rPr lang="nl-NL" dirty="0"/>
            </a:br>
            <a:r>
              <a:rPr lang="nl-NL" sz="1200" b="0" i="0" kern="1200" dirty="0">
                <a:solidFill>
                  <a:schemeClr val="tx1"/>
                </a:solidFill>
                <a:effectLst/>
                <a:latin typeface="+mn-lt"/>
                <a:ea typeface="+mn-ea"/>
                <a:cs typeface="+mn-cs"/>
              </a:rPr>
              <a:t>Ik ga m'n best doen bij alles wat me nog te wachten staat. Ik zal jullie niet vergeten.</a:t>
            </a:r>
            <a:br>
              <a:rPr lang="nl-NL" dirty="0"/>
            </a:br>
            <a:r>
              <a:rPr lang="nl-NL" sz="1200" b="0" i="0" kern="1200" dirty="0">
                <a:solidFill>
                  <a:schemeClr val="tx1"/>
                </a:solidFill>
                <a:effectLst/>
                <a:latin typeface="+mn-lt"/>
                <a:ea typeface="+mn-ea"/>
                <a:cs typeface="+mn-cs"/>
              </a:rPr>
              <a:t>Lieve groet"</a:t>
            </a:r>
            <a:endParaRPr lang="nl-NL" dirty="0"/>
          </a:p>
        </p:txBody>
      </p:sp>
      <p:sp>
        <p:nvSpPr>
          <p:cNvPr id="4" name="Tijdelijke aanduiding voor dianummer 3"/>
          <p:cNvSpPr>
            <a:spLocks noGrp="1"/>
          </p:cNvSpPr>
          <p:nvPr>
            <p:ph type="sldNum" sz="quarter" idx="5"/>
          </p:nvPr>
        </p:nvSpPr>
        <p:spPr/>
        <p:txBody>
          <a:bodyPr/>
          <a:lstStyle/>
          <a:p>
            <a:fld id="{37223096-A09A-4598-95E2-7799A1EFAAA3}" type="slidenum">
              <a:rPr lang="nl-NL" smtClean="0"/>
              <a:t>33</a:t>
            </a:fld>
            <a:endParaRPr lang="nl-NL"/>
          </a:p>
        </p:txBody>
      </p:sp>
    </p:spTree>
    <p:extLst>
      <p:ext uri="{BB962C8B-B14F-4D97-AF65-F5344CB8AC3E}">
        <p14:creationId xmlns:p14="http://schemas.microsoft.com/office/powerpoint/2010/main" val="127548567"/>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jdelijke aanduiding voor dia-afbeelding 1"/>
          <p:cNvSpPr>
            <a:spLocks noGrp="1" noRot="1" noChangeAspect="1"/>
          </p:cNvSpPr>
          <p:nvPr>
            <p:ph type="sldImg"/>
          </p:nvPr>
        </p:nvSpPr>
        <p:spPr/>
      </p:sp>
      <p:sp>
        <p:nvSpPr>
          <p:cNvPr id="3" name="Tijdelijke aanduiding voor notities 2"/>
          <p:cNvSpPr>
            <a:spLocks noGrp="1"/>
          </p:cNvSpPr>
          <p:nvPr>
            <p:ph type="body" idx="1"/>
          </p:nvPr>
        </p:nvSpPr>
        <p:spPr/>
        <p:txBody>
          <a:bodyPr/>
          <a:lstStyle/>
          <a:p>
            <a:r>
              <a:rPr lang="nl-NL" sz="1200" b="1" i="0" kern="1200" dirty="0">
                <a:solidFill>
                  <a:schemeClr val="tx1"/>
                </a:solidFill>
                <a:effectLst/>
                <a:latin typeface="+mn-lt"/>
                <a:ea typeface="+mn-ea"/>
                <a:cs typeface="+mn-cs"/>
              </a:rPr>
              <a:t>Uit ons gastenboek:</a:t>
            </a:r>
            <a:br>
              <a:rPr lang="nl-NL" dirty="0"/>
            </a:br>
            <a:r>
              <a:rPr lang="nl-NL" sz="1200" b="0" i="0" kern="1200" dirty="0">
                <a:solidFill>
                  <a:schemeClr val="tx1"/>
                </a:solidFill>
                <a:effectLst/>
                <a:latin typeface="+mn-lt"/>
                <a:ea typeface="+mn-ea"/>
                <a:cs typeface="+mn-cs"/>
              </a:rPr>
              <a:t>“Elke dag staan jullie klaar</a:t>
            </a:r>
            <a:br>
              <a:rPr lang="nl-NL" dirty="0"/>
            </a:br>
            <a:r>
              <a:rPr lang="nl-NL" sz="1200" b="0" i="0" kern="1200" dirty="0">
                <a:solidFill>
                  <a:schemeClr val="tx1"/>
                </a:solidFill>
                <a:effectLst/>
                <a:latin typeface="+mn-lt"/>
                <a:ea typeface="+mn-ea"/>
                <a:cs typeface="+mn-cs"/>
              </a:rPr>
              <a:t>Met een vrolijke lach op jullie gezicht</a:t>
            </a:r>
            <a:br>
              <a:rPr lang="nl-NL" dirty="0"/>
            </a:br>
            <a:r>
              <a:rPr lang="nl-NL" sz="1200" b="0" i="0" kern="1200" dirty="0">
                <a:solidFill>
                  <a:schemeClr val="tx1"/>
                </a:solidFill>
                <a:effectLst/>
                <a:latin typeface="+mn-lt"/>
                <a:ea typeface="+mn-ea"/>
                <a:cs typeface="+mn-cs"/>
              </a:rPr>
              <a:t>En altijd een vriendelijk gebaar.</a:t>
            </a:r>
            <a:br>
              <a:rPr lang="nl-NL" dirty="0"/>
            </a:br>
            <a:br>
              <a:rPr lang="nl-NL" dirty="0"/>
            </a:br>
            <a:r>
              <a:rPr lang="nl-NL" sz="1200" b="0" i="0" kern="1200" dirty="0">
                <a:solidFill>
                  <a:schemeClr val="tx1"/>
                </a:solidFill>
                <a:effectLst/>
                <a:latin typeface="+mn-lt"/>
                <a:ea typeface="+mn-ea"/>
                <a:cs typeface="+mn-cs"/>
              </a:rPr>
              <a:t>Een oor om te luisteren,</a:t>
            </a:r>
            <a:br>
              <a:rPr lang="nl-NL" dirty="0"/>
            </a:br>
            <a:r>
              <a:rPr lang="nl-NL" sz="1200" b="0" i="0" kern="1200" dirty="0">
                <a:solidFill>
                  <a:schemeClr val="tx1"/>
                </a:solidFill>
                <a:effectLst/>
                <a:latin typeface="+mn-lt"/>
                <a:ea typeface="+mn-ea"/>
                <a:cs typeface="+mn-cs"/>
              </a:rPr>
              <a:t>Een schouder om te leunen,</a:t>
            </a:r>
            <a:br>
              <a:rPr lang="nl-NL" dirty="0"/>
            </a:br>
            <a:r>
              <a:rPr lang="nl-NL" sz="1200" b="0" i="0" kern="1200" dirty="0">
                <a:solidFill>
                  <a:schemeClr val="tx1"/>
                </a:solidFill>
                <a:effectLst/>
                <a:latin typeface="+mn-lt"/>
                <a:ea typeface="+mn-ea"/>
                <a:cs typeface="+mn-cs"/>
              </a:rPr>
              <a:t>Een welkom lichtpunt en wat warmte</a:t>
            </a:r>
            <a:br>
              <a:rPr lang="nl-NL" dirty="0"/>
            </a:br>
            <a:r>
              <a:rPr lang="nl-NL" sz="1200" b="0" i="0" kern="1200" dirty="0">
                <a:solidFill>
                  <a:schemeClr val="tx1"/>
                </a:solidFill>
                <a:effectLst/>
                <a:latin typeface="+mn-lt"/>
                <a:ea typeface="+mn-ea"/>
                <a:cs typeface="+mn-cs"/>
              </a:rPr>
              <a:t>Als je door het leven zit te verkleumen.</a:t>
            </a:r>
            <a:br>
              <a:rPr lang="nl-NL" dirty="0"/>
            </a:br>
            <a:br>
              <a:rPr lang="nl-NL" dirty="0"/>
            </a:br>
            <a:r>
              <a:rPr lang="nl-NL" sz="1200" b="0" i="0" kern="1200" dirty="0">
                <a:solidFill>
                  <a:schemeClr val="tx1"/>
                </a:solidFill>
                <a:effectLst/>
                <a:latin typeface="+mn-lt"/>
                <a:ea typeface="+mn-ea"/>
                <a:cs typeface="+mn-cs"/>
              </a:rPr>
              <a:t>Spierpijn van het lachen,</a:t>
            </a:r>
            <a:br>
              <a:rPr lang="nl-NL" dirty="0"/>
            </a:br>
            <a:r>
              <a:rPr lang="nl-NL" sz="1200" b="0" i="0" kern="1200" dirty="0">
                <a:solidFill>
                  <a:schemeClr val="tx1"/>
                </a:solidFill>
                <a:effectLst/>
                <a:latin typeface="+mn-lt"/>
                <a:ea typeface="+mn-ea"/>
                <a:cs typeface="+mn-cs"/>
              </a:rPr>
              <a:t>Met hier en daar een traan.</a:t>
            </a:r>
            <a:br>
              <a:rPr lang="nl-NL" dirty="0"/>
            </a:br>
            <a:r>
              <a:rPr lang="nl-NL" sz="1200" b="0" i="0" kern="1200" dirty="0">
                <a:solidFill>
                  <a:schemeClr val="tx1"/>
                </a:solidFill>
                <a:effectLst/>
                <a:latin typeface="+mn-lt"/>
                <a:ea typeface="+mn-ea"/>
                <a:cs typeface="+mn-cs"/>
              </a:rPr>
              <a:t>Dank voor alle goede zorgen,</a:t>
            </a:r>
            <a:br>
              <a:rPr lang="nl-NL" dirty="0"/>
            </a:br>
            <a:r>
              <a:rPr lang="nl-NL" sz="1200" b="0" i="0" kern="1200" dirty="0">
                <a:solidFill>
                  <a:schemeClr val="tx1"/>
                </a:solidFill>
                <a:effectLst/>
                <a:latin typeface="+mn-lt"/>
                <a:ea typeface="+mn-ea"/>
                <a:cs typeface="+mn-cs"/>
              </a:rPr>
              <a:t>Het is tijd om opgeladen verder te gaan.</a:t>
            </a:r>
            <a:br>
              <a:rPr lang="nl-NL" dirty="0"/>
            </a:br>
            <a:br>
              <a:rPr lang="nl-NL" dirty="0"/>
            </a:br>
            <a:r>
              <a:rPr lang="nl-NL" sz="1200" b="0" i="0" kern="1200" dirty="0">
                <a:solidFill>
                  <a:schemeClr val="tx1"/>
                </a:solidFill>
                <a:effectLst/>
                <a:latin typeface="+mn-lt"/>
                <a:ea typeface="+mn-ea"/>
                <a:cs typeface="+mn-cs"/>
              </a:rPr>
              <a:t>Ik neem alle momenten mee,</a:t>
            </a:r>
            <a:br>
              <a:rPr lang="nl-NL" dirty="0"/>
            </a:br>
            <a:r>
              <a:rPr lang="nl-NL" sz="1200" b="0" i="0" kern="1200" dirty="0">
                <a:solidFill>
                  <a:schemeClr val="tx1"/>
                </a:solidFill>
                <a:effectLst/>
                <a:latin typeface="+mn-lt"/>
                <a:ea typeface="+mn-ea"/>
                <a:cs typeface="+mn-cs"/>
              </a:rPr>
              <a:t>En kijk er dierbaar op terug.</a:t>
            </a:r>
            <a:br>
              <a:rPr lang="nl-NL" dirty="0"/>
            </a:br>
            <a:r>
              <a:rPr lang="nl-NL" sz="1200" b="0" i="0" kern="1200" dirty="0">
                <a:solidFill>
                  <a:schemeClr val="tx1"/>
                </a:solidFill>
                <a:effectLst/>
                <a:latin typeface="+mn-lt"/>
                <a:ea typeface="+mn-ea"/>
                <a:cs typeface="+mn-cs"/>
              </a:rPr>
              <a:t>De mooie gesprekken, het heerlijke eten,</a:t>
            </a:r>
            <a:br>
              <a:rPr lang="nl-NL" dirty="0"/>
            </a:br>
            <a:r>
              <a:rPr lang="nl-NL" sz="1200" b="0" i="0" kern="1200" dirty="0">
                <a:solidFill>
                  <a:schemeClr val="tx1"/>
                </a:solidFill>
                <a:effectLst/>
                <a:latin typeface="+mn-lt"/>
                <a:ea typeface="+mn-ea"/>
                <a:cs typeface="+mn-cs"/>
              </a:rPr>
              <a:t>De steuntjes in de rug.</a:t>
            </a:r>
            <a:br>
              <a:rPr lang="nl-NL" dirty="0"/>
            </a:br>
            <a:br>
              <a:rPr lang="nl-NL" dirty="0"/>
            </a:br>
            <a:r>
              <a:rPr lang="nl-NL" sz="1200" b="0" i="0" kern="1200" dirty="0">
                <a:solidFill>
                  <a:schemeClr val="tx1"/>
                </a:solidFill>
                <a:effectLst/>
                <a:latin typeface="+mn-lt"/>
                <a:ea typeface="+mn-ea"/>
                <a:cs typeface="+mn-cs"/>
              </a:rPr>
              <a:t>De verbinding die ontstond,</a:t>
            </a:r>
            <a:br>
              <a:rPr lang="nl-NL" dirty="0"/>
            </a:br>
            <a:r>
              <a:rPr lang="nl-NL" sz="1200" b="0" i="0" kern="1200" dirty="0">
                <a:solidFill>
                  <a:schemeClr val="tx1"/>
                </a:solidFill>
                <a:effectLst/>
                <a:latin typeface="+mn-lt"/>
                <a:ea typeface="+mn-ea"/>
                <a:cs typeface="+mn-cs"/>
              </a:rPr>
              <a:t>Bij gasten en teamleden tegelijk,</a:t>
            </a:r>
            <a:br>
              <a:rPr lang="nl-NL" dirty="0"/>
            </a:br>
            <a:r>
              <a:rPr lang="nl-NL" sz="1200" b="0" i="0" kern="1200" dirty="0">
                <a:solidFill>
                  <a:schemeClr val="tx1"/>
                </a:solidFill>
                <a:effectLst/>
                <a:latin typeface="+mn-lt"/>
                <a:ea typeface="+mn-ea"/>
                <a:cs typeface="+mn-cs"/>
              </a:rPr>
              <a:t>Zorgt ervoor dat ik weer</a:t>
            </a:r>
            <a:br>
              <a:rPr lang="nl-NL" dirty="0"/>
            </a:br>
            <a:r>
              <a:rPr lang="nl-NL" sz="1200" b="0" i="0" kern="1200" dirty="0">
                <a:solidFill>
                  <a:schemeClr val="tx1"/>
                </a:solidFill>
                <a:effectLst/>
                <a:latin typeface="+mn-lt"/>
                <a:ea typeface="+mn-ea"/>
                <a:cs typeface="+mn-cs"/>
              </a:rPr>
              <a:t>Met frisse blik naar de toekomst kijk.</a:t>
            </a:r>
            <a:br>
              <a:rPr lang="nl-NL" dirty="0"/>
            </a:br>
            <a:br>
              <a:rPr lang="nl-NL" dirty="0"/>
            </a:br>
            <a:r>
              <a:rPr lang="nl-NL" sz="1200" b="0" i="0" kern="1200" dirty="0">
                <a:solidFill>
                  <a:schemeClr val="tx1"/>
                </a:solidFill>
                <a:effectLst/>
                <a:latin typeface="+mn-lt"/>
                <a:ea typeface="+mn-ea"/>
                <a:cs typeface="+mn-cs"/>
              </a:rPr>
              <a:t>Nogmaals dank aan jullie allen,</a:t>
            </a:r>
            <a:br>
              <a:rPr lang="nl-NL" dirty="0"/>
            </a:br>
            <a:r>
              <a:rPr lang="nl-NL" sz="1200" b="0" i="0" kern="1200" dirty="0">
                <a:solidFill>
                  <a:schemeClr val="tx1"/>
                </a:solidFill>
                <a:effectLst/>
                <a:latin typeface="+mn-lt"/>
                <a:ea typeface="+mn-ea"/>
                <a:cs typeface="+mn-cs"/>
              </a:rPr>
              <a:t>Ik heb het ervaren als heel bijzonder.</a:t>
            </a:r>
            <a:br>
              <a:rPr lang="nl-NL" dirty="0"/>
            </a:br>
            <a:r>
              <a:rPr lang="nl-NL" sz="1200" b="0" i="0" kern="1200" dirty="0">
                <a:solidFill>
                  <a:schemeClr val="tx1"/>
                </a:solidFill>
                <a:effectLst/>
                <a:latin typeface="+mn-lt"/>
                <a:ea typeface="+mn-ea"/>
                <a:cs typeface="+mn-cs"/>
              </a:rPr>
              <a:t>Als alle medewerkers een ster kregen,</a:t>
            </a:r>
            <a:br>
              <a:rPr lang="nl-NL" dirty="0"/>
            </a:br>
            <a:r>
              <a:rPr lang="nl-NL" sz="1200" b="0" i="0" kern="1200" dirty="0">
                <a:solidFill>
                  <a:schemeClr val="tx1"/>
                </a:solidFill>
                <a:effectLst/>
                <a:latin typeface="+mn-lt"/>
                <a:ea typeface="+mn-ea"/>
                <a:cs typeface="+mn-cs"/>
              </a:rPr>
              <a:t>Werd het nooit meer donker.”</a:t>
            </a:r>
            <a:endParaRPr lang="nl-NL" dirty="0"/>
          </a:p>
        </p:txBody>
      </p:sp>
      <p:sp>
        <p:nvSpPr>
          <p:cNvPr id="4" name="Tijdelijke aanduiding voor dianummer 3"/>
          <p:cNvSpPr>
            <a:spLocks noGrp="1"/>
          </p:cNvSpPr>
          <p:nvPr>
            <p:ph type="sldNum" sz="quarter" idx="5"/>
          </p:nvPr>
        </p:nvSpPr>
        <p:spPr/>
        <p:txBody>
          <a:bodyPr/>
          <a:lstStyle/>
          <a:p>
            <a:fld id="{37223096-A09A-4598-95E2-7799A1EFAAA3}" type="slidenum">
              <a:rPr lang="nl-NL" smtClean="0"/>
              <a:t>34</a:t>
            </a:fld>
            <a:endParaRPr lang="nl-NL"/>
          </a:p>
        </p:txBody>
      </p:sp>
    </p:spTree>
    <p:extLst>
      <p:ext uri="{BB962C8B-B14F-4D97-AF65-F5344CB8AC3E}">
        <p14:creationId xmlns:p14="http://schemas.microsoft.com/office/powerpoint/2010/main" val="308329558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eldia">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BD9B36A4-25EC-7DB3-EDD7-8854151E0026}"/>
              </a:ext>
            </a:extLst>
          </p:cNvPr>
          <p:cNvSpPr>
            <a:spLocks noGrp="1"/>
          </p:cNvSpPr>
          <p:nvPr>
            <p:ph type="ctrTitle"/>
          </p:nvPr>
        </p:nvSpPr>
        <p:spPr>
          <a:xfrm>
            <a:off x="1524000" y="1122363"/>
            <a:ext cx="9144000" cy="2387600"/>
          </a:xfrm>
        </p:spPr>
        <p:txBody>
          <a:bodyPr anchor="b"/>
          <a:lstStyle>
            <a:lvl1pPr algn="ctr">
              <a:defRPr sz="6000"/>
            </a:lvl1pPr>
          </a:lstStyle>
          <a:p>
            <a:r>
              <a:rPr lang="nl-NL"/>
              <a:t>Klik om stijl te bewerken</a:t>
            </a:r>
          </a:p>
        </p:txBody>
      </p:sp>
      <p:sp>
        <p:nvSpPr>
          <p:cNvPr id="3" name="Ondertitel 2">
            <a:extLst>
              <a:ext uri="{FF2B5EF4-FFF2-40B4-BE49-F238E27FC236}">
                <a16:creationId xmlns:a16="http://schemas.microsoft.com/office/drawing/2014/main" id="{ACEC5651-3241-1FE4-6733-55B114E3FF7E}"/>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nl-NL"/>
              <a:t>Klikken om de ondertitelstijl van het model te bewerken</a:t>
            </a:r>
          </a:p>
        </p:txBody>
      </p:sp>
      <p:sp>
        <p:nvSpPr>
          <p:cNvPr id="4" name="Tijdelijke aanduiding voor datum 3">
            <a:extLst>
              <a:ext uri="{FF2B5EF4-FFF2-40B4-BE49-F238E27FC236}">
                <a16:creationId xmlns:a16="http://schemas.microsoft.com/office/drawing/2014/main" id="{14EC6B12-69E6-D74B-834D-636EF2458D45}"/>
              </a:ext>
            </a:extLst>
          </p:cNvPr>
          <p:cNvSpPr>
            <a:spLocks noGrp="1"/>
          </p:cNvSpPr>
          <p:nvPr>
            <p:ph type="dt" sz="half" idx="10"/>
          </p:nvPr>
        </p:nvSpPr>
        <p:spPr/>
        <p:txBody>
          <a:bodyPr/>
          <a:lstStyle/>
          <a:p>
            <a:fld id="{6C904B5C-D04D-453C-8334-7371B4C2E26E}" type="datetimeFigureOut">
              <a:rPr lang="en-NL" smtClean="0"/>
              <a:t>10/13/2025</a:t>
            </a:fld>
            <a:endParaRPr lang="en-NL"/>
          </a:p>
        </p:txBody>
      </p:sp>
      <p:sp>
        <p:nvSpPr>
          <p:cNvPr id="5" name="Tijdelijke aanduiding voor voettekst 4">
            <a:extLst>
              <a:ext uri="{FF2B5EF4-FFF2-40B4-BE49-F238E27FC236}">
                <a16:creationId xmlns:a16="http://schemas.microsoft.com/office/drawing/2014/main" id="{0AD3322F-172B-83BA-51DD-F9A2D3B1E128}"/>
              </a:ext>
            </a:extLst>
          </p:cNvPr>
          <p:cNvSpPr>
            <a:spLocks noGrp="1"/>
          </p:cNvSpPr>
          <p:nvPr>
            <p:ph type="ftr" sz="quarter" idx="11"/>
          </p:nvPr>
        </p:nvSpPr>
        <p:spPr/>
        <p:txBody>
          <a:bodyPr/>
          <a:lstStyle/>
          <a:p>
            <a:endParaRPr lang="en-NL"/>
          </a:p>
        </p:txBody>
      </p:sp>
      <p:sp>
        <p:nvSpPr>
          <p:cNvPr id="6" name="Tijdelijke aanduiding voor dianummer 5">
            <a:extLst>
              <a:ext uri="{FF2B5EF4-FFF2-40B4-BE49-F238E27FC236}">
                <a16:creationId xmlns:a16="http://schemas.microsoft.com/office/drawing/2014/main" id="{F9A26287-238D-49AA-EFF8-BD51945CC5AE}"/>
              </a:ext>
            </a:extLst>
          </p:cNvPr>
          <p:cNvSpPr>
            <a:spLocks noGrp="1"/>
          </p:cNvSpPr>
          <p:nvPr>
            <p:ph type="sldNum" sz="quarter" idx="12"/>
          </p:nvPr>
        </p:nvSpPr>
        <p:spPr/>
        <p:txBody>
          <a:bodyPr/>
          <a:lstStyle/>
          <a:p>
            <a:fld id="{9BBB8B16-0032-43A1-8DB9-447638647B9E}" type="slidenum">
              <a:rPr lang="en-NL" smtClean="0"/>
              <a:t>‹nr.›</a:t>
            </a:fld>
            <a:endParaRPr lang="en-NL"/>
          </a:p>
        </p:txBody>
      </p:sp>
    </p:spTree>
    <p:extLst>
      <p:ext uri="{BB962C8B-B14F-4D97-AF65-F5344CB8AC3E}">
        <p14:creationId xmlns:p14="http://schemas.microsoft.com/office/powerpoint/2010/main" val="237939341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el en object">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7BA09B4D-1BD7-8808-74CD-EB2E3C1D3343}"/>
              </a:ext>
            </a:extLst>
          </p:cNvPr>
          <p:cNvSpPr>
            <a:spLocks noGrp="1"/>
          </p:cNvSpPr>
          <p:nvPr>
            <p:ph type="title"/>
          </p:nvPr>
        </p:nvSpPr>
        <p:spPr/>
        <p:txBody>
          <a:bodyPr/>
          <a:lstStyle/>
          <a:p>
            <a:r>
              <a:rPr lang="nl-NL"/>
              <a:t>Klik om stijl te bewerken</a:t>
            </a:r>
          </a:p>
        </p:txBody>
      </p:sp>
      <p:sp>
        <p:nvSpPr>
          <p:cNvPr id="3" name="Tijdelijke aanduiding voor inhoud 2">
            <a:extLst>
              <a:ext uri="{FF2B5EF4-FFF2-40B4-BE49-F238E27FC236}">
                <a16:creationId xmlns:a16="http://schemas.microsoft.com/office/drawing/2014/main" id="{8F7AE887-BDA0-F4FA-D985-3B4DFDFF7E4B}"/>
              </a:ext>
            </a:extLst>
          </p:cNvPr>
          <p:cNvSpPr>
            <a:spLocks noGrp="1"/>
          </p:cNvSpPr>
          <p:nvPr>
            <p:ph idx="1"/>
          </p:nvPr>
        </p:nvSpPr>
        <p:spPr/>
        <p:txBody>
          <a:bodyPr/>
          <a:lstStyle/>
          <a:p>
            <a:pPr lvl="0"/>
            <a:r>
              <a:rPr lang="nl-NL"/>
              <a:t>Klikken om de tekststijl van het model te bewerken</a:t>
            </a:r>
          </a:p>
          <a:p>
            <a:pPr lvl="1"/>
            <a:r>
              <a:rPr lang="nl-NL"/>
              <a:t>Tweede niveau</a:t>
            </a:r>
          </a:p>
          <a:p>
            <a:pPr lvl="2"/>
            <a:r>
              <a:rPr lang="nl-NL"/>
              <a:t>Derde niveau</a:t>
            </a:r>
          </a:p>
          <a:p>
            <a:pPr lvl="3"/>
            <a:r>
              <a:rPr lang="nl-NL"/>
              <a:t>Vierde niveau</a:t>
            </a:r>
          </a:p>
          <a:p>
            <a:pPr lvl="4"/>
            <a:r>
              <a:rPr lang="nl-NL"/>
              <a:t>Vijfde niveau</a:t>
            </a:r>
          </a:p>
        </p:txBody>
      </p:sp>
      <p:sp>
        <p:nvSpPr>
          <p:cNvPr id="4" name="Tijdelijke aanduiding voor datum 3">
            <a:extLst>
              <a:ext uri="{FF2B5EF4-FFF2-40B4-BE49-F238E27FC236}">
                <a16:creationId xmlns:a16="http://schemas.microsoft.com/office/drawing/2014/main" id="{136EFC0B-F63D-127A-B464-4D30DB561BCE}"/>
              </a:ext>
            </a:extLst>
          </p:cNvPr>
          <p:cNvSpPr>
            <a:spLocks noGrp="1"/>
          </p:cNvSpPr>
          <p:nvPr>
            <p:ph type="dt" sz="half" idx="10"/>
          </p:nvPr>
        </p:nvSpPr>
        <p:spPr/>
        <p:txBody>
          <a:bodyPr/>
          <a:lstStyle/>
          <a:p>
            <a:fld id="{6C904B5C-D04D-453C-8334-7371B4C2E26E}" type="datetimeFigureOut">
              <a:rPr lang="en-NL" smtClean="0"/>
              <a:t>10/13/2025</a:t>
            </a:fld>
            <a:endParaRPr lang="en-NL"/>
          </a:p>
        </p:txBody>
      </p:sp>
      <p:sp>
        <p:nvSpPr>
          <p:cNvPr id="5" name="Tijdelijke aanduiding voor voettekst 4">
            <a:extLst>
              <a:ext uri="{FF2B5EF4-FFF2-40B4-BE49-F238E27FC236}">
                <a16:creationId xmlns:a16="http://schemas.microsoft.com/office/drawing/2014/main" id="{B56DFB20-180A-DABD-063A-D1C47DE11B8D}"/>
              </a:ext>
            </a:extLst>
          </p:cNvPr>
          <p:cNvSpPr>
            <a:spLocks noGrp="1"/>
          </p:cNvSpPr>
          <p:nvPr>
            <p:ph type="ftr" sz="quarter" idx="11"/>
          </p:nvPr>
        </p:nvSpPr>
        <p:spPr/>
        <p:txBody>
          <a:bodyPr/>
          <a:lstStyle/>
          <a:p>
            <a:endParaRPr lang="en-NL"/>
          </a:p>
        </p:txBody>
      </p:sp>
      <p:sp>
        <p:nvSpPr>
          <p:cNvPr id="6" name="Tijdelijke aanduiding voor dianummer 5">
            <a:extLst>
              <a:ext uri="{FF2B5EF4-FFF2-40B4-BE49-F238E27FC236}">
                <a16:creationId xmlns:a16="http://schemas.microsoft.com/office/drawing/2014/main" id="{62E722C6-04C2-D193-DAED-E06CF8C93DEB}"/>
              </a:ext>
            </a:extLst>
          </p:cNvPr>
          <p:cNvSpPr>
            <a:spLocks noGrp="1"/>
          </p:cNvSpPr>
          <p:nvPr>
            <p:ph type="sldNum" sz="quarter" idx="12"/>
          </p:nvPr>
        </p:nvSpPr>
        <p:spPr/>
        <p:txBody>
          <a:bodyPr/>
          <a:lstStyle/>
          <a:p>
            <a:fld id="{9BBB8B16-0032-43A1-8DB9-447638647B9E}" type="slidenum">
              <a:rPr lang="en-NL" smtClean="0"/>
              <a:t>‹nr.›</a:t>
            </a:fld>
            <a:endParaRPr lang="en-NL"/>
          </a:p>
        </p:txBody>
      </p:sp>
    </p:spTree>
    <p:extLst>
      <p:ext uri="{BB962C8B-B14F-4D97-AF65-F5344CB8AC3E}">
        <p14:creationId xmlns:p14="http://schemas.microsoft.com/office/powerpoint/2010/main" val="142907154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ekop">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C582BEE1-945C-61F8-A4E0-E616A7E91782}"/>
              </a:ext>
            </a:extLst>
          </p:cNvPr>
          <p:cNvSpPr>
            <a:spLocks noGrp="1"/>
          </p:cNvSpPr>
          <p:nvPr>
            <p:ph type="title"/>
          </p:nvPr>
        </p:nvSpPr>
        <p:spPr>
          <a:xfrm>
            <a:off x="831850" y="1709738"/>
            <a:ext cx="10515600" cy="2852737"/>
          </a:xfrm>
        </p:spPr>
        <p:txBody>
          <a:bodyPr anchor="b"/>
          <a:lstStyle>
            <a:lvl1pPr>
              <a:defRPr sz="6000"/>
            </a:lvl1pPr>
          </a:lstStyle>
          <a:p>
            <a:r>
              <a:rPr lang="nl-NL"/>
              <a:t>Klik om stijl te bewerken</a:t>
            </a:r>
          </a:p>
        </p:txBody>
      </p:sp>
      <p:sp>
        <p:nvSpPr>
          <p:cNvPr id="3" name="Tijdelijke aanduiding voor tekst 2">
            <a:extLst>
              <a:ext uri="{FF2B5EF4-FFF2-40B4-BE49-F238E27FC236}">
                <a16:creationId xmlns:a16="http://schemas.microsoft.com/office/drawing/2014/main" id="{DB70D259-1D02-4D76-7676-2A98ACF18C65}"/>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nl-NL"/>
              <a:t>Klikken om de tekststijl van het model te bewerken</a:t>
            </a:r>
          </a:p>
        </p:txBody>
      </p:sp>
      <p:sp>
        <p:nvSpPr>
          <p:cNvPr id="4" name="Tijdelijke aanduiding voor datum 3">
            <a:extLst>
              <a:ext uri="{FF2B5EF4-FFF2-40B4-BE49-F238E27FC236}">
                <a16:creationId xmlns:a16="http://schemas.microsoft.com/office/drawing/2014/main" id="{7431F46E-F9F7-3E3C-56FD-E421C1DE52C4}"/>
              </a:ext>
            </a:extLst>
          </p:cNvPr>
          <p:cNvSpPr>
            <a:spLocks noGrp="1"/>
          </p:cNvSpPr>
          <p:nvPr>
            <p:ph type="dt" sz="half" idx="10"/>
          </p:nvPr>
        </p:nvSpPr>
        <p:spPr/>
        <p:txBody>
          <a:bodyPr/>
          <a:lstStyle/>
          <a:p>
            <a:fld id="{6C904B5C-D04D-453C-8334-7371B4C2E26E}" type="datetimeFigureOut">
              <a:rPr lang="en-NL" smtClean="0"/>
              <a:t>10/13/2025</a:t>
            </a:fld>
            <a:endParaRPr lang="en-NL"/>
          </a:p>
        </p:txBody>
      </p:sp>
      <p:sp>
        <p:nvSpPr>
          <p:cNvPr id="5" name="Tijdelijke aanduiding voor voettekst 4">
            <a:extLst>
              <a:ext uri="{FF2B5EF4-FFF2-40B4-BE49-F238E27FC236}">
                <a16:creationId xmlns:a16="http://schemas.microsoft.com/office/drawing/2014/main" id="{85D9F318-D4A4-3555-F12B-26AAF8DD5658}"/>
              </a:ext>
            </a:extLst>
          </p:cNvPr>
          <p:cNvSpPr>
            <a:spLocks noGrp="1"/>
          </p:cNvSpPr>
          <p:nvPr>
            <p:ph type="ftr" sz="quarter" idx="11"/>
          </p:nvPr>
        </p:nvSpPr>
        <p:spPr/>
        <p:txBody>
          <a:bodyPr/>
          <a:lstStyle/>
          <a:p>
            <a:endParaRPr lang="en-NL"/>
          </a:p>
        </p:txBody>
      </p:sp>
      <p:sp>
        <p:nvSpPr>
          <p:cNvPr id="6" name="Tijdelijke aanduiding voor dianummer 5">
            <a:extLst>
              <a:ext uri="{FF2B5EF4-FFF2-40B4-BE49-F238E27FC236}">
                <a16:creationId xmlns:a16="http://schemas.microsoft.com/office/drawing/2014/main" id="{AEBF7E0D-A98B-FD71-E113-E9BA2AACB955}"/>
              </a:ext>
            </a:extLst>
          </p:cNvPr>
          <p:cNvSpPr>
            <a:spLocks noGrp="1"/>
          </p:cNvSpPr>
          <p:nvPr>
            <p:ph type="sldNum" sz="quarter" idx="12"/>
          </p:nvPr>
        </p:nvSpPr>
        <p:spPr/>
        <p:txBody>
          <a:bodyPr/>
          <a:lstStyle/>
          <a:p>
            <a:fld id="{9BBB8B16-0032-43A1-8DB9-447638647B9E}" type="slidenum">
              <a:rPr lang="en-NL" smtClean="0"/>
              <a:t>‹nr.›</a:t>
            </a:fld>
            <a:endParaRPr lang="en-NL"/>
          </a:p>
        </p:txBody>
      </p:sp>
    </p:spTree>
    <p:extLst>
      <p:ext uri="{BB962C8B-B14F-4D97-AF65-F5344CB8AC3E}">
        <p14:creationId xmlns:p14="http://schemas.microsoft.com/office/powerpoint/2010/main" val="89225779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Inhoud van twee">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BCDCBEF1-5BAB-9561-8A56-979584A5197C}"/>
              </a:ext>
            </a:extLst>
          </p:cNvPr>
          <p:cNvSpPr>
            <a:spLocks noGrp="1"/>
          </p:cNvSpPr>
          <p:nvPr>
            <p:ph type="title"/>
          </p:nvPr>
        </p:nvSpPr>
        <p:spPr/>
        <p:txBody>
          <a:bodyPr/>
          <a:lstStyle/>
          <a:p>
            <a:r>
              <a:rPr lang="nl-NL"/>
              <a:t>Klik om stijl te bewerken</a:t>
            </a:r>
          </a:p>
        </p:txBody>
      </p:sp>
      <p:sp>
        <p:nvSpPr>
          <p:cNvPr id="3" name="Tijdelijke aanduiding voor inhoud 2">
            <a:extLst>
              <a:ext uri="{FF2B5EF4-FFF2-40B4-BE49-F238E27FC236}">
                <a16:creationId xmlns:a16="http://schemas.microsoft.com/office/drawing/2014/main" id="{69F9486C-FCD6-CBA1-2F97-A2C3AD2CEC63}"/>
              </a:ext>
            </a:extLst>
          </p:cNvPr>
          <p:cNvSpPr>
            <a:spLocks noGrp="1"/>
          </p:cNvSpPr>
          <p:nvPr>
            <p:ph sz="half" idx="1"/>
          </p:nvPr>
        </p:nvSpPr>
        <p:spPr>
          <a:xfrm>
            <a:off x="838200" y="1825625"/>
            <a:ext cx="5181600" cy="4351338"/>
          </a:xfrm>
        </p:spPr>
        <p:txBody>
          <a:bodyPr/>
          <a:lstStyle/>
          <a:p>
            <a:pPr lvl="0"/>
            <a:r>
              <a:rPr lang="nl-NL"/>
              <a:t>Klikken om de tekststijl van het model te bewerken</a:t>
            </a:r>
          </a:p>
          <a:p>
            <a:pPr lvl="1"/>
            <a:r>
              <a:rPr lang="nl-NL"/>
              <a:t>Tweede niveau</a:t>
            </a:r>
          </a:p>
          <a:p>
            <a:pPr lvl="2"/>
            <a:r>
              <a:rPr lang="nl-NL"/>
              <a:t>Derde niveau</a:t>
            </a:r>
          </a:p>
          <a:p>
            <a:pPr lvl="3"/>
            <a:r>
              <a:rPr lang="nl-NL"/>
              <a:t>Vierde niveau</a:t>
            </a:r>
          </a:p>
          <a:p>
            <a:pPr lvl="4"/>
            <a:r>
              <a:rPr lang="nl-NL"/>
              <a:t>Vijfde niveau</a:t>
            </a:r>
          </a:p>
        </p:txBody>
      </p:sp>
      <p:sp>
        <p:nvSpPr>
          <p:cNvPr id="4" name="Tijdelijke aanduiding voor inhoud 3">
            <a:extLst>
              <a:ext uri="{FF2B5EF4-FFF2-40B4-BE49-F238E27FC236}">
                <a16:creationId xmlns:a16="http://schemas.microsoft.com/office/drawing/2014/main" id="{084FA7C8-CFCB-102C-057C-D00607EC2D43}"/>
              </a:ext>
            </a:extLst>
          </p:cNvPr>
          <p:cNvSpPr>
            <a:spLocks noGrp="1"/>
          </p:cNvSpPr>
          <p:nvPr>
            <p:ph sz="half" idx="2"/>
          </p:nvPr>
        </p:nvSpPr>
        <p:spPr>
          <a:xfrm>
            <a:off x="6172200" y="1825625"/>
            <a:ext cx="5181600" cy="4351338"/>
          </a:xfrm>
        </p:spPr>
        <p:txBody>
          <a:bodyPr/>
          <a:lstStyle/>
          <a:p>
            <a:pPr lvl="0"/>
            <a:r>
              <a:rPr lang="nl-NL"/>
              <a:t>Klikken om de tekststijl van het model te bewerken</a:t>
            </a:r>
          </a:p>
          <a:p>
            <a:pPr lvl="1"/>
            <a:r>
              <a:rPr lang="nl-NL"/>
              <a:t>Tweede niveau</a:t>
            </a:r>
          </a:p>
          <a:p>
            <a:pPr lvl="2"/>
            <a:r>
              <a:rPr lang="nl-NL"/>
              <a:t>Derde niveau</a:t>
            </a:r>
          </a:p>
          <a:p>
            <a:pPr lvl="3"/>
            <a:r>
              <a:rPr lang="nl-NL"/>
              <a:t>Vierde niveau</a:t>
            </a:r>
          </a:p>
          <a:p>
            <a:pPr lvl="4"/>
            <a:r>
              <a:rPr lang="nl-NL"/>
              <a:t>Vijfde niveau</a:t>
            </a:r>
          </a:p>
        </p:txBody>
      </p:sp>
      <p:sp>
        <p:nvSpPr>
          <p:cNvPr id="5" name="Tijdelijke aanduiding voor datum 4">
            <a:extLst>
              <a:ext uri="{FF2B5EF4-FFF2-40B4-BE49-F238E27FC236}">
                <a16:creationId xmlns:a16="http://schemas.microsoft.com/office/drawing/2014/main" id="{57376D90-122C-6817-2FC5-B06A3A6AE5FC}"/>
              </a:ext>
            </a:extLst>
          </p:cNvPr>
          <p:cNvSpPr>
            <a:spLocks noGrp="1"/>
          </p:cNvSpPr>
          <p:nvPr>
            <p:ph type="dt" sz="half" idx="10"/>
          </p:nvPr>
        </p:nvSpPr>
        <p:spPr/>
        <p:txBody>
          <a:bodyPr/>
          <a:lstStyle/>
          <a:p>
            <a:fld id="{6C904B5C-D04D-453C-8334-7371B4C2E26E}" type="datetimeFigureOut">
              <a:rPr lang="en-NL" smtClean="0"/>
              <a:t>10/13/2025</a:t>
            </a:fld>
            <a:endParaRPr lang="en-NL"/>
          </a:p>
        </p:txBody>
      </p:sp>
      <p:sp>
        <p:nvSpPr>
          <p:cNvPr id="6" name="Tijdelijke aanduiding voor voettekst 5">
            <a:extLst>
              <a:ext uri="{FF2B5EF4-FFF2-40B4-BE49-F238E27FC236}">
                <a16:creationId xmlns:a16="http://schemas.microsoft.com/office/drawing/2014/main" id="{37F5BB70-8CD8-D02B-17DA-786C323CD5A9}"/>
              </a:ext>
            </a:extLst>
          </p:cNvPr>
          <p:cNvSpPr>
            <a:spLocks noGrp="1"/>
          </p:cNvSpPr>
          <p:nvPr>
            <p:ph type="ftr" sz="quarter" idx="11"/>
          </p:nvPr>
        </p:nvSpPr>
        <p:spPr/>
        <p:txBody>
          <a:bodyPr/>
          <a:lstStyle/>
          <a:p>
            <a:endParaRPr lang="en-NL"/>
          </a:p>
        </p:txBody>
      </p:sp>
      <p:sp>
        <p:nvSpPr>
          <p:cNvPr id="7" name="Tijdelijke aanduiding voor dianummer 6">
            <a:extLst>
              <a:ext uri="{FF2B5EF4-FFF2-40B4-BE49-F238E27FC236}">
                <a16:creationId xmlns:a16="http://schemas.microsoft.com/office/drawing/2014/main" id="{D4FDBEC5-56E2-F256-B4E2-DF6DF5328B81}"/>
              </a:ext>
            </a:extLst>
          </p:cNvPr>
          <p:cNvSpPr>
            <a:spLocks noGrp="1"/>
          </p:cNvSpPr>
          <p:nvPr>
            <p:ph type="sldNum" sz="quarter" idx="12"/>
          </p:nvPr>
        </p:nvSpPr>
        <p:spPr/>
        <p:txBody>
          <a:bodyPr/>
          <a:lstStyle/>
          <a:p>
            <a:fld id="{9BBB8B16-0032-43A1-8DB9-447638647B9E}" type="slidenum">
              <a:rPr lang="en-NL" smtClean="0"/>
              <a:t>‹nr.›</a:t>
            </a:fld>
            <a:endParaRPr lang="en-NL"/>
          </a:p>
        </p:txBody>
      </p:sp>
    </p:spTree>
    <p:extLst>
      <p:ext uri="{BB962C8B-B14F-4D97-AF65-F5344CB8AC3E}">
        <p14:creationId xmlns:p14="http://schemas.microsoft.com/office/powerpoint/2010/main" val="67524064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Vergelijking">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46AB0BF3-2D9C-7FD7-B499-9055EDF5C117}"/>
              </a:ext>
            </a:extLst>
          </p:cNvPr>
          <p:cNvSpPr>
            <a:spLocks noGrp="1"/>
          </p:cNvSpPr>
          <p:nvPr>
            <p:ph type="title"/>
          </p:nvPr>
        </p:nvSpPr>
        <p:spPr>
          <a:xfrm>
            <a:off x="839788" y="365125"/>
            <a:ext cx="10515600" cy="1325563"/>
          </a:xfrm>
        </p:spPr>
        <p:txBody>
          <a:bodyPr/>
          <a:lstStyle/>
          <a:p>
            <a:r>
              <a:rPr lang="nl-NL"/>
              <a:t>Klik om stijl te bewerken</a:t>
            </a:r>
          </a:p>
        </p:txBody>
      </p:sp>
      <p:sp>
        <p:nvSpPr>
          <p:cNvPr id="3" name="Tijdelijke aanduiding voor tekst 2">
            <a:extLst>
              <a:ext uri="{FF2B5EF4-FFF2-40B4-BE49-F238E27FC236}">
                <a16:creationId xmlns:a16="http://schemas.microsoft.com/office/drawing/2014/main" id="{3C785448-193F-4B8E-9B50-B9891FA27C6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nl-NL"/>
              <a:t>Klikken om de tekststijl van het model te bewerken</a:t>
            </a:r>
          </a:p>
        </p:txBody>
      </p:sp>
      <p:sp>
        <p:nvSpPr>
          <p:cNvPr id="4" name="Tijdelijke aanduiding voor inhoud 3">
            <a:extLst>
              <a:ext uri="{FF2B5EF4-FFF2-40B4-BE49-F238E27FC236}">
                <a16:creationId xmlns:a16="http://schemas.microsoft.com/office/drawing/2014/main" id="{8A218168-5AF9-4F0B-866F-375814B90A76}"/>
              </a:ext>
            </a:extLst>
          </p:cNvPr>
          <p:cNvSpPr>
            <a:spLocks noGrp="1"/>
          </p:cNvSpPr>
          <p:nvPr>
            <p:ph sz="half" idx="2"/>
          </p:nvPr>
        </p:nvSpPr>
        <p:spPr>
          <a:xfrm>
            <a:off x="839788" y="2505075"/>
            <a:ext cx="5157787" cy="3684588"/>
          </a:xfrm>
        </p:spPr>
        <p:txBody>
          <a:bodyPr/>
          <a:lstStyle/>
          <a:p>
            <a:pPr lvl="0"/>
            <a:r>
              <a:rPr lang="nl-NL"/>
              <a:t>Klikken om de tekststijl van het model te bewerken</a:t>
            </a:r>
          </a:p>
          <a:p>
            <a:pPr lvl="1"/>
            <a:r>
              <a:rPr lang="nl-NL"/>
              <a:t>Tweede niveau</a:t>
            </a:r>
          </a:p>
          <a:p>
            <a:pPr lvl="2"/>
            <a:r>
              <a:rPr lang="nl-NL"/>
              <a:t>Derde niveau</a:t>
            </a:r>
          </a:p>
          <a:p>
            <a:pPr lvl="3"/>
            <a:r>
              <a:rPr lang="nl-NL"/>
              <a:t>Vierde niveau</a:t>
            </a:r>
          </a:p>
          <a:p>
            <a:pPr lvl="4"/>
            <a:r>
              <a:rPr lang="nl-NL"/>
              <a:t>Vijfde niveau</a:t>
            </a:r>
          </a:p>
        </p:txBody>
      </p:sp>
      <p:sp>
        <p:nvSpPr>
          <p:cNvPr id="5" name="Tijdelijke aanduiding voor tekst 4">
            <a:extLst>
              <a:ext uri="{FF2B5EF4-FFF2-40B4-BE49-F238E27FC236}">
                <a16:creationId xmlns:a16="http://schemas.microsoft.com/office/drawing/2014/main" id="{B13FE1BD-8B8E-50EB-1449-EA9C149176DF}"/>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nl-NL"/>
              <a:t>Klikken om de tekststijl van het model te bewerken</a:t>
            </a:r>
          </a:p>
        </p:txBody>
      </p:sp>
      <p:sp>
        <p:nvSpPr>
          <p:cNvPr id="6" name="Tijdelijke aanduiding voor inhoud 5">
            <a:extLst>
              <a:ext uri="{FF2B5EF4-FFF2-40B4-BE49-F238E27FC236}">
                <a16:creationId xmlns:a16="http://schemas.microsoft.com/office/drawing/2014/main" id="{29B77F5F-98DC-C934-D528-230252D1A640}"/>
              </a:ext>
            </a:extLst>
          </p:cNvPr>
          <p:cNvSpPr>
            <a:spLocks noGrp="1"/>
          </p:cNvSpPr>
          <p:nvPr>
            <p:ph sz="quarter" idx="4"/>
          </p:nvPr>
        </p:nvSpPr>
        <p:spPr>
          <a:xfrm>
            <a:off x="6172200" y="2505075"/>
            <a:ext cx="5183188" cy="3684588"/>
          </a:xfrm>
        </p:spPr>
        <p:txBody>
          <a:bodyPr/>
          <a:lstStyle/>
          <a:p>
            <a:pPr lvl="0"/>
            <a:r>
              <a:rPr lang="nl-NL"/>
              <a:t>Klikken om de tekststijl van het model te bewerken</a:t>
            </a:r>
          </a:p>
          <a:p>
            <a:pPr lvl="1"/>
            <a:r>
              <a:rPr lang="nl-NL"/>
              <a:t>Tweede niveau</a:t>
            </a:r>
          </a:p>
          <a:p>
            <a:pPr lvl="2"/>
            <a:r>
              <a:rPr lang="nl-NL"/>
              <a:t>Derde niveau</a:t>
            </a:r>
          </a:p>
          <a:p>
            <a:pPr lvl="3"/>
            <a:r>
              <a:rPr lang="nl-NL"/>
              <a:t>Vierde niveau</a:t>
            </a:r>
          </a:p>
          <a:p>
            <a:pPr lvl="4"/>
            <a:r>
              <a:rPr lang="nl-NL"/>
              <a:t>Vijfde niveau</a:t>
            </a:r>
          </a:p>
        </p:txBody>
      </p:sp>
      <p:sp>
        <p:nvSpPr>
          <p:cNvPr id="7" name="Tijdelijke aanduiding voor datum 6">
            <a:extLst>
              <a:ext uri="{FF2B5EF4-FFF2-40B4-BE49-F238E27FC236}">
                <a16:creationId xmlns:a16="http://schemas.microsoft.com/office/drawing/2014/main" id="{C30ABA94-7A4A-A530-F66A-FABB28422DDF}"/>
              </a:ext>
            </a:extLst>
          </p:cNvPr>
          <p:cNvSpPr>
            <a:spLocks noGrp="1"/>
          </p:cNvSpPr>
          <p:nvPr>
            <p:ph type="dt" sz="half" idx="10"/>
          </p:nvPr>
        </p:nvSpPr>
        <p:spPr/>
        <p:txBody>
          <a:bodyPr/>
          <a:lstStyle/>
          <a:p>
            <a:fld id="{6C904B5C-D04D-453C-8334-7371B4C2E26E}" type="datetimeFigureOut">
              <a:rPr lang="en-NL" smtClean="0"/>
              <a:t>10/13/2025</a:t>
            </a:fld>
            <a:endParaRPr lang="en-NL"/>
          </a:p>
        </p:txBody>
      </p:sp>
      <p:sp>
        <p:nvSpPr>
          <p:cNvPr id="8" name="Tijdelijke aanduiding voor voettekst 7">
            <a:extLst>
              <a:ext uri="{FF2B5EF4-FFF2-40B4-BE49-F238E27FC236}">
                <a16:creationId xmlns:a16="http://schemas.microsoft.com/office/drawing/2014/main" id="{625FD8B9-4080-84A3-FA4F-132AED146DA7}"/>
              </a:ext>
            </a:extLst>
          </p:cNvPr>
          <p:cNvSpPr>
            <a:spLocks noGrp="1"/>
          </p:cNvSpPr>
          <p:nvPr>
            <p:ph type="ftr" sz="quarter" idx="11"/>
          </p:nvPr>
        </p:nvSpPr>
        <p:spPr/>
        <p:txBody>
          <a:bodyPr/>
          <a:lstStyle/>
          <a:p>
            <a:endParaRPr lang="en-NL"/>
          </a:p>
        </p:txBody>
      </p:sp>
      <p:sp>
        <p:nvSpPr>
          <p:cNvPr id="9" name="Tijdelijke aanduiding voor dianummer 8">
            <a:extLst>
              <a:ext uri="{FF2B5EF4-FFF2-40B4-BE49-F238E27FC236}">
                <a16:creationId xmlns:a16="http://schemas.microsoft.com/office/drawing/2014/main" id="{7794CD5D-C663-4B12-EF71-7049034DC166}"/>
              </a:ext>
            </a:extLst>
          </p:cNvPr>
          <p:cNvSpPr>
            <a:spLocks noGrp="1"/>
          </p:cNvSpPr>
          <p:nvPr>
            <p:ph type="sldNum" sz="quarter" idx="12"/>
          </p:nvPr>
        </p:nvSpPr>
        <p:spPr/>
        <p:txBody>
          <a:bodyPr/>
          <a:lstStyle/>
          <a:p>
            <a:fld id="{9BBB8B16-0032-43A1-8DB9-447638647B9E}" type="slidenum">
              <a:rPr lang="en-NL" smtClean="0"/>
              <a:t>‹nr.›</a:t>
            </a:fld>
            <a:endParaRPr lang="en-NL"/>
          </a:p>
        </p:txBody>
      </p:sp>
    </p:spTree>
    <p:extLst>
      <p:ext uri="{BB962C8B-B14F-4D97-AF65-F5344CB8AC3E}">
        <p14:creationId xmlns:p14="http://schemas.microsoft.com/office/powerpoint/2010/main" val="329323626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Alleen titel">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D4F56E1F-26A0-D4B1-2AB9-05CECE443343}"/>
              </a:ext>
            </a:extLst>
          </p:cNvPr>
          <p:cNvSpPr>
            <a:spLocks noGrp="1"/>
          </p:cNvSpPr>
          <p:nvPr>
            <p:ph type="title"/>
          </p:nvPr>
        </p:nvSpPr>
        <p:spPr/>
        <p:txBody>
          <a:bodyPr/>
          <a:lstStyle/>
          <a:p>
            <a:r>
              <a:rPr lang="nl-NL"/>
              <a:t>Klik om stijl te bewerken</a:t>
            </a:r>
          </a:p>
        </p:txBody>
      </p:sp>
      <p:sp>
        <p:nvSpPr>
          <p:cNvPr id="3" name="Tijdelijke aanduiding voor datum 2">
            <a:extLst>
              <a:ext uri="{FF2B5EF4-FFF2-40B4-BE49-F238E27FC236}">
                <a16:creationId xmlns:a16="http://schemas.microsoft.com/office/drawing/2014/main" id="{51F46703-6F19-E1FD-4EF4-8117AE83AFEF}"/>
              </a:ext>
            </a:extLst>
          </p:cNvPr>
          <p:cNvSpPr>
            <a:spLocks noGrp="1"/>
          </p:cNvSpPr>
          <p:nvPr>
            <p:ph type="dt" sz="half" idx="10"/>
          </p:nvPr>
        </p:nvSpPr>
        <p:spPr/>
        <p:txBody>
          <a:bodyPr/>
          <a:lstStyle/>
          <a:p>
            <a:fld id="{6C904B5C-D04D-453C-8334-7371B4C2E26E}" type="datetimeFigureOut">
              <a:rPr lang="en-NL" smtClean="0"/>
              <a:t>10/13/2025</a:t>
            </a:fld>
            <a:endParaRPr lang="en-NL"/>
          </a:p>
        </p:txBody>
      </p:sp>
      <p:sp>
        <p:nvSpPr>
          <p:cNvPr id="4" name="Tijdelijke aanduiding voor voettekst 3">
            <a:extLst>
              <a:ext uri="{FF2B5EF4-FFF2-40B4-BE49-F238E27FC236}">
                <a16:creationId xmlns:a16="http://schemas.microsoft.com/office/drawing/2014/main" id="{43ACB53B-F46E-7F76-1B68-0AE7BD2FA12D}"/>
              </a:ext>
            </a:extLst>
          </p:cNvPr>
          <p:cNvSpPr>
            <a:spLocks noGrp="1"/>
          </p:cNvSpPr>
          <p:nvPr>
            <p:ph type="ftr" sz="quarter" idx="11"/>
          </p:nvPr>
        </p:nvSpPr>
        <p:spPr/>
        <p:txBody>
          <a:bodyPr/>
          <a:lstStyle/>
          <a:p>
            <a:endParaRPr lang="en-NL"/>
          </a:p>
        </p:txBody>
      </p:sp>
      <p:sp>
        <p:nvSpPr>
          <p:cNvPr id="5" name="Tijdelijke aanduiding voor dianummer 4">
            <a:extLst>
              <a:ext uri="{FF2B5EF4-FFF2-40B4-BE49-F238E27FC236}">
                <a16:creationId xmlns:a16="http://schemas.microsoft.com/office/drawing/2014/main" id="{401BB876-1089-D971-BCC9-CD29B1BA0AFB}"/>
              </a:ext>
            </a:extLst>
          </p:cNvPr>
          <p:cNvSpPr>
            <a:spLocks noGrp="1"/>
          </p:cNvSpPr>
          <p:nvPr>
            <p:ph type="sldNum" sz="quarter" idx="12"/>
          </p:nvPr>
        </p:nvSpPr>
        <p:spPr/>
        <p:txBody>
          <a:bodyPr/>
          <a:lstStyle/>
          <a:p>
            <a:fld id="{9BBB8B16-0032-43A1-8DB9-447638647B9E}" type="slidenum">
              <a:rPr lang="en-NL" smtClean="0"/>
              <a:t>‹nr.›</a:t>
            </a:fld>
            <a:endParaRPr lang="en-NL"/>
          </a:p>
        </p:txBody>
      </p:sp>
    </p:spTree>
    <p:extLst>
      <p:ext uri="{BB962C8B-B14F-4D97-AF65-F5344CB8AC3E}">
        <p14:creationId xmlns:p14="http://schemas.microsoft.com/office/powerpoint/2010/main" val="352200810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Leeg">
    <p:spTree>
      <p:nvGrpSpPr>
        <p:cNvPr id="1" name=""/>
        <p:cNvGrpSpPr/>
        <p:nvPr/>
      </p:nvGrpSpPr>
      <p:grpSpPr>
        <a:xfrm>
          <a:off x="0" y="0"/>
          <a:ext cx="0" cy="0"/>
          <a:chOff x="0" y="0"/>
          <a:chExt cx="0" cy="0"/>
        </a:xfrm>
      </p:grpSpPr>
      <p:sp>
        <p:nvSpPr>
          <p:cNvPr id="2" name="Tijdelijke aanduiding voor datum 1">
            <a:extLst>
              <a:ext uri="{FF2B5EF4-FFF2-40B4-BE49-F238E27FC236}">
                <a16:creationId xmlns:a16="http://schemas.microsoft.com/office/drawing/2014/main" id="{376576AD-DF8E-70F0-439F-CD1FBE770926}"/>
              </a:ext>
            </a:extLst>
          </p:cNvPr>
          <p:cNvSpPr>
            <a:spLocks noGrp="1"/>
          </p:cNvSpPr>
          <p:nvPr>
            <p:ph type="dt" sz="half" idx="10"/>
          </p:nvPr>
        </p:nvSpPr>
        <p:spPr/>
        <p:txBody>
          <a:bodyPr/>
          <a:lstStyle/>
          <a:p>
            <a:fld id="{6C904B5C-D04D-453C-8334-7371B4C2E26E}" type="datetimeFigureOut">
              <a:rPr lang="en-NL" smtClean="0"/>
              <a:t>10/13/2025</a:t>
            </a:fld>
            <a:endParaRPr lang="en-NL"/>
          </a:p>
        </p:txBody>
      </p:sp>
      <p:sp>
        <p:nvSpPr>
          <p:cNvPr id="3" name="Tijdelijke aanduiding voor voettekst 2">
            <a:extLst>
              <a:ext uri="{FF2B5EF4-FFF2-40B4-BE49-F238E27FC236}">
                <a16:creationId xmlns:a16="http://schemas.microsoft.com/office/drawing/2014/main" id="{73213F1A-9C3F-E3DC-30CD-6869C4B230FD}"/>
              </a:ext>
            </a:extLst>
          </p:cNvPr>
          <p:cNvSpPr>
            <a:spLocks noGrp="1"/>
          </p:cNvSpPr>
          <p:nvPr>
            <p:ph type="ftr" sz="quarter" idx="11"/>
          </p:nvPr>
        </p:nvSpPr>
        <p:spPr/>
        <p:txBody>
          <a:bodyPr/>
          <a:lstStyle/>
          <a:p>
            <a:endParaRPr lang="en-NL"/>
          </a:p>
        </p:txBody>
      </p:sp>
      <p:sp>
        <p:nvSpPr>
          <p:cNvPr id="4" name="Tijdelijke aanduiding voor dianummer 3">
            <a:extLst>
              <a:ext uri="{FF2B5EF4-FFF2-40B4-BE49-F238E27FC236}">
                <a16:creationId xmlns:a16="http://schemas.microsoft.com/office/drawing/2014/main" id="{75ED5616-3A6C-2906-665F-EA72BF7E254E}"/>
              </a:ext>
            </a:extLst>
          </p:cNvPr>
          <p:cNvSpPr>
            <a:spLocks noGrp="1"/>
          </p:cNvSpPr>
          <p:nvPr>
            <p:ph type="sldNum" sz="quarter" idx="12"/>
          </p:nvPr>
        </p:nvSpPr>
        <p:spPr/>
        <p:txBody>
          <a:bodyPr/>
          <a:lstStyle/>
          <a:p>
            <a:fld id="{9BBB8B16-0032-43A1-8DB9-447638647B9E}" type="slidenum">
              <a:rPr lang="en-NL" smtClean="0"/>
              <a:t>‹nr.›</a:t>
            </a:fld>
            <a:endParaRPr lang="en-NL"/>
          </a:p>
        </p:txBody>
      </p:sp>
    </p:spTree>
    <p:extLst>
      <p:ext uri="{BB962C8B-B14F-4D97-AF65-F5344CB8AC3E}">
        <p14:creationId xmlns:p14="http://schemas.microsoft.com/office/powerpoint/2010/main" val="312404242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Inhoud met bijschrift">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FC4FB737-80B6-D71D-570B-28F8B9F51241}"/>
              </a:ext>
            </a:extLst>
          </p:cNvPr>
          <p:cNvSpPr>
            <a:spLocks noGrp="1"/>
          </p:cNvSpPr>
          <p:nvPr>
            <p:ph type="title"/>
          </p:nvPr>
        </p:nvSpPr>
        <p:spPr>
          <a:xfrm>
            <a:off x="839788" y="457200"/>
            <a:ext cx="3932237" cy="1600200"/>
          </a:xfrm>
        </p:spPr>
        <p:txBody>
          <a:bodyPr anchor="b"/>
          <a:lstStyle>
            <a:lvl1pPr>
              <a:defRPr sz="3200"/>
            </a:lvl1pPr>
          </a:lstStyle>
          <a:p>
            <a:r>
              <a:rPr lang="nl-NL"/>
              <a:t>Klik om stijl te bewerken</a:t>
            </a:r>
          </a:p>
        </p:txBody>
      </p:sp>
      <p:sp>
        <p:nvSpPr>
          <p:cNvPr id="3" name="Tijdelijke aanduiding voor inhoud 2">
            <a:extLst>
              <a:ext uri="{FF2B5EF4-FFF2-40B4-BE49-F238E27FC236}">
                <a16:creationId xmlns:a16="http://schemas.microsoft.com/office/drawing/2014/main" id="{904EC312-AD68-5F33-1763-6842DD9BA7BC}"/>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nl-NL"/>
              <a:t>Klikken om de tekststijl van het model te bewerken</a:t>
            </a:r>
          </a:p>
          <a:p>
            <a:pPr lvl="1"/>
            <a:r>
              <a:rPr lang="nl-NL"/>
              <a:t>Tweede niveau</a:t>
            </a:r>
          </a:p>
          <a:p>
            <a:pPr lvl="2"/>
            <a:r>
              <a:rPr lang="nl-NL"/>
              <a:t>Derde niveau</a:t>
            </a:r>
          </a:p>
          <a:p>
            <a:pPr lvl="3"/>
            <a:r>
              <a:rPr lang="nl-NL"/>
              <a:t>Vierde niveau</a:t>
            </a:r>
          </a:p>
          <a:p>
            <a:pPr lvl="4"/>
            <a:r>
              <a:rPr lang="nl-NL"/>
              <a:t>Vijfde niveau</a:t>
            </a:r>
          </a:p>
        </p:txBody>
      </p:sp>
      <p:sp>
        <p:nvSpPr>
          <p:cNvPr id="4" name="Tijdelijke aanduiding voor tekst 3">
            <a:extLst>
              <a:ext uri="{FF2B5EF4-FFF2-40B4-BE49-F238E27FC236}">
                <a16:creationId xmlns:a16="http://schemas.microsoft.com/office/drawing/2014/main" id="{E1A2EA32-87D5-E807-DD59-FBA39CB34B9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nl-NL"/>
              <a:t>Klikken om de tekststijl van het model te bewerken</a:t>
            </a:r>
          </a:p>
        </p:txBody>
      </p:sp>
      <p:sp>
        <p:nvSpPr>
          <p:cNvPr id="5" name="Tijdelijke aanduiding voor datum 4">
            <a:extLst>
              <a:ext uri="{FF2B5EF4-FFF2-40B4-BE49-F238E27FC236}">
                <a16:creationId xmlns:a16="http://schemas.microsoft.com/office/drawing/2014/main" id="{50EF9605-3CB9-4C04-DF3F-24DBE7BBCBD6}"/>
              </a:ext>
            </a:extLst>
          </p:cNvPr>
          <p:cNvSpPr>
            <a:spLocks noGrp="1"/>
          </p:cNvSpPr>
          <p:nvPr>
            <p:ph type="dt" sz="half" idx="10"/>
          </p:nvPr>
        </p:nvSpPr>
        <p:spPr/>
        <p:txBody>
          <a:bodyPr/>
          <a:lstStyle/>
          <a:p>
            <a:fld id="{6C904B5C-D04D-453C-8334-7371B4C2E26E}" type="datetimeFigureOut">
              <a:rPr lang="en-NL" smtClean="0"/>
              <a:t>10/13/2025</a:t>
            </a:fld>
            <a:endParaRPr lang="en-NL"/>
          </a:p>
        </p:txBody>
      </p:sp>
      <p:sp>
        <p:nvSpPr>
          <p:cNvPr id="6" name="Tijdelijke aanduiding voor voettekst 5">
            <a:extLst>
              <a:ext uri="{FF2B5EF4-FFF2-40B4-BE49-F238E27FC236}">
                <a16:creationId xmlns:a16="http://schemas.microsoft.com/office/drawing/2014/main" id="{B9DB6BC4-245B-A9D7-7632-75E5E4625D9C}"/>
              </a:ext>
            </a:extLst>
          </p:cNvPr>
          <p:cNvSpPr>
            <a:spLocks noGrp="1"/>
          </p:cNvSpPr>
          <p:nvPr>
            <p:ph type="ftr" sz="quarter" idx="11"/>
          </p:nvPr>
        </p:nvSpPr>
        <p:spPr/>
        <p:txBody>
          <a:bodyPr/>
          <a:lstStyle/>
          <a:p>
            <a:endParaRPr lang="en-NL"/>
          </a:p>
        </p:txBody>
      </p:sp>
      <p:sp>
        <p:nvSpPr>
          <p:cNvPr id="7" name="Tijdelijke aanduiding voor dianummer 6">
            <a:extLst>
              <a:ext uri="{FF2B5EF4-FFF2-40B4-BE49-F238E27FC236}">
                <a16:creationId xmlns:a16="http://schemas.microsoft.com/office/drawing/2014/main" id="{46B1813C-7287-F272-0541-3804E5459CBE}"/>
              </a:ext>
            </a:extLst>
          </p:cNvPr>
          <p:cNvSpPr>
            <a:spLocks noGrp="1"/>
          </p:cNvSpPr>
          <p:nvPr>
            <p:ph type="sldNum" sz="quarter" idx="12"/>
          </p:nvPr>
        </p:nvSpPr>
        <p:spPr/>
        <p:txBody>
          <a:bodyPr/>
          <a:lstStyle/>
          <a:p>
            <a:fld id="{9BBB8B16-0032-43A1-8DB9-447638647B9E}" type="slidenum">
              <a:rPr lang="en-NL" smtClean="0"/>
              <a:t>‹nr.›</a:t>
            </a:fld>
            <a:endParaRPr lang="en-NL"/>
          </a:p>
        </p:txBody>
      </p:sp>
    </p:spTree>
    <p:extLst>
      <p:ext uri="{BB962C8B-B14F-4D97-AF65-F5344CB8AC3E}">
        <p14:creationId xmlns:p14="http://schemas.microsoft.com/office/powerpoint/2010/main" val="209520638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Afbeelding met bijschrift">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57F5EE65-7BB6-2627-CB80-6F1F9CD84334}"/>
              </a:ext>
            </a:extLst>
          </p:cNvPr>
          <p:cNvSpPr>
            <a:spLocks noGrp="1"/>
          </p:cNvSpPr>
          <p:nvPr>
            <p:ph type="title"/>
          </p:nvPr>
        </p:nvSpPr>
        <p:spPr>
          <a:xfrm>
            <a:off x="839788" y="457200"/>
            <a:ext cx="3932237" cy="1600200"/>
          </a:xfrm>
        </p:spPr>
        <p:txBody>
          <a:bodyPr anchor="b"/>
          <a:lstStyle>
            <a:lvl1pPr>
              <a:defRPr sz="3200"/>
            </a:lvl1pPr>
          </a:lstStyle>
          <a:p>
            <a:r>
              <a:rPr lang="nl-NL"/>
              <a:t>Klik om stijl te bewerken</a:t>
            </a:r>
          </a:p>
        </p:txBody>
      </p:sp>
      <p:sp>
        <p:nvSpPr>
          <p:cNvPr id="3" name="Tijdelijke aanduiding voor afbeelding 2">
            <a:extLst>
              <a:ext uri="{FF2B5EF4-FFF2-40B4-BE49-F238E27FC236}">
                <a16:creationId xmlns:a16="http://schemas.microsoft.com/office/drawing/2014/main" id="{1C683950-1636-C2AF-BF1E-D017DCC1DD0E}"/>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nl-NL"/>
          </a:p>
        </p:txBody>
      </p:sp>
      <p:sp>
        <p:nvSpPr>
          <p:cNvPr id="4" name="Tijdelijke aanduiding voor tekst 3">
            <a:extLst>
              <a:ext uri="{FF2B5EF4-FFF2-40B4-BE49-F238E27FC236}">
                <a16:creationId xmlns:a16="http://schemas.microsoft.com/office/drawing/2014/main" id="{CA3F10CA-EC50-F96E-8CBC-03BEB2969A5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nl-NL"/>
              <a:t>Klikken om de tekststijl van het model te bewerken</a:t>
            </a:r>
          </a:p>
        </p:txBody>
      </p:sp>
      <p:sp>
        <p:nvSpPr>
          <p:cNvPr id="5" name="Tijdelijke aanduiding voor datum 4">
            <a:extLst>
              <a:ext uri="{FF2B5EF4-FFF2-40B4-BE49-F238E27FC236}">
                <a16:creationId xmlns:a16="http://schemas.microsoft.com/office/drawing/2014/main" id="{4AFD37C8-397D-39EE-4A4F-0AFF84F938C6}"/>
              </a:ext>
            </a:extLst>
          </p:cNvPr>
          <p:cNvSpPr>
            <a:spLocks noGrp="1"/>
          </p:cNvSpPr>
          <p:nvPr>
            <p:ph type="dt" sz="half" idx="10"/>
          </p:nvPr>
        </p:nvSpPr>
        <p:spPr/>
        <p:txBody>
          <a:bodyPr/>
          <a:lstStyle/>
          <a:p>
            <a:fld id="{6C904B5C-D04D-453C-8334-7371B4C2E26E}" type="datetimeFigureOut">
              <a:rPr lang="en-NL" smtClean="0"/>
              <a:t>10/13/2025</a:t>
            </a:fld>
            <a:endParaRPr lang="en-NL"/>
          </a:p>
        </p:txBody>
      </p:sp>
      <p:sp>
        <p:nvSpPr>
          <p:cNvPr id="6" name="Tijdelijke aanduiding voor voettekst 5">
            <a:extLst>
              <a:ext uri="{FF2B5EF4-FFF2-40B4-BE49-F238E27FC236}">
                <a16:creationId xmlns:a16="http://schemas.microsoft.com/office/drawing/2014/main" id="{A7A48221-A232-10BB-F5B1-DC801AEDAA9C}"/>
              </a:ext>
            </a:extLst>
          </p:cNvPr>
          <p:cNvSpPr>
            <a:spLocks noGrp="1"/>
          </p:cNvSpPr>
          <p:nvPr>
            <p:ph type="ftr" sz="quarter" idx="11"/>
          </p:nvPr>
        </p:nvSpPr>
        <p:spPr/>
        <p:txBody>
          <a:bodyPr/>
          <a:lstStyle/>
          <a:p>
            <a:endParaRPr lang="en-NL"/>
          </a:p>
        </p:txBody>
      </p:sp>
      <p:sp>
        <p:nvSpPr>
          <p:cNvPr id="7" name="Tijdelijke aanduiding voor dianummer 6">
            <a:extLst>
              <a:ext uri="{FF2B5EF4-FFF2-40B4-BE49-F238E27FC236}">
                <a16:creationId xmlns:a16="http://schemas.microsoft.com/office/drawing/2014/main" id="{9148ADE7-F126-4A16-B77A-8EA348B00C79}"/>
              </a:ext>
            </a:extLst>
          </p:cNvPr>
          <p:cNvSpPr>
            <a:spLocks noGrp="1"/>
          </p:cNvSpPr>
          <p:nvPr>
            <p:ph type="sldNum" sz="quarter" idx="12"/>
          </p:nvPr>
        </p:nvSpPr>
        <p:spPr/>
        <p:txBody>
          <a:bodyPr/>
          <a:lstStyle/>
          <a:p>
            <a:fld id="{9BBB8B16-0032-43A1-8DB9-447638647B9E}" type="slidenum">
              <a:rPr lang="en-NL" smtClean="0"/>
              <a:t>‹nr.›</a:t>
            </a:fld>
            <a:endParaRPr lang="en-NL"/>
          </a:p>
        </p:txBody>
      </p:sp>
    </p:spTree>
    <p:extLst>
      <p:ext uri="{BB962C8B-B14F-4D97-AF65-F5344CB8AC3E}">
        <p14:creationId xmlns:p14="http://schemas.microsoft.com/office/powerpoint/2010/main" val="268846408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el en verticale tekst">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776540AE-0CEC-C9D4-EB01-5B17DBDE7F0E}"/>
              </a:ext>
            </a:extLst>
          </p:cNvPr>
          <p:cNvSpPr>
            <a:spLocks noGrp="1"/>
          </p:cNvSpPr>
          <p:nvPr>
            <p:ph type="title"/>
          </p:nvPr>
        </p:nvSpPr>
        <p:spPr/>
        <p:txBody>
          <a:bodyPr/>
          <a:lstStyle/>
          <a:p>
            <a:r>
              <a:rPr lang="nl-NL"/>
              <a:t>Klik om stijl te bewerken</a:t>
            </a:r>
          </a:p>
        </p:txBody>
      </p:sp>
      <p:sp>
        <p:nvSpPr>
          <p:cNvPr id="3" name="Tijdelijke aanduiding voor verticale tekst 2">
            <a:extLst>
              <a:ext uri="{FF2B5EF4-FFF2-40B4-BE49-F238E27FC236}">
                <a16:creationId xmlns:a16="http://schemas.microsoft.com/office/drawing/2014/main" id="{A3E5D6E7-DE3B-DF0A-FAD8-5AE3F4E4D225}"/>
              </a:ext>
            </a:extLst>
          </p:cNvPr>
          <p:cNvSpPr>
            <a:spLocks noGrp="1"/>
          </p:cNvSpPr>
          <p:nvPr>
            <p:ph type="body" orient="vert" idx="1"/>
          </p:nvPr>
        </p:nvSpPr>
        <p:spPr/>
        <p:txBody>
          <a:bodyPr vert="eaVert"/>
          <a:lstStyle/>
          <a:p>
            <a:pPr lvl="0"/>
            <a:r>
              <a:rPr lang="nl-NL"/>
              <a:t>Klikken om de tekststijl van het model te bewerken</a:t>
            </a:r>
          </a:p>
          <a:p>
            <a:pPr lvl="1"/>
            <a:r>
              <a:rPr lang="nl-NL"/>
              <a:t>Tweede niveau</a:t>
            </a:r>
          </a:p>
          <a:p>
            <a:pPr lvl="2"/>
            <a:r>
              <a:rPr lang="nl-NL"/>
              <a:t>Derde niveau</a:t>
            </a:r>
          </a:p>
          <a:p>
            <a:pPr lvl="3"/>
            <a:r>
              <a:rPr lang="nl-NL"/>
              <a:t>Vierde niveau</a:t>
            </a:r>
          </a:p>
          <a:p>
            <a:pPr lvl="4"/>
            <a:r>
              <a:rPr lang="nl-NL"/>
              <a:t>Vijfde niveau</a:t>
            </a:r>
          </a:p>
        </p:txBody>
      </p:sp>
      <p:sp>
        <p:nvSpPr>
          <p:cNvPr id="4" name="Tijdelijke aanduiding voor datum 3">
            <a:extLst>
              <a:ext uri="{FF2B5EF4-FFF2-40B4-BE49-F238E27FC236}">
                <a16:creationId xmlns:a16="http://schemas.microsoft.com/office/drawing/2014/main" id="{49DA0B55-4190-22D4-939E-80AC6623C816}"/>
              </a:ext>
            </a:extLst>
          </p:cNvPr>
          <p:cNvSpPr>
            <a:spLocks noGrp="1"/>
          </p:cNvSpPr>
          <p:nvPr>
            <p:ph type="dt" sz="half" idx="10"/>
          </p:nvPr>
        </p:nvSpPr>
        <p:spPr/>
        <p:txBody>
          <a:bodyPr/>
          <a:lstStyle/>
          <a:p>
            <a:fld id="{6C904B5C-D04D-453C-8334-7371B4C2E26E}" type="datetimeFigureOut">
              <a:rPr lang="en-NL" smtClean="0"/>
              <a:t>10/13/2025</a:t>
            </a:fld>
            <a:endParaRPr lang="en-NL"/>
          </a:p>
        </p:txBody>
      </p:sp>
      <p:sp>
        <p:nvSpPr>
          <p:cNvPr id="5" name="Tijdelijke aanduiding voor voettekst 4">
            <a:extLst>
              <a:ext uri="{FF2B5EF4-FFF2-40B4-BE49-F238E27FC236}">
                <a16:creationId xmlns:a16="http://schemas.microsoft.com/office/drawing/2014/main" id="{AF4650F3-EDC3-3A01-4E30-3F83B041CD78}"/>
              </a:ext>
            </a:extLst>
          </p:cNvPr>
          <p:cNvSpPr>
            <a:spLocks noGrp="1"/>
          </p:cNvSpPr>
          <p:nvPr>
            <p:ph type="ftr" sz="quarter" idx="11"/>
          </p:nvPr>
        </p:nvSpPr>
        <p:spPr/>
        <p:txBody>
          <a:bodyPr/>
          <a:lstStyle/>
          <a:p>
            <a:endParaRPr lang="en-NL"/>
          </a:p>
        </p:txBody>
      </p:sp>
      <p:sp>
        <p:nvSpPr>
          <p:cNvPr id="6" name="Tijdelijke aanduiding voor dianummer 5">
            <a:extLst>
              <a:ext uri="{FF2B5EF4-FFF2-40B4-BE49-F238E27FC236}">
                <a16:creationId xmlns:a16="http://schemas.microsoft.com/office/drawing/2014/main" id="{AEBAA734-E785-B152-588D-0E881B66AD2C}"/>
              </a:ext>
            </a:extLst>
          </p:cNvPr>
          <p:cNvSpPr>
            <a:spLocks noGrp="1"/>
          </p:cNvSpPr>
          <p:nvPr>
            <p:ph type="sldNum" sz="quarter" idx="12"/>
          </p:nvPr>
        </p:nvSpPr>
        <p:spPr/>
        <p:txBody>
          <a:bodyPr/>
          <a:lstStyle/>
          <a:p>
            <a:fld id="{9BBB8B16-0032-43A1-8DB9-447638647B9E}" type="slidenum">
              <a:rPr lang="en-NL" smtClean="0"/>
              <a:t>‹nr.›</a:t>
            </a:fld>
            <a:endParaRPr lang="en-NL"/>
          </a:p>
        </p:txBody>
      </p:sp>
    </p:spTree>
    <p:extLst>
      <p:ext uri="{BB962C8B-B14F-4D97-AF65-F5344CB8AC3E}">
        <p14:creationId xmlns:p14="http://schemas.microsoft.com/office/powerpoint/2010/main" val="57721317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e titel en tekst">
    <p:spTree>
      <p:nvGrpSpPr>
        <p:cNvPr id="1" name=""/>
        <p:cNvGrpSpPr/>
        <p:nvPr/>
      </p:nvGrpSpPr>
      <p:grpSpPr>
        <a:xfrm>
          <a:off x="0" y="0"/>
          <a:ext cx="0" cy="0"/>
          <a:chOff x="0" y="0"/>
          <a:chExt cx="0" cy="0"/>
        </a:xfrm>
      </p:grpSpPr>
      <p:sp>
        <p:nvSpPr>
          <p:cNvPr id="2" name="Verticale titel 1">
            <a:extLst>
              <a:ext uri="{FF2B5EF4-FFF2-40B4-BE49-F238E27FC236}">
                <a16:creationId xmlns:a16="http://schemas.microsoft.com/office/drawing/2014/main" id="{452B4E7E-9E6C-0680-9A45-CA90F5A774E1}"/>
              </a:ext>
            </a:extLst>
          </p:cNvPr>
          <p:cNvSpPr>
            <a:spLocks noGrp="1"/>
          </p:cNvSpPr>
          <p:nvPr>
            <p:ph type="title" orient="vert"/>
          </p:nvPr>
        </p:nvSpPr>
        <p:spPr>
          <a:xfrm>
            <a:off x="8724900" y="365125"/>
            <a:ext cx="2628900" cy="5811838"/>
          </a:xfrm>
        </p:spPr>
        <p:txBody>
          <a:bodyPr vert="eaVert"/>
          <a:lstStyle/>
          <a:p>
            <a:r>
              <a:rPr lang="nl-NL"/>
              <a:t>Klik om stijl te bewerken</a:t>
            </a:r>
          </a:p>
        </p:txBody>
      </p:sp>
      <p:sp>
        <p:nvSpPr>
          <p:cNvPr id="3" name="Tijdelijke aanduiding voor verticale tekst 2">
            <a:extLst>
              <a:ext uri="{FF2B5EF4-FFF2-40B4-BE49-F238E27FC236}">
                <a16:creationId xmlns:a16="http://schemas.microsoft.com/office/drawing/2014/main" id="{05EB3EDC-D393-B044-7372-AE769A8D987D}"/>
              </a:ext>
            </a:extLst>
          </p:cNvPr>
          <p:cNvSpPr>
            <a:spLocks noGrp="1"/>
          </p:cNvSpPr>
          <p:nvPr>
            <p:ph type="body" orient="vert" idx="1"/>
          </p:nvPr>
        </p:nvSpPr>
        <p:spPr>
          <a:xfrm>
            <a:off x="838200" y="365125"/>
            <a:ext cx="7734300" cy="5811838"/>
          </a:xfrm>
        </p:spPr>
        <p:txBody>
          <a:bodyPr vert="eaVert"/>
          <a:lstStyle/>
          <a:p>
            <a:pPr lvl="0"/>
            <a:r>
              <a:rPr lang="nl-NL"/>
              <a:t>Klikken om de tekststijl van het model te bewerken</a:t>
            </a:r>
          </a:p>
          <a:p>
            <a:pPr lvl="1"/>
            <a:r>
              <a:rPr lang="nl-NL"/>
              <a:t>Tweede niveau</a:t>
            </a:r>
          </a:p>
          <a:p>
            <a:pPr lvl="2"/>
            <a:r>
              <a:rPr lang="nl-NL"/>
              <a:t>Derde niveau</a:t>
            </a:r>
          </a:p>
          <a:p>
            <a:pPr lvl="3"/>
            <a:r>
              <a:rPr lang="nl-NL"/>
              <a:t>Vierde niveau</a:t>
            </a:r>
          </a:p>
          <a:p>
            <a:pPr lvl="4"/>
            <a:r>
              <a:rPr lang="nl-NL"/>
              <a:t>Vijfde niveau</a:t>
            </a:r>
          </a:p>
        </p:txBody>
      </p:sp>
      <p:sp>
        <p:nvSpPr>
          <p:cNvPr id="4" name="Tijdelijke aanduiding voor datum 3">
            <a:extLst>
              <a:ext uri="{FF2B5EF4-FFF2-40B4-BE49-F238E27FC236}">
                <a16:creationId xmlns:a16="http://schemas.microsoft.com/office/drawing/2014/main" id="{E5BE86AA-7A7D-12EA-C56D-AC1794AA169D}"/>
              </a:ext>
            </a:extLst>
          </p:cNvPr>
          <p:cNvSpPr>
            <a:spLocks noGrp="1"/>
          </p:cNvSpPr>
          <p:nvPr>
            <p:ph type="dt" sz="half" idx="10"/>
          </p:nvPr>
        </p:nvSpPr>
        <p:spPr/>
        <p:txBody>
          <a:bodyPr/>
          <a:lstStyle/>
          <a:p>
            <a:fld id="{6C904B5C-D04D-453C-8334-7371B4C2E26E}" type="datetimeFigureOut">
              <a:rPr lang="en-NL" smtClean="0"/>
              <a:t>10/13/2025</a:t>
            </a:fld>
            <a:endParaRPr lang="en-NL"/>
          </a:p>
        </p:txBody>
      </p:sp>
      <p:sp>
        <p:nvSpPr>
          <p:cNvPr id="5" name="Tijdelijke aanduiding voor voettekst 4">
            <a:extLst>
              <a:ext uri="{FF2B5EF4-FFF2-40B4-BE49-F238E27FC236}">
                <a16:creationId xmlns:a16="http://schemas.microsoft.com/office/drawing/2014/main" id="{135D4C4B-38F9-F28C-DA70-DB92199F92F1}"/>
              </a:ext>
            </a:extLst>
          </p:cNvPr>
          <p:cNvSpPr>
            <a:spLocks noGrp="1"/>
          </p:cNvSpPr>
          <p:nvPr>
            <p:ph type="ftr" sz="quarter" idx="11"/>
          </p:nvPr>
        </p:nvSpPr>
        <p:spPr/>
        <p:txBody>
          <a:bodyPr/>
          <a:lstStyle/>
          <a:p>
            <a:endParaRPr lang="en-NL"/>
          </a:p>
        </p:txBody>
      </p:sp>
      <p:sp>
        <p:nvSpPr>
          <p:cNvPr id="6" name="Tijdelijke aanduiding voor dianummer 5">
            <a:extLst>
              <a:ext uri="{FF2B5EF4-FFF2-40B4-BE49-F238E27FC236}">
                <a16:creationId xmlns:a16="http://schemas.microsoft.com/office/drawing/2014/main" id="{AA0D8D7B-D19E-15C7-0133-1A090E3C2E79}"/>
              </a:ext>
            </a:extLst>
          </p:cNvPr>
          <p:cNvSpPr>
            <a:spLocks noGrp="1"/>
          </p:cNvSpPr>
          <p:nvPr>
            <p:ph type="sldNum" sz="quarter" idx="12"/>
          </p:nvPr>
        </p:nvSpPr>
        <p:spPr/>
        <p:txBody>
          <a:bodyPr/>
          <a:lstStyle/>
          <a:p>
            <a:fld id="{9BBB8B16-0032-43A1-8DB9-447638647B9E}" type="slidenum">
              <a:rPr lang="en-NL" smtClean="0"/>
              <a:t>‹nr.›</a:t>
            </a:fld>
            <a:endParaRPr lang="en-NL"/>
          </a:p>
        </p:txBody>
      </p:sp>
    </p:spTree>
    <p:extLst>
      <p:ext uri="{BB962C8B-B14F-4D97-AF65-F5344CB8AC3E}">
        <p14:creationId xmlns:p14="http://schemas.microsoft.com/office/powerpoint/2010/main" val="283815538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jdelijke aanduiding voor titel 1">
            <a:extLst>
              <a:ext uri="{FF2B5EF4-FFF2-40B4-BE49-F238E27FC236}">
                <a16:creationId xmlns:a16="http://schemas.microsoft.com/office/drawing/2014/main" id="{F3011196-BB17-906E-A0E6-853D0878BD86}"/>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nl-NL"/>
              <a:t>Klik om stijl te bewerken</a:t>
            </a:r>
          </a:p>
        </p:txBody>
      </p:sp>
      <p:sp>
        <p:nvSpPr>
          <p:cNvPr id="3" name="Tijdelijke aanduiding voor tekst 2">
            <a:extLst>
              <a:ext uri="{FF2B5EF4-FFF2-40B4-BE49-F238E27FC236}">
                <a16:creationId xmlns:a16="http://schemas.microsoft.com/office/drawing/2014/main" id="{AF7ECCEA-32E3-D856-4837-4AC657F2C597}"/>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nl-NL"/>
              <a:t>Klikken om de tekststijl van het model te bewerken</a:t>
            </a:r>
          </a:p>
          <a:p>
            <a:pPr lvl="1"/>
            <a:r>
              <a:rPr lang="nl-NL"/>
              <a:t>Tweede niveau</a:t>
            </a:r>
          </a:p>
          <a:p>
            <a:pPr lvl="2"/>
            <a:r>
              <a:rPr lang="nl-NL"/>
              <a:t>Derde niveau</a:t>
            </a:r>
          </a:p>
          <a:p>
            <a:pPr lvl="3"/>
            <a:r>
              <a:rPr lang="nl-NL"/>
              <a:t>Vierde niveau</a:t>
            </a:r>
          </a:p>
          <a:p>
            <a:pPr lvl="4"/>
            <a:r>
              <a:rPr lang="nl-NL"/>
              <a:t>Vijfde niveau</a:t>
            </a:r>
          </a:p>
        </p:txBody>
      </p:sp>
      <p:sp>
        <p:nvSpPr>
          <p:cNvPr id="4" name="Tijdelijke aanduiding voor datum 3">
            <a:extLst>
              <a:ext uri="{FF2B5EF4-FFF2-40B4-BE49-F238E27FC236}">
                <a16:creationId xmlns:a16="http://schemas.microsoft.com/office/drawing/2014/main" id="{BA246D66-B796-7FD1-E431-EC3019EA721D}"/>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6C904B5C-D04D-453C-8334-7371B4C2E26E}" type="datetimeFigureOut">
              <a:rPr lang="en-NL" smtClean="0"/>
              <a:t>10/13/2025</a:t>
            </a:fld>
            <a:endParaRPr lang="en-NL"/>
          </a:p>
        </p:txBody>
      </p:sp>
      <p:sp>
        <p:nvSpPr>
          <p:cNvPr id="5" name="Tijdelijke aanduiding voor voettekst 4">
            <a:extLst>
              <a:ext uri="{FF2B5EF4-FFF2-40B4-BE49-F238E27FC236}">
                <a16:creationId xmlns:a16="http://schemas.microsoft.com/office/drawing/2014/main" id="{88F4B84D-BCDB-EF3F-085B-BCFF06479B7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NL"/>
          </a:p>
        </p:txBody>
      </p:sp>
      <p:sp>
        <p:nvSpPr>
          <p:cNvPr id="6" name="Tijdelijke aanduiding voor dianummer 5">
            <a:extLst>
              <a:ext uri="{FF2B5EF4-FFF2-40B4-BE49-F238E27FC236}">
                <a16:creationId xmlns:a16="http://schemas.microsoft.com/office/drawing/2014/main" id="{B5A4752F-EA64-7121-0C33-368D824E2F62}"/>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BBB8B16-0032-43A1-8DB9-447638647B9E}" type="slidenum">
              <a:rPr lang="en-NL" smtClean="0"/>
              <a:t>‹nr.›</a:t>
            </a:fld>
            <a:endParaRPr lang="en-NL"/>
          </a:p>
        </p:txBody>
      </p:sp>
    </p:spTree>
    <p:extLst>
      <p:ext uri="{BB962C8B-B14F-4D97-AF65-F5344CB8AC3E}">
        <p14:creationId xmlns:p14="http://schemas.microsoft.com/office/powerpoint/2010/main" val="1920520289"/>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nl-NL"/>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 Id="rId5" Type="http://schemas.openxmlformats.org/officeDocument/2006/relationships/image" Target="../media/image3.png"/><Relationship Id="rId4" Type="http://schemas.openxmlformats.org/officeDocument/2006/relationships/image" Target="../media/image2.jpg"/></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4.png"/></Relationships>
</file>

<file path=ppt/slides/_rels/slide3.xml.rels><?xml version="1.0" encoding="UTF-8" standalone="yes"?>
<Relationships xmlns="http://schemas.openxmlformats.org/package/2006/relationships"><Relationship Id="rId3" Type="http://schemas.openxmlformats.org/officeDocument/2006/relationships/image" Target="../media/image1.png"/><Relationship Id="rId7" Type="http://schemas.openxmlformats.org/officeDocument/2006/relationships/image" Target="../media/image8.png"/><Relationship Id="rId2" Type="http://schemas.openxmlformats.org/officeDocument/2006/relationships/notesSlide" Target="../notesSlides/notesSlide2.xml"/><Relationship Id="rId1" Type="http://schemas.openxmlformats.org/officeDocument/2006/relationships/slideLayout" Target="../slideLayouts/slideLayout6.xml"/><Relationship Id="rId6" Type="http://schemas.openxmlformats.org/officeDocument/2006/relationships/image" Target="../media/image7.png"/><Relationship Id="rId5" Type="http://schemas.openxmlformats.org/officeDocument/2006/relationships/image" Target="../media/image6.png"/><Relationship Id="rId4" Type="http://schemas.openxmlformats.org/officeDocument/2006/relationships/image" Target="../media/image5.png"/></Relationships>
</file>

<file path=ppt/slides/_rels/slide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3.xml"/><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4.xml"/><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5.xml"/><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6.xml"/><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7.xml"/><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8.xml"/><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9.xml"/><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0.xml"/><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1.xml"/><Relationship Id="rId1" Type="http://schemas.openxmlformats.org/officeDocument/2006/relationships/slideLayout" Target="../slideLayouts/slideLayout6.xml"/><Relationship Id="rId4" Type="http://schemas.openxmlformats.org/officeDocument/2006/relationships/image" Target="../media/image9.png"/></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video" Target="../media/media2.mp4"/><Relationship Id="rId1" Type="http://schemas.microsoft.com/office/2007/relationships/media" Target="../media/media2.mp4"/><Relationship Id="rId6" Type="http://schemas.openxmlformats.org/officeDocument/2006/relationships/image" Target="../media/image10.png"/><Relationship Id="rId5" Type="http://schemas.openxmlformats.org/officeDocument/2006/relationships/image" Target="../media/image1.png"/><Relationship Id="rId4" Type="http://schemas.openxmlformats.org/officeDocument/2006/relationships/notesSlide" Target="../notesSlides/notesSlide12.xml"/></Relationships>
</file>

<file path=ppt/slides/_rels/slide1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3.xml"/><Relationship Id="rId1" Type="http://schemas.openxmlformats.org/officeDocument/2006/relationships/slideLayout" Target="../slideLayouts/slideLayout6.xml"/><Relationship Id="rId4" Type="http://schemas.openxmlformats.org/officeDocument/2006/relationships/image" Target="../media/image11.jpg"/></Relationships>
</file>

<file path=ppt/slides/_rels/slide15.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4.xml"/><Relationship Id="rId1" Type="http://schemas.openxmlformats.org/officeDocument/2006/relationships/slideLayout" Target="../slideLayouts/slideLayout6.xml"/><Relationship Id="rId4" Type="http://schemas.openxmlformats.org/officeDocument/2006/relationships/image" Target="../media/image12.jpg"/></Relationships>
</file>

<file path=ppt/slides/_rels/slide16.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5.xml"/><Relationship Id="rId1" Type="http://schemas.openxmlformats.org/officeDocument/2006/relationships/slideLayout" Target="../slideLayouts/slideLayout6.xml"/><Relationship Id="rId4" Type="http://schemas.openxmlformats.org/officeDocument/2006/relationships/image" Target="../media/image13.jpeg"/></Relationships>
</file>

<file path=ppt/slides/_rels/slide17.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6.xml"/><Relationship Id="rId1" Type="http://schemas.openxmlformats.org/officeDocument/2006/relationships/slideLayout" Target="../slideLayouts/slideLayout6.xml"/><Relationship Id="rId5" Type="http://schemas.openxmlformats.org/officeDocument/2006/relationships/image" Target="../media/image15.jpeg"/><Relationship Id="rId4" Type="http://schemas.openxmlformats.org/officeDocument/2006/relationships/image" Target="../media/image14.jpeg"/></Relationships>
</file>

<file path=ppt/slides/_rels/slide18.xml.rels><?xml version="1.0" encoding="UTF-8" standalone="yes"?>
<Relationships xmlns="http://schemas.openxmlformats.org/package/2006/relationships"><Relationship Id="rId8" Type="http://schemas.openxmlformats.org/officeDocument/2006/relationships/diagramColors" Target="../diagrams/colors1.xml"/><Relationship Id="rId3" Type="http://schemas.openxmlformats.org/officeDocument/2006/relationships/image" Target="../media/image1.png"/><Relationship Id="rId7" Type="http://schemas.openxmlformats.org/officeDocument/2006/relationships/diagramQuickStyle" Target="../diagrams/quickStyle1.xml"/><Relationship Id="rId2" Type="http://schemas.openxmlformats.org/officeDocument/2006/relationships/notesSlide" Target="../notesSlides/notesSlide17.xml"/><Relationship Id="rId1" Type="http://schemas.openxmlformats.org/officeDocument/2006/relationships/slideLayout" Target="../slideLayouts/slideLayout6.xml"/><Relationship Id="rId6" Type="http://schemas.openxmlformats.org/officeDocument/2006/relationships/diagramLayout" Target="../diagrams/layout1.xml"/><Relationship Id="rId5" Type="http://schemas.openxmlformats.org/officeDocument/2006/relationships/diagramData" Target="../diagrams/data1.xml"/><Relationship Id="rId4" Type="http://schemas.openxmlformats.org/officeDocument/2006/relationships/image" Target="../media/image16.jpg"/><Relationship Id="rId9" Type="http://schemas.microsoft.com/office/2007/relationships/diagramDrawing" Target="../diagrams/drawing1.xml"/></Relationships>
</file>

<file path=ppt/slides/_rels/slide19.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8.xml"/><Relationship Id="rId1" Type="http://schemas.openxmlformats.org/officeDocument/2006/relationships/slideLayout" Target="../slideLayouts/slideLayout6.xml"/><Relationship Id="rId4" Type="http://schemas.openxmlformats.org/officeDocument/2006/relationships/image" Target="../media/image17.jpeg"/></Relationships>
</file>

<file path=ppt/slides/_rels/slide20.xml.rels><?xml version="1.0" encoding="UTF-8" standalone="yes"?>
<Relationships xmlns="http://schemas.openxmlformats.org/package/2006/relationships"><Relationship Id="rId8" Type="http://schemas.openxmlformats.org/officeDocument/2006/relationships/image" Target="../media/image22.jpg"/><Relationship Id="rId3" Type="http://schemas.openxmlformats.org/officeDocument/2006/relationships/image" Target="../media/image1.png"/><Relationship Id="rId7" Type="http://schemas.openxmlformats.org/officeDocument/2006/relationships/image" Target="../media/image21.jpg"/><Relationship Id="rId2" Type="http://schemas.openxmlformats.org/officeDocument/2006/relationships/notesSlide" Target="../notesSlides/notesSlide19.xml"/><Relationship Id="rId1" Type="http://schemas.openxmlformats.org/officeDocument/2006/relationships/slideLayout" Target="../slideLayouts/slideLayout6.xml"/><Relationship Id="rId6" Type="http://schemas.openxmlformats.org/officeDocument/2006/relationships/image" Target="../media/image20.jpg"/><Relationship Id="rId5" Type="http://schemas.openxmlformats.org/officeDocument/2006/relationships/image" Target="../media/image19.jpeg"/><Relationship Id="rId10" Type="http://schemas.openxmlformats.org/officeDocument/2006/relationships/image" Target="../media/image24.jpg"/><Relationship Id="rId4" Type="http://schemas.openxmlformats.org/officeDocument/2006/relationships/image" Target="../media/image18.jpg"/><Relationship Id="rId9" Type="http://schemas.openxmlformats.org/officeDocument/2006/relationships/image" Target="../media/image23.jpg"/></Relationships>
</file>

<file path=ppt/slides/_rels/slide21.xml.rels><?xml version="1.0" encoding="UTF-8" standalone="yes"?>
<Relationships xmlns="http://schemas.openxmlformats.org/package/2006/relationships"><Relationship Id="rId8" Type="http://schemas.openxmlformats.org/officeDocument/2006/relationships/image" Target="../media/image29.jpeg"/><Relationship Id="rId3" Type="http://schemas.openxmlformats.org/officeDocument/2006/relationships/image" Target="../media/image1.png"/><Relationship Id="rId7" Type="http://schemas.openxmlformats.org/officeDocument/2006/relationships/image" Target="../media/image28.jpeg"/><Relationship Id="rId2" Type="http://schemas.openxmlformats.org/officeDocument/2006/relationships/notesSlide" Target="../notesSlides/notesSlide20.xml"/><Relationship Id="rId1" Type="http://schemas.openxmlformats.org/officeDocument/2006/relationships/slideLayout" Target="../slideLayouts/slideLayout6.xml"/><Relationship Id="rId6" Type="http://schemas.openxmlformats.org/officeDocument/2006/relationships/image" Target="../media/image27.jpeg"/><Relationship Id="rId5" Type="http://schemas.openxmlformats.org/officeDocument/2006/relationships/image" Target="../media/image26.jpeg"/><Relationship Id="rId4" Type="http://schemas.openxmlformats.org/officeDocument/2006/relationships/image" Target="../media/image25.jpeg"/><Relationship Id="rId9" Type="http://schemas.openxmlformats.org/officeDocument/2006/relationships/image" Target="../media/image30.jpeg"/></Relationships>
</file>

<file path=ppt/slides/_rels/slide22.xml.rels><?xml version="1.0" encoding="UTF-8" standalone="yes"?>
<Relationships xmlns="http://schemas.openxmlformats.org/package/2006/relationships"><Relationship Id="rId8" Type="http://schemas.openxmlformats.org/officeDocument/2006/relationships/image" Target="../media/image35.jpg"/><Relationship Id="rId3" Type="http://schemas.openxmlformats.org/officeDocument/2006/relationships/image" Target="../media/image1.png"/><Relationship Id="rId7" Type="http://schemas.openxmlformats.org/officeDocument/2006/relationships/image" Target="../media/image34.jpeg"/><Relationship Id="rId2" Type="http://schemas.openxmlformats.org/officeDocument/2006/relationships/notesSlide" Target="../notesSlides/notesSlide21.xml"/><Relationship Id="rId1" Type="http://schemas.openxmlformats.org/officeDocument/2006/relationships/slideLayout" Target="../slideLayouts/slideLayout6.xml"/><Relationship Id="rId6" Type="http://schemas.openxmlformats.org/officeDocument/2006/relationships/image" Target="../media/image33.jpg"/><Relationship Id="rId5" Type="http://schemas.openxmlformats.org/officeDocument/2006/relationships/image" Target="../media/image32.jpg"/><Relationship Id="rId4" Type="http://schemas.openxmlformats.org/officeDocument/2006/relationships/image" Target="../media/image31.jpg"/><Relationship Id="rId9" Type="http://schemas.openxmlformats.org/officeDocument/2006/relationships/image" Target="../media/image36.jpeg"/></Relationships>
</file>

<file path=ppt/slides/_rels/slide23.xml.rels><?xml version="1.0" encoding="UTF-8" standalone="yes"?>
<Relationships xmlns="http://schemas.openxmlformats.org/package/2006/relationships"><Relationship Id="rId8" Type="http://schemas.openxmlformats.org/officeDocument/2006/relationships/image" Target="../media/image41.jpeg"/><Relationship Id="rId3" Type="http://schemas.openxmlformats.org/officeDocument/2006/relationships/image" Target="../media/image1.png"/><Relationship Id="rId7" Type="http://schemas.openxmlformats.org/officeDocument/2006/relationships/image" Target="../media/image40.jpeg"/><Relationship Id="rId2" Type="http://schemas.openxmlformats.org/officeDocument/2006/relationships/notesSlide" Target="../notesSlides/notesSlide22.xml"/><Relationship Id="rId1" Type="http://schemas.openxmlformats.org/officeDocument/2006/relationships/slideLayout" Target="../slideLayouts/slideLayout6.xml"/><Relationship Id="rId6" Type="http://schemas.openxmlformats.org/officeDocument/2006/relationships/image" Target="../media/image39.jpeg"/><Relationship Id="rId5" Type="http://schemas.openxmlformats.org/officeDocument/2006/relationships/image" Target="../media/image38.jpeg"/><Relationship Id="rId4" Type="http://schemas.openxmlformats.org/officeDocument/2006/relationships/image" Target="../media/image37.jpeg"/><Relationship Id="rId9" Type="http://schemas.openxmlformats.org/officeDocument/2006/relationships/image" Target="../media/image42.jpeg"/></Relationships>
</file>

<file path=ppt/slides/_rels/slide24.xml.rels><?xml version="1.0" encoding="UTF-8" standalone="yes"?>
<Relationships xmlns="http://schemas.openxmlformats.org/package/2006/relationships"><Relationship Id="rId3" Type="http://schemas.openxmlformats.org/officeDocument/2006/relationships/image" Target="../media/image1.png"/><Relationship Id="rId7" Type="http://schemas.openxmlformats.org/officeDocument/2006/relationships/image" Target="../media/image46.jpeg"/><Relationship Id="rId2" Type="http://schemas.openxmlformats.org/officeDocument/2006/relationships/notesSlide" Target="../notesSlides/notesSlide23.xml"/><Relationship Id="rId1" Type="http://schemas.openxmlformats.org/officeDocument/2006/relationships/slideLayout" Target="../slideLayouts/slideLayout6.xml"/><Relationship Id="rId6" Type="http://schemas.openxmlformats.org/officeDocument/2006/relationships/image" Target="../media/image45.jpeg"/><Relationship Id="rId5" Type="http://schemas.openxmlformats.org/officeDocument/2006/relationships/image" Target="../media/image44.jpeg"/><Relationship Id="rId4" Type="http://schemas.openxmlformats.org/officeDocument/2006/relationships/image" Target="../media/image43.jpeg"/></Relationships>
</file>

<file path=ppt/slides/_rels/slide25.xml.rels><?xml version="1.0" encoding="UTF-8" standalone="yes"?>
<Relationships xmlns="http://schemas.openxmlformats.org/package/2006/relationships"><Relationship Id="rId8" Type="http://schemas.microsoft.com/office/2007/relationships/hdphoto" Target="../media/hdphoto1.wdp"/><Relationship Id="rId3" Type="http://schemas.openxmlformats.org/officeDocument/2006/relationships/image" Target="../media/image1.png"/><Relationship Id="rId7" Type="http://schemas.openxmlformats.org/officeDocument/2006/relationships/image" Target="../media/image50.png"/><Relationship Id="rId2" Type="http://schemas.openxmlformats.org/officeDocument/2006/relationships/notesSlide" Target="../notesSlides/notesSlide24.xml"/><Relationship Id="rId1" Type="http://schemas.openxmlformats.org/officeDocument/2006/relationships/slideLayout" Target="../slideLayouts/slideLayout6.xml"/><Relationship Id="rId6" Type="http://schemas.openxmlformats.org/officeDocument/2006/relationships/image" Target="../media/image49.png"/><Relationship Id="rId5" Type="http://schemas.openxmlformats.org/officeDocument/2006/relationships/image" Target="../media/image48.png"/><Relationship Id="rId10" Type="http://schemas.openxmlformats.org/officeDocument/2006/relationships/image" Target="../media/image52.jpg"/><Relationship Id="rId4" Type="http://schemas.openxmlformats.org/officeDocument/2006/relationships/image" Target="../media/image47.jpg"/><Relationship Id="rId9" Type="http://schemas.openxmlformats.org/officeDocument/2006/relationships/image" Target="../media/image51.jpeg"/></Relationships>
</file>

<file path=ppt/slides/_rels/slide26.xml.rels><?xml version="1.0" encoding="UTF-8" standalone="yes"?>
<Relationships xmlns="http://schemas.openxmlformats.org/package/2006/relationships"><Relationship Id="rId8" Type="http://schemas.openxmlformats.org/officeDocument/2006/relationships/image" Target="../media/image55.png"/><Relationship Id="rId3" Type="http://schemas.openxmlformats.org/officeDocument/2006/relationships/slideLayout" Target="../slideLayouts/slideLayout6.xml"/><Relationship Id="rId7" Type="http://schemas.openxmlformats.org/officeDocument/2006/relationships/image" Target="../media/image54.jpeg"/><Relationship Id="rId2" Type="http://schemas.openxmlformats.org/officeDocument/2006/relationships/video" Target="../media/media3.mp4"/><Relationship Id="rId1" Type="http://schemas.microsoft.com/office/2007/relationships/media" Target="../media/media3.mp4"/><Relationship Id="rId6" Type="http://schemas.openxmlformats.org/officeDocument/2006/relationships/image" Target="../media/image53.jpeg"/><Relationship Id="rId5" Type="http://schemas.openxmlformats.org/officeDocument/2006/relationships/image" Target="../media/image1.png"/><Relationship Id="rId4" Type="http://schemas.openxmlformats.org/officeDocument/2006/relationships/notesSlide" Target="../notesSlides/notesSlide25.xml"/></Relationships>
</file>

<file path=ppt/slides/_rels/slide27.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video" Target="../media/media4.mp4"/><Relationship Id="rId1" Type="http://schemas.microsoft.com/office/2007/relationships/media" Target="../media/media4.mp4"/><Relationship Id="rId6" Type="http://schemas.openxmlformats.org/officeDocument/2006/relationships/image" Target="../media/image56.png"/><Relationship Id="rId5" Type="http://schemas.openxmlformats.org/officeDocument/2006/relationships/image" Target="../media/image1.png"/><Relationship Id="rId4" Type="http://schemas.openxmlformats.org/officeDocument/2006/relationships/notesSlide" Target="../notesSlides/notesSlide26.xml"/></Relationships>
</file>

<file path=ppt/slides/_rels/slide28.xml.rels><?xml version="1.0" encoding="UTF-8" standalone="yes"?>
<Relationships xmlns="http://schemas.openxmlformats.org/package/2006/relationships"><Relationship Id="rId3" Type="http://schemas.openxmlformats.org/officeDocument/2006/relationships/image" Target="../media/image57.jpeg"/><Relationship Id="rId2" Type="http://schemas.openxmlformats.org/officeDocument/2006/relationships/notesSlide" Target="../notesSlides/notesSlide27.xml"/><Relationship Id="rId1" Type="http://schemas.openxmlformats.org/officeDocument/2006/relationships/slideLayout" Target="../slideLayouts/slideLayout6.xml"/><Relationship Id="rId4" Type="http://schemas.openxmlformats.org/officeDocument/2006/relationships/image" Target="../media/image1.png"/></Relationships>
</file>

<file path=ppt/slides/_rels/slide29.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video" Target="../media/media5.mp4"/><Relationship Id="rId1" Type="http://schemas.microsoft.com/office/2007/relationships/media" Target="../media/media5.mp4"/><Relationship Id="rId5" Type="http://schemas.openxmlformats.org/officeDocument/2006/relationships/image" Target="../media/image58.png"/><Relationship Id="rId4" Type="http://schemas.openxmlformats.org/officeDocument/2006/relationships/notesSlide" Target="../notesSlides/notesSlide28.xml"/></Relationships>
</file>

<file path=ppt/slides/_rels/slide30.xml.rels><?xml version="1.0" encoding="UTF-8" standalone="yes"?>
<Relationships xmlns="http://schemas.openxmlformats.org/package/2006/relationships"><Relationship Id="rId8" Type="http://schemas.openxmlformats.org/officeDocument/2006/relationships/image" Target="../media/image63.jpeg"/><Relationship Id="rId3" Type="http://schemas.openxmlformats.org/officeDocument/2006/relationships/image" Target="../media/image1.png"/><Relationship Id="rId7" Type="http://schemas.openxmlformats.org/officeDocument/2006/relationships/image" Target="../media/image62.jpeg"/><Relationship Id="rId2" Type="http://schemas.openxmlformats.org/officeDocument/2006/relationships/notesSlide" Target="../notesSlides/notesSlide29.xml"/><Relationship Id="rId1" Type="http://schemas.openxmlformats.org/officeDocument/2006/relationships/slideLayout" Target="../slideLayouts/slideLayout6.xml"/><Relationship Id="rId6" Type="http://schemas.openxmlformats.org/officeDocument/2006/relationships/image" Target="../media/image61.jpeg"/><Relationship Id="rId5" Type="http://schemas.openxmlformats.org/officeDocument/2006/relationships/image" Target="../media/image60.jpeg"/><Relationship Id="rId4" Type="http://schemas.openxmlformats.org/officeDocument/2006/relationships/image" Target="../media/image59.jpg"/><Relationship Id="rId9" Type="http://schemas.openxmlformats.org/officeDocument/2006/relationships/image" Target="../media/image64.jpg"/></Relationships>
</file>

<file path=ppt/slides/_rels/slide31.xml.rels><?xml version="1.0" encoding="UTF-8" standalone="yes"?>
<Relationships xmlns="http://schemas.openxmlformats.org/package/2006/relationships"><Relationship Id="rId3" Type="http://schemas.openxmlformats.org/officeDocument/2006/relationships/image" Target="../media/image65.JPG"/><Relationship Id="rId2" Type="http://schemas.openxmlformats.org/officeDocument/2006/relationships/notesSlide" Target="../notesSlides/notesSlide30.xml"/><Relationship Id="rId1" Type="http://schemas.openxmlformats.org/officeDocument/2006/relationships/slideLayout" Target="../slideLayouts/slideLayout7.xml"/><Relationship Id="rId4" Type="http://schemas.openxmlformats.org/officeDocument/2006/relationships/image" Target="../media/image1.png"/></Relationships>
</file>

<file path=ppt/slides/_rels/slide3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31.xml"/><Relationship Id="rId1" Type="http://schemas.openxmlformats.org/officeDocument/2006/relationships/slideLayout" Target="../slideLayouts/slideLayout7.xml"/><Relationship Id="rId4" Type="http://schemas.openxmlformats.org/officeDocument/2006/relationships/image" Target="../media/image66.JPG"/></Relationships>
</file>

<file path=ppt/slides/_rels/slide3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32.xml"/><Relationship Id="rId1" Type="http://schemas.openxmlformats.org/officeDocument/2006/relationships/slideLayout" Target="../slideLayouts/slideLayout7.xml"/><Relationship Id="rId4" Type="http://schemas.openxmlformats.org/officeDocument/2006/relationships/image" Target="../media/image67.JPG"/></Relationships>
</file>

<file path=ppt/slides/_rels/slide3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33.xml"/><Relationship Id="rId1" Type="http://schemas.openxmlformats.org/officeDocument/2006/relationships/slideLayout" Target="../slideLayouts/slideLayout7.xml"/><Relationship Id="rId4" Type="http://schemas.openxmlformats.org/officeDocument/2006/relationships/image" Target="../media/image68.JP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hthoek 5">
            <a:extLst>
              <a:ext uri="{FF2B5EF4-FFF2-40B4-BE49-F238E27FC236}">
                <a16:creationId xmlns:a16="http://schemas.microsoft.com/office/drawing/2014/main" id="{C4C3F3B5-02BD-2C2D-F081-08A4A1D577D2}"/>
              </a:ext>
            </a:extLst>
          </p:cNvPr>
          <p:cNvSpPr/>
          <p:nvPr/>
        </p:nvSpPr>
        <p:spPr>
          <a:xfrm>
            <a:off x="0" y="0"/>
            <a:ext cx="12192000" cy="6858000"/>
          </a:xfrm>
          <a:prstGeom prst="rect">
            <a:avLst/>
          </a:prstGeom>
          <a:solidFill>
            <a:schemeClr val="accent6">
              <a:lumMod val="7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nl-NL"/>
          </a:p>
        </p:txBody>
      </p:sp>
      <p:sp>
        <p:nvSpPr>
          <p:cNvPr id="2" name="Titel 1">
            <a:extLst>
              <a:ext uri="{FF2B5EF4-FFF2-40B4-BE49-F238E27FC236}">
                <a16:creationId xmlns:a16="http://schemas.microsoft.com/office/drawing/2014/main" id="{BE91550D-38BD-8C24-96D3-6852FC4EA37D}"/>
              </a:ext>
            </a:extLst>
          </p:cNvPr>
          <p:cNvSpPr>
            <a:spLocks noGrp="1"/>
          </p:cNvSpPr>
          <p:nvPr>
            <p:ph type="ctrTitle"/>
          </p:nvPr>
        </p:nvSpPr>
        <p:spPr>
          <a:xfrm>
            <a:off x="4935794" y="2583471"/>
            <a:ext cx="5732206" cy="926491"/>
          </a:xfrm>
        </p:spPr>
        <p:txBody>
          <a:bodyPr>
            <a:normAutofit fontScale="90000"/>
          </a:bodyPr>
          <a:lstStyle/>
          <a:p>
            <a:br>
              <a:rPr lang="nl-NL" noProof="0" dirty="0"/>
            </a:br>
            <a:r>
              <a:rPr lang="nl-NL" noProof="0" dirty="0"/>
              <a:t>  </a:t>
            </a:r>
            <a:br>
              <a:rPr lang="nl-NL" noProof="0" dirty="0"/>
            </a:br>
            <a:endParaRPr lang="nl-NL" noProof="0" dirty="0"/>
          </a:p>
        </p:txBody>
      </p:sp>
      <p:pic>
        <p:nvPicPr>
          <p:cNvPr id="3" name="Afbeelding 2">
            <a:extLst>
              <a:ext uri="{FF2B5EF4-FFF2-40B4-BE49-F238E27FC236}">
                <a16:creationId xmlns:a16="http://schemas.microsoft.com/office/drawing/2014/main" id="{B0818235-0126-7BBB-7142-4997517AA84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716363" y="4639188"/>
            <a:ext cx="4812453" cy="2218812"/>
          </a:xfrm>
          <a:prstGeom prst="rect">
            <a:avLst/>
          </a:prstGeom>
        </p:spPr>
      </p:pic>
      <p:pic>
        <p:nvPicPr>
          <p:cNvPr id="4" name="Afbeelding 3">
            <a:extLst>
              <a:ext uri="{FF2B5EF4-FFF2-40B4-BE49-F238E27FC236}">
                <a16:creationId xmlns:a16="http://schemas.microsoft.com/office/drawing/2014/main" id="{7AE970B6-C08E-3E1A-F734-15C14ECC61EE}"/>
              </a:ext>
            </a:extLst>
          </p:cNvPr>
          <p:cNvPicPr>
            <a:picLocks noChangeAspect="1"/>
          </p:cNvPicPr>
          <p:nvPr/>
        </p:nvPicPr>
        <p:blipFill rotWithShape="1">
          <a:blip r:embed="rId4">
            <a:extLst>
              <a:ext uri="{28A0092B-C50C-407E-A947-70E740481C1C}">
                <a14:useLocalDpi xmlns:a14="http://schemas.microsoft.com/office/drawing/2010/main" val="0"/>
              </a:ext>
            </a:extLst>
          </a:blip>
          <a:srcRect l="1183" t="6834" r="3201" b="48755"/>
          <a:stretch>
            <a:fillRect/>
          </a:stretch>
        </p:blipFill>
        <p:spPr bwMode="auto">
          <a:xfrm>
            <a:off x="3580074" y="124101"/>
            <a:ext cx="7774015" cy="4667956"/>
          </a:xfrm>
          <a:prstGeom prst="rect">
            <a:avLst/>
          </a:prstGeom>
          <a:ln>
            <a:noFill/>
          </a:ln>
          <a:extLst>
            <a:ext uri="{53640926-AAD7-44D8-BBD7-CCE9431645EC}">
              <a14:shadowObscured xmlns:a14="http://schemas.microsoft.com/office/drawing/2010/main"/>
            </a:ext>
          </a:extLst>
        </p:spPr>
      </p:pic>
      <p:pic>
        <p:nvPicPr>
          <p:cNvPr id="5" name="Afbeelding 4">
            <a:extLst>
              <a:ext uri="{FF2B5EF4-FFF2-40B4-BE49-F238E27FC236}">
                <a16:creationId xmlns:a16="http://schemas.microsoft.com/office/drawing/2014/main" id="{F257AB33-D331-09F5-64EE-710422043427}"/>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817123" y="124101"/>
            <a:ext cx="7774015" cy="4667954"/>
          </a:xfrm>
          <a:prstGeom prst="rect">
            <a:avLst/>
          </a:prstGeom>
        </p:spPr>
      </p:pic>
      <p:cxnSp>
        <p:nvCxnSpPr>
          <p:cNvPr id="7" name="Rechte verbindingslijn 6">
            <a:extLst>
              <a:ext uri="{FF2B5EF4-FFF2-40B4-BE49-F238E27FC236}">
                <a16:creationId xmlns:a16="http://schemas.microsoft.com/office/drawing/2014/main" id="{A7E3E966-1687-7D8F-3FC5-8D3267E3F072}"/>
              </a:ext>
            </a:extLst>
          </p:cNvPr>
          <p:cNvCxnSpPr>
            <a:cxnSpLocks/>
          </p:cNvCxnSpPr>
          <p:nvPr/>
        </p:nvCxnSpPr>
        <p:spPr>
          <a:xfrm>
            <a:off x="817123" y="6070060"/>
            <a:ext cx="5680954" cy="0"/>
          </a:xfrm>
          <a:prstGeom prst="line">
            <a:avLst/>
          </a:prstGeom>
          <a:ln w="76200">
            <a:solidFill>
              <a:srgbClr val="F2650E"/>
            </a:solidFill>
          </a:ln>
        </p:spPr>
        <p:style>
          <a:lnRef idx="2">
            <a:schemeClr val="accent1"/>
          </a:lnRef>
          <a:fillRef idx="0">
            <a:schemeClr val="accent1"/>
          </a:fillRef>
          <a:effectRef idx="1">
            <a:schemeClr val="accent1"/>
          </a:effectRef>
          <a:fontRef idx="minor">
            <a:schemeClr val="tx1"/>
          </a:fontRef>
        </p:style>
      </p:cxnSp>
      <p:cxnSp>
        <p:nvCxnSpPr>
          <p:cNvPr id="9" name="Rechte verbindingslijn 8">
            <a:extLst>
              <a:ext uri="{FF2B5EF4-FFF2-40B4-BE49-F238E27FC236}">
                <a16:creationId xmlns:a16="http://schemas.microsoft.com/office/drawing/2014/main" id="{C20AD390-3807-938D-DDC6-82100EC0E068}"/>
              </a:ext>
            </a:extLst>
          </p:cNvPr>
          <p:cNvCxnSpPr>
            <a:cxnSpLocks/>
          </p:cNvCxnSpPr>
          <p:nvPr/>
        </p:nvCxnSpPr>
        <p:spPr>
          <a:xfrm flipV="1">
            <a:off x="9855942" y="6070060"/>
            <a:ext cx="1498147" cy="2892"/>
          </a:xfrm>
          <a:prstGeom prst="line">
            <a:avLst/>
          </a:prstGeom>
          <a:ln w="76200">
            <a:solidFill>
              <a:srgbClr val="F2650E"/>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388117969"/>
      </p:ext>
    </p:extLst>
  </p:cSld>
  <p:clrMapOvr>
    <a:masterClrMapping/>
  </p:clrMapOvr>
  <mc:AlternateContent xmlns:mc="http://schemas.openxmlformats.org/markup-compatibility/2006" xmlns:p14="http://schemas.microsoft.com/office/powerpoint/2010/main">
    <mc:Choice Requires="p14">
      <p:transition spd="slow" p14:dur="2000" advTm="5596"/>
    </mc:Choice>
    <mc:Fallback xmlns="">
      <p:transition spd="slow" advTm="5596"/>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Huis Lioba - NH helpt mei 2025 gecompromeerd">
            <a:hlinkClick r:id="" action="ppaction://media"/>
            <a:extLst>
              <a:ext uri="{FF2B5EF4-FFF2-40B4-BE49-F238E27FC236}">
                <a16:creationId xmlns:a16="http://schemas.microsoft.com/office/drawing/2014/main" id="{746E997F-95C3-4416-5AAF-67AD9A78FAD7}"/>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36230572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297600"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3E062CC7-E42F-AEE3-F121-CD06FC55F61B}"/>
            </a:ext>
          </a:extLst>
        </p:cNvPr>
        <p:cNvGrpSpPr/>
        <p:nvPr/>
      </p:nvGrpSpPr>
      <p:grpSpPr>
        <a:xfrm>
          <a:off x="0" y="0"/>
          <a:ext cx="0" cy="0"/>
          <a:chOff x="0" y="0"/>
          <a:chExt cx="0" cy="0"/>
        </a:xfrm>
      </p:grpSpPr>
      <p:sp>
        <p:nvSpPr>
          <p:cNvPr id="2" name="Titel 1">
            <a:extLst>
              <a:ext uri="{FF2B5EF4-FFF2-40B4-BE49-F238E27FC236}">
                <a16:creationId xmlns:a16="http://schemas.microsoft.com/office/drawing/2014/main" id="{A6D88B22-2FA3-A1E5-3DBF-A8BD07CF7C8A}"/>
              </a:ext>
            </a:extLst>
          </p:cNvPr>
          <p:cNvSpPr>
            <a:spLocks noGrp="1"/>
          </p:cNvSpPr>
          <p:nvPr>
            <p:ph type="title"/>
          </p:nvPr>
        </p:nvSpPr>
        <p:spPr>
          <a:xfrm>
            <a:off x="640080" y="516284"/>
            <a:ext cx="4329485" cy="1765926"/>
          </a:xfrm>
        </p:spPr>
        <p:txBody>
          <a:bodyPr vert="horz" lIns="91440" tIns="45720" rIns="91440" bIns="45720" rtlCol="0" anchor="b">
            <a:normAutofit/>
          </a:bodyPr>
          <a:lstStyle/>
          <a:p>
            <a:r>
              <a:rPr lang="nl-NL" sz="3600" noProof="0" dirty="0"/>
              <a:t>Stichting Oase</a:t>
            </a:r>
            <a:br>
              <a:rPr lang="nl-NL" sz="3600" noProof="0" dirty="0"/>
            </a:br>
            <a:r>
              <a:rPr lang="nl-NL" sz="3600" noProof="0" dirty="0"/>
              <a:t>Palliatieve zorg</a:t>
            </a:r>
          </a:p>
        </p:txBody>
      </p:sp>
      <p:sp>
        <p:nvSpPr>
          <p:cNvPr id="5" name="Tijdelijke aanduiding voor tekst 3">
            <a:extLst>
              <a:ext uri="{FF2B5EF4-FFF2-40B4-BE49-F238E27FC236}">
                <a16:creationId xmlns:a16="http://schemas.microsoft.com/office/drawing/2014/main" id="{93E10662-FB30-EAF3-156F-3EBC5D86EB26}"/>
              </a:ext>
            </a:extLst>
          </p:cNvPr>
          <p:cNvSpPr>
            <a:spLocks noGrp="1"/>
          </p:cNvSpPr>
          <p:nvPr>
            <p:ph type="body" sz="half" idx="4294967295"/>
          </p:nvPr>
        </p:nvSpPr>
        <p:spPr>
          <a:xfrm>
            <a:off x="640080" y="3314909"/>
            <a:ext cx="4243388" cy="2903538"/>
          </a:xfrm>
        </p:spPr>
        <p:txBody>
          <a:bodyPr vert="horz" lIns="91440" tIns="45720" rIns="91440" bIns="45720" rtlCol="0">
            <a:normAutofit/>
          </a:bodyPr>
          <a:lstStyle/>
          <a:p>
            <a:pPr lvl="0"/>
            <a:endParaRPr lang="nl-NL" sz="2000" noProof="0" dirty="0"/>
          </a:p>
          <a:p>
            <a:pPr marL="342900" lvl="0"/>
            <a:r>
              <a:rPr lang="nl-NL" noProof="0" dirty="0"/>
              <a:t>Hospice Alkmaar</a:t>
            </a:r>
          </a:p>
          <a:p>
            <a:pPr marL="342900" lvl="0"/>
            <a:r>
              <a:rPr lang="nl-NL" noProof="0" dirty="0">
                <a:effectLst/>
              </a:rPr>
              <a:t>Hospice </a:t>
            </a:r>
            <a:r>
              <a:rPr lang="nl-NL" noProof="0" dirty="0"/>
              <a:t>De Bregthoeve</a:t>
            </a:r>
          </a:p>
          <a:p>
            <a:pPr marL="342900" lvl="0"/>
            <a:r>
              <a:rPr lang="nl-NL" noProof="0" dirty="0">
                <a:effectLst/>
              </a:rPr>
              <a:t>‘t Huis Lioba</a:t>
            </a:r>
          </a:p>
          <a:p>
            <a:pPr marL="342900" lvl="0"/>
            <a:r>
              <a:rPr lang="nl-NL" noProof="0" dirty="0"/>
              <a:t>Ambulante vrijwilligers</a:t>
            </a:r>
            <a:endParaRPr lang="nl-NL" noProof="0" dirty="0">
              <a:effectLst/>
            </a:endParaRPr>
          </a:p>
        </p:txBody>
      </p:sp>
      <p:pic>
        <p:nvPicPr>
          <p:cNvPr id="14" name="Afbeelding 13">
            <a:extLst>
              <a:ext uri="{FF2B5EF4-FFF2-40B4-BE49-F238E27FC236}">
                <a16:creationId xmlns:a16="http://schemas.microsoft.com/office/drawing/2014/main" id="{0097FCCD-ADE1-3789-748F-CCDA1CE96828}"/>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993502" y="3314909"/>
            <a:ext cx="2964595" cy="1366845"/>
          </a:xfrm>
          <a:prstGeom prst="rect">
            <a:avLst/>
          </a:prstGeom>
        </p:spPr>
      </p:pic>
      <p:pic>
        <p:nvPicPr>
          <p:cNvPr id="4" name="Afbeelding 3">
            <a:extLst>
              <a:ext uri="{FF2B5EF4-FFF2-40B4-BE49-F238E27FC236}">
                <a16:creationId xmlns:a16="http://schemas.microsoft.com/office/drawing/2014/main" id="{C30AD45A-75AC-AC25-FBBF-B21FD4F15EC1}"/>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8712879" y="4919219"/>
            <a:ext cx="2790124" cy="943049"/>
          </a:xfrm>
          <a:prstGeom prst="rect">
            <a:avLst/>
          </a:prstGeom>
        </p:spPr>
      </p:pic>
      <p:pic>
        <p:nvPicPr>
          <p:cNvPr id="9" name="Afbeelding 8">
            <a:extLst>
              <a:ext uri="{FF2B5EF4-FFF2-40B4-BE49-F238E27FC236}">
                <a16:creationId xmlns:a16="http://schemas.microsoft.com/office/drawing/2014/main" id="{C0CD82AA-E965-C17E-286F-6B48F23E5C63}"/>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5780713" y="621257"/>
            <a:ext cx="5092351" cy="1623354"/>
          </a:xfrm>
          <a:prstGeom prst="rect">
            <a:avLst/>
          </a:prstGeom>
        </p:spPr>
      </p:pic>
      <p:pic>
        <p:nvPicPr>
          <p:cNvPr id="11" name="Afbeelding 10">
            <a:extLst>
              <a:ext uri="{FF2B5EF4-FFF2-40B4-BE49-F238E27FC236}">
                <a16:creationId xmlns:a16="http://schemas.microsoft.com/office/drawing/2014/main" id="{9B81D7BB-C31F-F835-8F97-DD2479734E31}"/>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5780713" y="3502270"/>
            <a:ext cx="2187389" cy="913292"/>
          </a:xfrm>
          <a:prstGeom prst="rect">
            <a:avLst/>
          </a:prstGeom>
        </p:spPr>
      </p:pic>
      <p:pic>
        <p:nvPicPr>
          <p:cNvPr id="13" name="Afbeelding 12">
            <a:extLst>
              <a:ext uri="{FF2B5EF4-FFF2-40B4-BE49-F238E27FC236}">
                <a16:creationId xmlns:a16="http://schemas.microsoft.com/office/drawing/2014/main" id="{F38D3219-E7EE-5A1D-9EE8-340E8A3D4C53}"/>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5608047" y="4892538"/>
            <a:ext cx="2920873" cy="1123412"/>
          </a:xfrm>
          <a:prstGeom prst="rect">
            <a:avLst/>
          </a:prstGeom>
        </p:spPr>
      </p:pic>
      <p:cxnSp>
        <p:nvCxnSpPr>
          <p:cNvPr id="12" name="Rechte verbindingslijn 11">
            <a:extLst>
              <a:ext uri="{FF2B5EF4-FFF2-40B4-BE49-F238E27FC236}">
                <a16:creationId xmlns:a16="http://schemas.microsoft.com/office/drawing/2014/main" id="{CAF79EDA-F7D4-A9CE-36C7-73CA575F705E}"/>
              </a:ext>
            </a:extLst>
          </p:cNvPr>
          <p:cNvCxnSpPr>
            <a:cxnSpLocks/>
          </p:cNvCxnSpPr>
          <p:nvPr/>
        </p:nvCxnSpPr>
        <p:spPr>
          <a:xfrm>
            <a:off x="469662" y="2605282"/>
            <a:ext cx="3928232" cy="11140"/>
          </a:xfrm>
          <a:prstGeom prst="line">
            <a:avLst/>
          </a:prstGeom>
          <a:ln w="152400">
            <a:solidFill>
              <a:schemeClr val="bg1"/>
            </a:solidFill>
          </a:ln>
        </p:spPr>
        <p:style>
          <a:lnRef idx="2">
            <a:schemeClr val="accent1"/>
          </a:lnRef>
          <a:fillRef idx="0">
            <a:schemeClr val="accent1"/>
          </a:fillRef>
          <a:effectRef idx="1">
            <a:schemeClr val="accent1"/>
          </a:effectRef>
          <a:fontRef idx="minor">
            <a:schemeClr val="tx1"/>
          </a:fontRef>
        </p:style>
      </p:cxnSp>
      <p:cxnSp>
        <p:nvCxnSpPr>
          <p:cNvPr id="6" name="Rechte verbindingslijn 5">
            <a:extLst>
              <a:ext uri="{FF2B5EF4-FFF2-40B4-BE49-F238E27FC236}">
                <a16:creationId xmlns:a16="http://schemas.microsoft.com/office/drawing/2014/main" id="{0DF3190A-875C-96C9-89E9-71F041138810}"/>
              </a:ext>
            </a:extLst>
          </p:cNvPr>
          <p:cNvCxnSpPr>
            <a:cxnSpLocks/>
          </p:cNvCxnSpPr>
          <p:nvPr/>
        </p:nvCxnSpPr>
        <p:spPr>
          <a:xfrm flipV="1">
            <a:off x="640080" y="2490738"/>
            <a:ext cx="10838209" cy="18288"/>
          </a:xfrm>
          <a:prstGeom prst="line">
            <a:avLst/>
          </a:prstGeom>
          <a:ln w="31750">
            <a:solidFill>
              <a:schemeClr val="accent1">
                <a:lumMod val="75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901926878"/>
      </p:ext>
    </p:extLst>
  </p:cSld>
  <p:clrMapOvr>
    <a:masterClrMapping/>
  </p:clrMapOvr>
  <mc:AlternateContent xmlns:mc="http://schemas.openxmlformats.org/markup-compatibility/2006" xmlns:p14="http://schemas.microsoft.com/office/powerpoint/2010/main">
    <mc:Choice Requires="p14">
      <p:transition spd="slow" p14:dur="2000" advTm="6968"/>
    </mc:Choice>
    <mc:Fallback xmlns="">
      <p:transition spd="slow" advTm="6968"/>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96EB9E8B-BEBA-26EF-9A83-83C377C4957B}"/>
            </a:ext>
          </a:extLst>
        </p:cNvPr>
        <p:cNvGrpSpPr/>
        <p:nvPr/>
      </p:nvGrpSpPr>
      <p:grpSpPr>
        <a:xfrm>
          <a:off x="0" y="0"/>
          <a:ext cx="0" cy="0"/>
          <a:chOff x="0" y="0"/>
          <a:chExt cx="0" cy="0"/>
        </a:xfrm>
      </p:grpSpPr>
      <p:cxnSp>
        <p:nvCxnSpPr>
          <p:cNvPr id="4" name="Rechte verbindingslijn 3">
            <a:extLst>
              <a:ext uri="{FF2B5EF4-FFF2-40B4-BE49-F238E27FC236}">
                <a16:creationId xmlns:a16="http://schemas.microsoft.com/office/drawing/2014/main" id="{0C683362-F0A4-DA4B-E59D-6321AAEA57A4}"/>
              </a:ext>
            </a:extLst>
          </p:cNvPr>
          <p:cNvCxnSpPr>
            <a:cxnSpLocks/>
          </p:cNvCxnSpPr>
          <p:nvPr/>
        </p:nvCxnSpPr>
        <p:spPr>
          <a:xfrm flipV="1">
            <a:off x="629479" y="1632389"/>
            <a:ext cx="10838209" cy="18288"/>
          </a:xfrm>
          <a:prstGeom prst="line">
            <a:avLst/>
          </a:prstGeom>
          <a:ln w="31750">
            <a:solidFill>
              <a:srgbClr val="F2650E"/>
            </a:solidFill>
          </a:ln>
        </p:spPr>
        <p:style>
          <a:lnRef idx="2">
            <a:schemeClr val="accent1"/>
          </a:lnRef>
          <a:fillRef idx="0">
            <a:schemeClr val="accent1"/>
          </a:fillRef>
          <a:effectRef idx="1">
            <a:schemeClr val="accent1"/>
          </a:effectRef>
          <a:fontRef idx="minor">
            <a:schemeClr val="tx1"/>
          </a:fontRef>
        </p:style>
      </p:cxnSp>
      <p:sp>
        <p:nvSpPr>
          <p:cNvPr id="6" name="Tekstvak 5">
            <a:extLst>
              <a:ext uri="{FF2B5EF4-FFF2-40B4-BE49-F238E27FC236}">
                <a16:creationId xmlns:a16="http://schemas.microsoft.com/office/drawing/2014/main" id="{BBB98537-A639-C6A9-1A93-8077819D48E1}"/>
              </a:ext>
            </a:extLst>
          </p:cNvPr>
          <p:cNvSpPr txBox="1"/>
          <p:nvPr/>
        </p:nvSpPr>
        <p:spPr>
          <a:xfrm>
            <a:off x="629479" y="2075288"/>
            <a:ext cx="10508421" cy="3339376"/>
          </a:xfrm>
          <a:prstGeom prst="rect">
            <a:avLst/>
          </a:prstGeom>
          <a:noFill/>
        </p:spPr>
        <p:txBody>
          <a:bodyPr wrap="square" rtlCol="0">
            <a:spAutoFit/>
          </a:bodyPr>
          <a:lstStyle/>
          <a:p>
            <a:r>
              <a:rPr lang="nl-NL" sz="3600" dirty="0"/>
              <a:t>Wat is palliatieve zorg?</a:t>
            </a:r>
          </a:p>
          <a:p>
            <a:pPr marL="342900" indent="-342900">
              <a:buFont typeface="Arial" panose="020B0604020202020204" pitchFamily="34" charset="0"/>
              <a:buChar char="•"/>
            </a:pPr>
            <a:endParaRPr lang="nl-NL" sz="2500" dirty="0"/>
          </a:p>
          <a:p>
            <a:pPr marL="342900" indent="-342900">
              <a:buFont typeface="Arial" panose="020B0604020202020204" pitchFamily="34" charset="0"/>
              <a:buChar char="•"/>
            </a:pPr>
            <a:r>
              <a:rPr lang="nl-NL" sz="2500" dirty="0"/>
              <a:t>Palliatieve zorg is de zorg die zicht </a:t>
            </a:r>
            <a:r>
              <a:rPr lang="nl-NL" sz="2500" dirty="0" err="1"/>
              <a:t>rich</a:t>
            </a:r>
            <a:r>
              <a:rPr lang="nl-NL" sz="2500" dirty="0"/>
              <a:t> op de kwaliteit van leven van mensen die te maken hebben met een ernstige, vaak ongeneeslijke ziekte.</a:t>
            </a:r>
          </a:p>
          <a:p>
            <a:pPr marL="342900" indent="-342900">
              <a:buFont typeface="Arial" panose="020B0604020202020204" pitchFamily="34" charset="0"/>
              <a:buChar char="•"/>
            </a:pPr>
            <a:endParaRPr lang="nl-NL" sz="2500" dirty="0"/>
          </a:p>
          <a:p>
            <a:pPr marL="342900" indent="-342900">
              <a:buFont typeface="Arial" panose="020B0604020202020204" pitchFamily="34" charset="0"/>
              <a:buChar char="•"/>
            </a:pPr>
            <a:r>
              <a:rPr lang="nl-NL" sz="2500" dirty="0"/>
              <a:t>Het doel is niet om beter te worden, maar het verlichten van klachten en het bieden van ondersteuning - lichamelijk, emotioneel, sociaal en spiritueel. </a:t>
            </a:r>
          </a:p>
          <a:p>
            <a:pPr marL="342900" indent="-342900">
              <a:buFont typeface="Arial" panose="020B0604020202020204" pitchFamily="34" charset="0"/>
              <a:buChar char="•"/>
            </a:pPr>
            <a:endParaRPr lang="nl-NL" sz="2500" dirty="0"/>
          </a:p>
        </p:txBody>
      </p:sp>
      <p:pic>
        <p:nvPicPr>
          <p:cNvPr id="7" name="Afbeelding 6">
            <a:extLst>
              <a:ext uri="{FF2B5EF4-FFF2-40B4-BE49-F238E27FC236}">
                <a16:creationId xmlns:a16="http://schemas.microsoft.com/office/drawing/2014/main" id="{BF083DF7-87F2-B080-15A7-F410925F49B2}"/>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85328"/>
            <a:ext cx="4082626" cy="1882321"/>
          </a:xfrm>
          <a:prstGeom prst="rect">
            <a:avLst/>
          </a:prstGeom>
        </p:spPr>
      </p:pic>
    </p:spTree>
    <p:extLst>
      <p:ext uri="{BB962C8B-B14F-4D97-AF65-F5344CB8AC3E}">
        <p14:creationId xmlns:p14="http://schemas.microsoft.com/office/powerpoint/2010/main" val="2093013511"/>
      </p:ext>
    </p:extLst>
  </p:cSld>
  <p:clrMapOvr>
    <a:masterClrMapping/>
  </p:clrMapOvr>
  <mc:AlternateContent xmlns:mc="http://schemas.openxmlformats.org/markup-compatibility/2006" xmlns:p14="http://schemas.microsoft.com/office/powerpoint/2010/main">
    <mc:Choice Requires="p14">
      <p:transition spd="slow" p14:dur="2000" advTm="6968"/>
    </mc:Choice>
    <mc:Fallback xmlns="">
      <p:transition spd="slow" advTm="6968"/>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7AD0900B-2B81-236C-1CC4-75B7ADA49D04}"/>
            </a:ext>
          </a:extLst>
        </p:cNvPr>
        <p:cNvGrpSpPr/>
        <p:nvPr/>
      </p:nvGrpSpPr>
      <p:grpSpPr>
        <a:xfrm>
          <a:off x="0" y="0"/>
          <a:ext cx="0" cy="0"/>
          <a:chOff x="0" y="0"/>
          <a:chExt cx="0" cy="0"/>
        </a:xfrm>
      </p:grpSpPr>
      <p:cxnSp>
        <p:nvCxnSpPr>
          <p:cNvPr id="4" name="Rechte verbindingslijn 3">
            <a:extLst>
              <a:ext uri="{FF2B5EF4-FFF2-40B4-BE49-F238E27FC236}">
                <a16:creationId xmlns:a16="http://schemas.microsoft.com/office/drawing/2014/main" id="{2FB5EEC3-BD52-28C4-C8AE-2571E7CA960C}"/>
              </a:ext>
            </a:extLst>
          </p:cNvPr>
          <p:cNvCxnSpPr>
            <a:cxnSpLocks/>
          </p:cNvCxnSpPr>
          <p:nvPr/>
        </p:nvCxnSpPr>
        <p:spPr>
          <a:xfrm flipV="1">
            <a:off x="629479" y="1632389"/>
            <a:ext cx="10838209" cy="18288"/>
          </a:xfrm>
          <a:prstGeom prst="line">
            <a:avLst/>
          </a:prstGeom>
          <a:ln w="31750">
            <a:solidFill>
              <a:srgbClr val="F2650E"/>
            </a:solidFill>
          </a:ln>
        </p:spPr>
        <p:style>
          <a:lnRef idx="2">
            <a:schemeClr val="accent1"/>
          </a:lnRef>
          <a:fillRef idx="0">
            <a:schemeClr val="accent1"/>
          </a:fillRef>
          <a:effectRef idx="1">
            <a:schemeClr val="accent1"/>
          </a:effectRef>
          <a:fontRef idx="minor">
            <a:schemeClr val="tx1"/>
          </a:fontRef>
        </p:style>
      </p:cxnSp>
      <p:sp>
        <p:nvSpPr>
          <p:cNvPr id="6" name="Tekstvak 5">
            <a:extLst>
              <a:ext uri="{FF2B5EF4-FFF2-40B4-BE49-F238E27FC236}">
                <a16:creationId xmlns:a16="http://schemas.microsoft.com/office/drawing/2014/main" id="{E7497685-8E9F-1DF5-FEAA-C96187F7AF2A}"/>
              </a:ext>
            </a:extLst>
          </p:cNvPr>
          <p:cNvSpPr txBox="1"/>
          <p:nvPr/>
        </p:nvSpPr>
        <p:spPr>
          <a:xfrm>
            <a:off x="629479" y="2075288"/>
            <a:ext cx="10542104" cy="4001095"/>
          </a:xfrm>
          <a:prstGeom prst="rect">
            <a:avLst/>
          </a:prstGeom>
          <a:noFill/>
        </p:spPr>
        <p:txBody>
          <a:bodyPr wrap="square" rtlCol="0">
            <a:spAutoFit/>
          </a:bodyPr>
          <a:lstStyle/>
          <a:p>
            <a:r>
              <a:rPr lang="nl-NL" sz="3600" dirty="0"/>
              <a:t>Doel: Kwaliteit van Leven</a:t>
            </a:r>
          </a:p>
          <a:p>
            <a:endParaRPr lang="nl-NL" sz="900" dirty="0"/>
          </a:p>
          <a:p>
            <a:pPr marL="342900" indent="-342900">
              <a:buFont typeface="Arial" panose="020B0604020202020204" pitchFamily="34" charset="0"/>
              <a:buChar char="•"/>
            </a:pPr>
            <a:endParaRPr lang="nl-NL" sz="900" dirty="0"/>
          </a:p>
          <a:p>
            <a:pPr marL="800100" lvl="1" indent="-342900">
              <a:buFont typeface="Arial" panose="020B0604020202020204" pitchFamily="34" charset="0"/>
              <a:buChar char="•"/>
            </a:pPr>
            <a:r>
              <a:rPr lang="nl-NL" sz="2500" dirty="0"/>
              <a:t>Leven toevoegen aan de dagen, in plaats van dagen aan het leven.</a:t>
            </a:r>
          </a:p>
          <a:p>
            <a:pPr marL="800100" lvl="1" indent="-342900">
              <a:buFont typeface="Arial" panose="020B0604020202020204" pitchFamily="34" charset="0"/>
              <a:buChar char="•"/>
            </a:pPr>
            <a:endParaRPr lang="nl-NL" sz="2500" dirty="0"/>
          </a:p>
          <a:p>
            <a:pPr marL="800100" lvl="1" indent="-342900">
              <a:buFont typeface="Arial" panose="020B0604020202020204" pitchFamily="34" charset="0"/>
              <a:buChar char="•"/>
            </a:pPr>
            <a:r>
              <a:rPr lang="nl-NL" sz="2500" dirty="0"/>
              <a:t>Pijn en andere klachten verlichten zoals benauwdheid, misselijkheid </a:t>
            </a:r>
            <a:br>
              <a:rPr lang="nl-NL" sz="2500" dirty="0"/>
            </a:br>
            <a:r>
              <a:rPr lang="nl-NL" sz="2500" dirty="0"/>
              <a:t>of vermoeidheid.</a:t>
            </a:r>
          </a:p>
          <a:p>
            <a:pPr lvl="1"/>
            <a:endParaRPr lang="nl-NL" sz="2500" dirty="0"/>
          </a:p>
          <a:p>
            <a:pPr marL="800100" lvl="1" indent="-342900">
              <a:buFont typeface="Arial" panose="020B0604020202020204" pitchFamily="34" charset="0"/>
              <a:buChar char="•"/>
            </a:pPr>
            <a:r>
              <a:rPr lang="nl-NL" sz="2500" dirty="0"/>
              <a:t>Ondersteuning bieden bij emoties, relaties, zingeving en afscheid.</a:t>
            </a:r>
          </a:p>
          <a:p>
            <a:pPr marL="800100" lvl="1" indent="-342900">
              <a:buFont typeface="Arial" panose="020B0604020202020204" pitchFamily="34" charset="0"/>
              <a:buChar char="•"/>
            </a:pPr>
            <a:endParaRPr lang="nl-NL" sz="2500" dirty="0"/>
          </a:p>
          <a:p>
            <a:pPr marL="800100" lvl="1" indent="-342900">
              <a:buFont typeface="Arial" panose="020B0604020202020204" pitchFamily="34" charset="0"/>
              <a:buChar char="•"/>
            </a:pPr>
            <a:r>
              <a:rPr lang="nl-NL" sz="2500" dirty="0"/>
              <a:t>Mantelzorger ontlasten en begeleiden in deze vaak intensieve periode.</a:t>
            </a:r>
          </a:p>
        </p:txBody>
      </p:sp>
      <p:pic>
        <p:nvPicPr>
          <p:cNvPr id="7" name="Afbeelding 6">
            <a:extLst>
              <a:ext uri="{FF2B5EF4-FFF2-40B4-BE49-F238E27FC236}">
                <a16:creationId xmlns:a16="http://schemas.microsoft.com/office/drawing/2014/main" id="{8B83923F-0CB9-A4AE-2AA8-1E6DE3C8DD74}"/>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85328"/>
            <a:ext cx="4082626" cy="1882321"/>
          </a:xfrm>
          <a:prstGeom prst="rect">
            <a:avLst/>
          </a:prstGeom>
        </p:spPr>
      </p:pic>
    </p:spTree>
    <p:extLst>
      <p:ext uri="{BB962C8B-B14F-4D97-AF65-F5344CB8AC3E}">
        <p14:creationId xmlns:p14="http://schemas.microsoft.com/office/powerpoint/2010/main" val="2628395404"/>
      </p:ext>
    </p:extLst>
  </p:cSld>
  <p:clrMapOvr>
    <a:masterClrMapping/>
  </p:clrMapOvr>
  <mc:AlternateContent xmlns:mc="http://schemas.openxmlformats.org/markup-compatibility/2006" xmlns:p14="http://schemas.microsoft.com/office/powerpoint/2010/main">
    <mc:Choice Requires="p14">
      <p:transition spd="slow" p14:dur="2000" advTm="6968"/>
    </mc:Choice>
    <mc:Fallback xmlns="">
      <p:transition spd="slow" advTm="6968"/>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8804A7D7-F9B0-B1BF-4D01-81F061AC8F6B}"/>
            </a:ext>
          </a:extLst>
        </p:cNvPr>
        <p:cNvGrpSpPr/>
        <p:nvPr/>
      </p:nvGrpSpPr>
      <p:grpSpPr>
        <a:xfrm>
          <a:off x="0" y="0"/>
          <a:ext cx="0" cy="0"/>
          <a:chOff x="0" y="0"/>
          <a:chExt cx="0" cy="0"/>
        </a:xfrm>
      </p:grpSpPr>
      <p:cxnSp>
        <p:nvCxnSpPr>
          <p:cNvPr id="4" name="Rechte verbindingslijn 3">
            <a:extLst>
              <a:ext uri="{FF2B5EF4-FFF2-40B4-BE49-F238E27FC236}">
                <a16:creationId xmlns:a16="http://schemas.microsoft.com/office/drawing/2014/main" id="{FC543258-EC85-7A75-A833-B3A0645613B9}"/>
              </a:ext>
            </a:extLst>
          </p:cNvPr>
          <p:cNvCxnSpPr>
            <a:cxnSpLocks/>
          </p:cNvCxnSpPr>
          <p:nvPr/>
        </p:nvCxnSpPr>
        <p:spPr>
          <a:xfrm flipV="1">
            <a:off x="629479" y="1632389"/>
            <a:ext cx="10838209" cy="18288"/>
          </a:xfrm>
          <a:prstGeom prst="line">
            <a:avLst/>
          </a:prstGeom>
          <a:ln w="31750">
            <a:solidFill>
              <a:srgbClr val="F2650E"/>
            </a:solidFill>
          </a:ln>
        </p:spPr>
        <p:style>
          <a:lnRef idx="2">
            <a:schemeClr val="accent1"/>
          </a:lnRef>
          <a:fillRef idx="0">
            <a:schemeClr val="accent1"/>
          </a:fillRef>
          <a:effectRef idx="1">
            <a:schemeClr val="accent1"/>
          </a:effectRef>
          <a:fontRef idx="minor">
            <a:schemeClr val="tx1"/>
          </a:fontRef>
        </p:style>
      </p:cxnSp>
      <p:sp>
        <p:nvSpPr>
          <p:cNvPr id="6" name="Tekstvak 5">
            <a:extLst>
              <a:ext uri="{FF2B5EF4-FFF2-40B4-BE49-F238E27FC236}">
                <a16:creationId xmlns:a16="http://schemas.microsoft.com/office/drawing/2014/main" id="{4BED8169-B236-E04C-9EBA-29DFA8E3E27E}"/>
              </a:ext>
            </a:extLst>
          </p:cNvPr>
          <p:cNvSpPr txBox="1"/>
          <p:nvPr/>
        </p:nvSpPr>
        <p:spPr>
          <a:xfrm>
            <a:off x="629479" y="1632389"/>
            <a:ext cx="11410121" cy="4493538"/>
          </a:xfrm>
          <a:prstGeom prst="rect">
            <a:avLst/>
          </a:prstGeom>
          <a:noFill/>
        </p:spPr>
        <p:txBody>
          <a:bodyPr wrap="square" rtlCol="0">
            <a:spAutoFit/>
          </a:bodyPr>
          <a:lstStyle/>
          <a:p>
            <a:r>
              <a:rPr lang="nl-NL" sz="3600" dirty="0"/>
              <a:t>Zorg met aandacht wat nog </a:t>
            </a:r>
            <a:r>
              <a:rPr lang="nl-NL" sz="3600" dirty="0" err="1"/>
              <a:t>wèl</a:t>
            </a:r>
            <a:r>
              <a:rPr lang="nl-NL" sz="3600" dirty="0"/>
              <a:t> mogelijk is.</a:t>
            </a:r>
          </a:p>
          <a:p>
            <a:endParaRPr lang="nl-NL" sz="2500" dirty="0"/>
          </a:p>
          <a:p>
            <a:r>
              <a:rPr lang="nl-NL" sz="2500" b="1" dirty="0"/>
              <a:t> 4 </a:t>
            </a:r>
            <a:r>
              <a:rPr lang="nl-NL" sz="2500" b="1" dirty="0" err="1"/>
              <a:t>dimenties</a:t>
            </a:r>
            <a:endParaRPr lang="nl-NL" sz="2500" dirty="0"/>
          </a:p>
          <a:p>
            <a:pPr marL="342900" indent="-342900">
              <a:buFont typeface="Arial" panose="020B0604020202020204" pitchFamily="34" charset="0"/>
              <a:buChar char="•"/>
            </a:pPr>
            <a:r>
              <a:rPr lang="nl-NL" sz="2500" b="1" dirty="0"/>
              <a:t>Lichamelijk welzijn</a:t>
            </a:r>
            <a:r>
              <a:rPr lang="nl-NL" sz="2500" dirty="0"/>
              <a:t>: verlichting van pijn, benauwdheid, misselijkheid, vermoeidheid. </a:t>
            </a:r>
            <a:br>
              <a:rPr lang="nl-NL" sz="2500" dirty="0"/>
            </a:br>
            <a:r>
              <a:rPr lang="nl-NL" sz="2500" dirty="0"/>
              <a:t>Behandeling afgestemd op comfort en wensen – gericht op een zo prettig mogelijk leven.</a:t>
            </a:r>
          </a:p>
          <a:p>
            <a:pPr marL="342900" indent="-342900">
              <a:buFont typeface="Arial" panose="020B0604020202020204" pitchFamily="34" charset="0"/>
              <a:buChar char="•"/>
            </a:pPr>
            <a:r>
              <a:rPr lang="nl-NL" sz="2500" b="1" dirty="0"/>
              <a:t>Emotioneel welzijn</a:t>
            </a:r>
            <a:r>
              <a:rPr lang="nl-NL" sz="2500" dirty="0"/>
              <a:t>:</a:t>
            </a:r>
            <a:r>
              <a:rPr lang="nl-NL" sz="2500" b="1" dirty="0"/>
              <a:t> </a:t>
            </a:r>
            <a:r>
              <a:rPr lang="nl-NL" sz="2500" dirty="0"/>
              <a:t>aandacht voor angst, verdriet en onzekerheid.</a:t>
            </a:r>
          </a:p>
          <a:p>
            <a:pPr marL="342900" indent="-342900">
              <a:buFont typeface="Arial" panose="020B0604020202020204" pitchFamily="34" charset="0"/>
              <a:buChar char="•"/>
            </a:pPr>
            <a:r>
              <a:rPr lang="nl-NL" sz="2500" b="1" dirty="0"/>
              <a:t>Sociaal welzijn: </a:t>
            </a:r>
            <a:r>
              <a:rPr lang="nl-NL" sz="2500" dirty="0"/>
              <a:t>ondersteuning voor relaties en mantelzorgers. Hulp bij balans, praktische zorg en regelingen (WMO, WLZ EN PGB).</a:t>
            </a:r>
          </a:p>
          <a:p>
            <a:pPr marL="342900" indent="-342900">
              <a:buFont typeface="Arial" panose="020B0604020202020204" pitchFamily="34" charset="0"/>
              <a:buChar char="•"/>
            </a:pPr>
            <a:r>
              <a:rPr lang="nl-NL" sz="2500" b="1" dirty="0"/>
              <a:t>Spiritueel welzijn</a:t>
            </a:r>
            <a:r>
              <a:rPr lang="nl-NL" sz="2500" dirty="0"/>
              <a:t>: ruimte voor zingeving, levensvragen en afscheid. Begeleiding gericht op innerlijke rust en betekenis.</a:t>
            </a:r>
          </a:p>
        </p:txBody>
      </p:sp>
      <p:pic>
        <p:nvPicPr>
          <p:cNvPr id="7" name="Afbeelding 6">
            <a:extLst>
              <a:ext uri="{FF2B5EF4-FFF2-40B4-BE49-F238E27FC236}">
                <a16:creationId xmlns:a16="http://schemas.microsoft.com/office/drawing/2014/main" id="{DF1D9A64-23F8-D59F-B2B8-BD10C54C1C2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85328"/>
            <a:ext cx="4082626" cy="1882321"/>
          </a:xfrm>
          <a:prstGeom prst="rect">
            <a:avLst/>
          </a:prstGeom>
        </p:spPr>
      </p:pic>
    </p:spTree>
    <p:extLst>
      <p:ext uri="{BB962C8B-B14F-4D97-AF65-F5344CB8AC3E}">
        <p14:creationId xmlns:p14="http://schemas.microsoft.com/office/powerpoint/2010/main" val="1488966510"/>
      </p:ext>
    </p:extLst>
  </p:cSld>
  <p:clrMapOvr>
    <a:masterClrMapping/>
  </p:clrMapOvr>
  <mc:AlternateContent xmlns:mc="http://schemas.openxmlformats.org/markup-compatibility/2006" xmlns:p14="http://schemas.microsoft.com/office/powerpoint/2010/main">
    <mc:Choice Requires="p14">
      <p:transition spd="slow" p14:dur="2000" advTm="6968"/>
    </mc:Choice>
    <mc:Fallback xmlns="">
      <p:transition spd="slow" advTm="6968"/>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B2EF36E9-F424-8919-47AE-F94C85B7DBA0}"/>
            </a:ext>
          </a:extLst>
        </p:cNvPr>
        <p:cNvGrpSpPr/>
        <p:nvPr/>
      </p:nvGrpSpPr>
      <p:grpSpPr>
        <a:xfrm>
          <a:off x="0" y="0"/>
          <a:ext cx="0" cy="0"/>
          <a:chOff x="0" y="0"/>
          <a:chExt cx="0" cy="0"/>
        </a:xfrm>
      </p:grpSpPr>
      <p:cxnSp>
        <p:nvCxnSpPr>
          <p:cNvPr id="4" name="Rechte verbindingslijn 3">
            <a:extLst>
              <a:ext uri="{FF2B5EF4-FFF2-40B4-BE49-F238E27FC236}">
                <a16:creationId xmlns:a16="http://schemas.microsoft.com/office/drawing/2014/main" id="{19A81347-5A65-4668-7837-E8BAC5EA425A}"/>
              </a:ext>
            </a:extLst>
          </p:cNvPr>
          <p:cNvCxnSpPr>
            <a:cxnSpLocks/>
          </p:cNvCxnSpPr>
          <p:nvPr/>
        </p:nvCxnSpPr>
        <p:spPr>
          <a:xfrm flipV="1">
            <a:off x="629479" y="1632389"/>
            <a:ext cx="10838209" cy="18288"/>
          </a:xfrm>
          <a:prstGeom prst="line">
            <a:avLst/>
          </a:prstGeom>
          <a:ln w="31750">
            <a:solidFill>
              <a:srgbClr val="F2650E"/>
            </a:solidFill>
          </a:ln>
        </p:spPr>
        <p:style>
          <a:lnRef idx="2">
            <a:schemeClr val="accent1"/>
          </a:lnRef>
          <a:fillRef idx="0">
            <a:schemeClr val="accent1"/>
          </a:fillRef>
          <a:effectRef idx="1">
            <a:schemeClr val="accent1"/>
          </a:effectRef>
          <a:fontRef idx="minor">
            <a:schemeClr val="tx1"/>
          </a:fontRef>
        </p:style>
      </p:cxnSp>
      <p:sp>
        <p:nvSpPr>
          <p:cNvPr id="6" name="Tekstvak 5">
            <a:extLst>
              <a:ext uri="{FF2B5EF4-FFF2-40B4-BE49-F238E27FC236}">
                <a16:creationId xmlns:a16="http://schemas.microsoft.com/office/drawing/2014/main" id="{0720C5B8-BBF5-7833-74CE-96CF70EDC7E8}"/>
              </a:ext>
            </a:extLst>
          </p:cNvPr>
          <p:cNvSpPr txBox="1"/>
          <p:nvPr/>
        </p:nvSpPr>
        <p:spPr>
          <a:xfrm>
            <a:off x="629478" y="1650677"/>
            <a:ext cx="10933043" cy="4493538"/>
          </a:xfrm>
          <a:prstGeom prst="rect">
            <a:avLst/>
          </a:prstGeom>
          <a:noFill/>
        </p:spPr>
        <p:txBody>
          <a:bodyPr wrap="square" rtlCol="0">
            <a:spAutoFit/>
          </a:bodyPr>
          <a:lstStyle/>
          <a:p>
            <a:r>
              <a:rPr lang="nl-NL" sz="3600" dirty="0"/>
              <a:t>Voor wie?</a:t>
            </a:r>
          </a:p>
          <a:p>
            <a:r>
              <a:rPr lang="nl-NL" sz="2500" dirty="0"/>
              <a:t>Niet de ziekte, maar de mens en zijn omgeving staan centraal!</a:t>
            </a:r>
          </a:p>
          <a:p>
            <a:endParaRPr lang="nl-NL" dirty="0"/>
          </a:p>
          <a:p>
            <a:pPr marL="342900" indent="-342900">
              <a:buFont typeface="Arial" panose="020B0604020202020204" pitchFamily="34" charset="0"/>
              <a:buChar char="•"/>
            </a:pPr>
            <a:r>
              <a:rPr lang="nl-NL" sz="2500" dirty="0"/>
              <a:t>Voor mensen die niet meer beter kunnen worden, of die leven met een chronische of progressieve aandoening zoals:</a:t>
            </a:r>
          </a:p>
          <a:p>
            <a:endParaRPr lang="nl-NL" sz="100" dirty="0"/>
          </a:p>
          <a:p>
            <a:endParaRPr lang="nl-NL" sz="800" dirty="0"/>
          </a:p>
          <a:p>
            <a:pPr lvl="1"/>
            <a:r>
              <a:rPr lang="nl-NL" sz="2500" dirty="0"/>
              <a:t>- Kanker		- Hartfalen		- Ziekte van Parkinson(isme)</a:t>
            </a:r>
          </a:p>
          <a:p>
            <a:pPr lvl="1"/>
            <a:r>
              <a:rPr lang="nl-NL" sz="2500" dirty="0"/>
              <a:t>- Spierziekten	- ALS, PLS, PMSA	- NAH (Niet Aangeboren Hersenletsel)</a:t>
            </a:r>
          </a:p>
          <a:p>
            <a:pPr lvl="1"/>
            <a:r>
              <a:rPr lang="nl-NL" sz="2500" dirty="0"/>
              <a:t>- COPD 		- Dementie				</a:t>
            </a:r>
            <a:endParaRPr lang="nl-NL" sz="2200" dirty="0"/>
          </a:p>
          <a:p>
            <a:pPr lvl="1"/>
            <a:r>
              <a:rPr lang="nl-NL" sz="2500" dirty="0"/>
              <a:t>- Andere ziekten waarbij de kwaliteit van leven ernstig  onder druk staat.</a:t>
            </a:r>
          </a:p>
          <a:p>
            <a:pPr marL="800100" lvl="1" indent="-342900">
              <a:buFontTx/>
              <a:buChar char="-"/>
            </a:pPr>
            <a:endParaRPr lang="nl-NL" sz="2500" dirty="0">
              <a:solidFill>
                <a:srgbClr val="33363C"/>
              </a:solidFill>
            </a:endParaRPr>
          </a:p>
          <a:p>
            <a:pPr marL="342900" indent="-342900">
              <a:buFont typeface="Arial" panose="020B0604020202020204" pitchFamily="34" charset="0"/>
              <a:buChar char="•"/>
            </a:pPr>
            <a:r>
              <a:rPr lang="nl-NL" sz="2500" dirty="0"/>
              <a:t>Ook mantelzorger en naasten krijgen begeleiding en ondersteuning.</a:t>
            </a:r>
          </a:p>
        </p:txBody>
      </p:sp>
      <p:pic>
        <p:nvPicPr>
          <p:cNvPr id="7" name="Afbeelding 6">
            <a:extLst>
              <a:ext uri="{FF2B5EF4-FFF2-40B4-BE49-F238E27FC236}">
                <a16:creationId xmlns:a16="http://schemas.microsoft.com/office/drawing/2014/main" id="{D171BF18-8B27-AABD-47D8-C0544F71FE7D}"/>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85328"/>
            <a:ext cx="4082626" cy="1882321"/>
          </a:xfrm>
          <a:prstGeom prst="rect">
            <a:avLst/>
          </a:prstGeom>
        </p:spPr>
      </p:pic>
    </p:spTree>
    <p:extLst>
      <p:ext uri="{BB962C8B-B14F-4D97-AF65-F5344CB8AC3E}">
        <p14:creationId xmlns:p14="http://schemas.microsoft.com/office/powerpoint/2010/main" val="3409665570"/>
      </p:ext>
    </p:extLst>
  </p:cSld>
  <p:clrMapOvr>
    <a:masterClrMapping/>
  </p:clrMapOvr>
  <mc:AlternateContent xmlns:mc="http://schemas.openxmlformats.org/markup-compatibility/2006" xmlns:p14="http://schemas.microsoft.com/office/powerpoint/2010/main">
    <mc:Choice Requires="p14">
      <p:transition spd="slow" p14:dur="2000" advTm="6968"/>
    </mc:Choice>
    <mc:Fallback xmlns="">
      <p:transition spd="slow" advTm="6968"/>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AAE45F6F-2F64-3ACA-D4DE-EA095A62277B}"/>
            </a:ext>
          </a:extLst>
        </p:cNvPr>
        <p:cNvGrpSpPr/>
        <p:nvPr/>
      </p:nvGrpSpPr>
      <p:grpSpPr>
        <a:xfrm>
          <a:off x="0" y="0"/>
          <a:ext cx="0" cy="0"/>
          <a:chOff x="0" y="0"/>
          <a:chExt cx="0" cy="0"/>
        </a:xfrm>
      </p:grpSpPr>
      <p:cxnSp>
        <p:nvCxnSpPr>
          <p:cNvPr id="4" name="Rechte verbindingslijn 3">
            <a:extLst>
              <a:ext uri="{FF2B5EF4-FFF2-40B4-BE49-F238E27FC236}">
                <a16:creationId xmlns:a16="http://schemas.microsoft.com/office/drawing/2014/main" id="{545B1C57-E2F7-71E0-3BBE-D41E5B7AF624}"/>
              </a:ext>
            </a:extLst>
          </p:cNvPr>
          <p:cNvCxnSpPr>
            <a:cxnSpLocks/>
          </p:cNvCxnSpPr>
          <p:nvPr/>
        </p:nvCxnSpPr>
        <p:spPr>
          <a:xfrm>
            <a:off x="437322" y="1632389"/>
            <a:ext cx="11030366" cy="0"/>
          </a:xfrm>
          <a:prstGeom prst="line">
            <a:avLst/>
          </a:prstGeom>
          <a:ln w="31750">
            <a:solidFill>
              <a:srgbClr val="F2650E"/>
            </a:solidFill>
          </a:ln>
        </p:spPr>
        <p:style>
          <a:lnRef idx="2">
            <a:schemeClr val="accent1"/>
          </a:lnRef>
          <a:fillRef idx="0">
            <a:schemeClr val="accent1"/>
          </a:fillRef>
          <a:effectRef idx="1">
            <a:schemeClr val="accent1"/>
          </a:effectRef>
          <a:fontRef idx="minor">
            <a:schemeClr val="tx1"/>
          </a:fontRef>
        </p:style>
      </p:cxnSp>
      <p:sp>
        <p:nvSpPr>
          <p:cNvPr id="6" name="Tekstvak 5">
            <a:extLst>
              <a:ext uri="{FF2B5EF4-FFF2-40B4-BE49-F238E27FC236}">
                <a16:creationId xmlns:a16="http://schemas.microsoft.com/office/drawing/2014/main" id="{095A7E89-65D3-4F8E-FD2B-812118F9CC60}"/>
              </a:ext>
            </a:extLst>
          </p:cNvPr>
          <p:cNvSpPr txBox="1"/>
          <p:nvPr/>
        </p:nvSpPr>
        <p:spPr>
          <a:xfrm>
            <a:off x="437322" y="1640339"/>
            <a:ext cx="11251095" cy="4108817"/>
          </a:xfrm>
          <a:prstGeom prst="rect">
            <a:avLst/>
          </a:prstGeom>
          <a:noFill/>
        </p:spPr>
        <p:txBody>
          <a:bodyPr wrap="square" rtlCol="0">
            <a:spAutoFit/>
          </a:bodyPr>
          <a:lstStyle/>
          <a:p>
            <a:r>
              <a:rPr lang="nl-NL" sz="3600" dirty="0"/>
              <a:t>Wie bieden palliatieve zorg?</a:t>
            </a:r>
          </a:p>
          <a:p>
            <a:pPr marL="342900" indent="-342900">
              <a:buFont typeface="Arial" panose="020B0604020202020204" pitchFamily="34" charset="0"/>
              <a:buChar char="•"/>
            </a:pPr>
            <a:endParaRPr lang="nl-NL" sz="2500" dirty="0"/>
          </a:p>
          <a:p>
            <a:r>
              <a:rPr lang="nl-NL" sz="2500" dirty="0"/>
              <a:t>Een team van zorgverleners en vrijwilligers werkt samen rond de gast of patiënt:</a:t>
            </a:r>
          </a:p>
          <a:p>
            <a:endParaRPr lang="nl-NL" sz="2500" dirty="0"/>
          </a:p>
          <a:p>
            <a:pPr marL="457200" indent="-457200">
              <a:buAutoNum type="arabicPeriod"/>
            </a:pPr>
            <a:r>
              <a:rPr lang="nl-NL" sz="2500" b="1" dirty="0"/>
              <a:t>Medische en verpleegkundige zorg:</a:t>
            </a:r>
            <a:endParaRPr lang="nl-NL" sz="2500" dirty="0"/>
          </a:p>
          <a:p>
            <a:pPr marL="800100" lvl="1" indent="-342900">
              <a:buFont typeface="Arial" panose="020B0604020202020204" pitchFamily="34" charset="0"/>
              <a:buChar char="•"/>
            </a:pPr>
            <a:r>
              <a:rPr lang="nl-NL" sz="2500" dirty="0"/>
              <a:t>Arts, verpleegkundige en verzorgende</a:t>
            </a:r>
          </a:p>
          <a:p>
            <a:pPr lvl="3"/>
            <a:r>
              <a:rPr lang="nl-NL" sz="2500" dirty="0"/>
              <a:t>voor  medische zorg, pijn- en symptoombehandeling, afstemming met behandelaren.</a:t>
            </a:r>
          </a:p>
          <a:p>
            <a:pPr marL="800100" lvl="1" indent="-342900">
              <a:buFont typeface="Arial" panose="020B0604020202020204" pitchFamily="34" charset="0"/>
              <a:buChar char="•"/>
            </a:pPr>
            <a:r>
              <a:rPr lang="nl-NL" sz="2500" dirty="0"/>
              <a:t>Gespecialiseerd verpleegkundige / clientbegeleider</a:t>
            </a:r>
          </a:p>
          <a:p>
            <a:pPr lvl="3"/>
            <a:r>
              <a:rPr lang="nl-NL" sz="2500" dirty="0"/>
              <a:t>adviseert over complexe klachten, medicatie en comfort.</a:t>
            </a:r>
          </a:p>
        </p:txBody>
      </p:sp>
      <p:pic>
        <p:nvPicPr>
          <p:cNvPr id="7" name="Afbeelding 6">
            <a:extLst>
              <a:ext uri="{FF2B5EF4-FFF2-40B4-BE49-F238E27FC236}">
                <a16:creationId xmlns:a16="http://schemas.microsoft.com/office/drawing/2014/main" id="{7F70DFFC-5D74-BB8A-D8CE-676A35DE442E}"/>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85328"/>
            <a:ext cx="4082626" cy="1882321"/>
          </a:xfrm>
          <a:prstGeom prst="rect">
            <a:avLst/>
          </a:prstGeom>
        </p:spPr>
      </p:pic>
    </p:spTree>
    <p:extLst>
      <p:ext uri="{BB962C8B-B14F-4D97-AF65-F5344CB8AC3E}">
        <p14:creationId xmlns:p14="http://schemas.microsoft.com/office/powerpoint/2010/main" val="525784183"/>
      </p:ext>
    </p:extLst>
  </p:cSld>
  <p:clrMapOvr>
    <a:masterClrMapping/>
  </p:clrMapOvr>
  <mc:AlternateContent xmlns:mc="http://schemas.openxmlformats.org/markup-compatibility/2006" xmlns:p14="http://schemas.microsoft.com/office/powerpoint/2010/main">
    <mc:Choice Requires="p14">
      <p:transition spd="slow" p14:dur="2000" advTm="6968"/>
    </mc:Choice>
    <mc:Fallback xmlns="">
      <p:transition spd="slow" advTm="6968"/>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5F05AD48-2654-BAA1-977C-668AF920A3CF}"/>
            </a:ext>
          </a:extLst>
        </p:cNvPr>
        <p:cNvGrpSpPr/>
        <p:nvPr/>
      </p:nvGrpSpPr>
      <p:grpSpPr>
        <a:xfrm>
          <a:off x="0" y="0"/>
          <a:ext cx="0" cy="0"/>
          <a:chOff x="0" y="0"/>
          <a:chExt cx="0" cy="0"/>
        </a:xfrm>
      </p:grpSpPr>
      <p:cxnSp>
        <p:nvCxnSpPr>
          <p:cNvPr id="4" name="Rechte verbindingslijn 3">
            <a:extLst>
              <a:ext uri="{FF2B5EF4-FFF2-40B4-BE49-F238E27FC236}">
                <a16:creationId xmlns:a16="http://schemas.microsoft.com/office/drawing/2014/main" id="{761E9384-FCC9-3833-2110-837FFAB878A2}"/>
              </a:ext>
            </a:extLst>
          </p:cNvPr>
          <p:cNvCxnSpPr>
            <a:cxnSpLocks/>
          </p:cNvCxnSpPr>
          <p:nvPr/>
        </p:nvCxnSpPr>
        <p:spPr>
          <a:xfrm>
            <a:off x="437322" y="1632389"/>
            <a:ext cx="11030366" cy="0"/>
          </a:xfrm>
          <a:prstGeom prst="line">
            <a:avLst/>
          </a:prstGeom>
          <a:ln w="31750">
            <a:solidFill>
              <a:srgbClr val="F2650E"/>
            </a:solidFill>
          </a:ln>
        </p:spPr>
        <p:style>
          <a:lnRef idx="2">
            <a:schemeClr val="accent1"/>
          </a:lnRef>
          <a:fillRef idx="0">
            <a:schemeClr val="accent1"/>
          </a:fillRef>
          <a:effectRef idx="1">
            <a:schemeClr val="accent1"/>
          </a:effectRef>
          <a:fontRef idx="minor">
            <a:schemeClr val="tx1"/>
          </a:fontRef>
        </p:style>
      </p:cxnSp>
      <p:sp>
        <p:nvSpPr>
          <p:cNvPr id="6" name="Tekstvak 5">
            <a:extLst>
              <a:ext uri="{FF2B5EF4-FFF2-40B4-BE49-F238E27FC236}">
                <a16:creationId xmlns:a16="http://schemas.microsoft.com/office/drawing/2014/main" id="{B4ADD966-A58A-640C-EE4A-0C583B552000}"/>
              </a:ext>
            </a:extLst>
          </p:cNvPr>
          <p:cNvSpPr txBox="1"/>
          <p:nvPr/>
        </p:nvSpPr>
        <p:spPr>
          <a:xfrm>
            <a:off x="437322" y="1640339"/>
            <a:ext cx="11251095" cy="5447645"/>
          </a:xfrm>
          <a:prstGeom prst="rect">
            <a:avLst/>
          </a:prstGeom>
          <a:noFill/>
        </p:spPr>
        <p:txBody>
          <a:bodyPr wrap="square" rtlCol="0">
            <a:spAutoFit/>
          </a:bodyPr>
          <a:lstStyle/>
          <a:p>
            <a:r>
              <a:rPr lang="nl-NL" sz="3600" dirty="0"/>
              <a:t>Wie bieden palliatieve zorg? (vervolg)</a:t>
            </a:r>
          </a:p>
          <a:p>
            <a:endParaRPr lang="nl-NL" sz="2000" dirty="0"/>
          </a:p>
          <a:p>
            <a:r>
              <a:rPr lang="nl-NL" sz="2500" b="1" dirty="0"/>
              <a:t>2. Psychosociale en praktische ondersteuning </a:t>
            </a:r>
          </a:p>
          <a:p>
            <a:pPr marL="800100" lvl="1" indent="-342900">
              <a:buFont typeface="Arial" panose="020B0604020202020204" pitchFamily="34" charset="0"/>
              <a:buChar char="•"/>
            </a:pPr>
            <a:r>
              <a:rPr lang="nl-NL" sz="2500" dirty="0"/>
              <a:t>Maatschappelijk werker/ mantelzorgmakelaar</a:t>
            </a:r>
          </a:p>
          <a:p>
            <a:pPr lvl="3"/>
            <a:r>
              <a:rPr lang="nl-NL" sz="2500" dirty="0"/>
              <a:t>ondersteunt bij emoties, mantelzorgbelasting, relaties, financiën en </a:t>
            </a:r>
            <a:br>
              <a:rPr lang="nl-NL" sz="2500" dirty="0"/>
            </a:br>
            <a:r>
              <a:rPr lang="nl-NL" sz="2500" dirty="0"/>
              <a:t>Wet- en regelgeving, WMO/ WLZ/PGB.</a:t>
            </a:r>
          </a:p>
          <a:p>
            <a:pPr marL="800100" lvl="1" indent="-342900">
              <a:buFont typeface="Arial" panose="020B0604020202020204" pitchFamily="34" charset="0"/>
              <a:buChar char="•"/>
            </a:pPr>
            <a:r>
              <a:rPr lang="nl-NL" sz="2500" dirty="0"/>
              <a:t>Coördinator/ casemanager zoals van </a:t>
            </a:r>
            <a:r>
              <a:rPr lang="nl-NL" sz="2500" dirty="0" err="1"/>
              <a:t>Geriant</a:t>
            </a:r>
            <a:endParaRPr lang="nl-NL" sz="2500" dirty="0"/>
          </a:p>
          <a:p>
            <a:pPr lvl="3"/>
            <a:r>
              <a:rPr lang="nl-NL" sz="2500" dirty="0"/>
              <a:t>bewaakt de samenhang tussen zorg, begeleiding en familie; eerste aanspreekpunt bij dementie.</a:t>
            </a:r>
          </a:p>
          <a:p>
            <a:pPr lvl="2"/>
            <a:endParaRPr lang="nl-NL" sz="1600" dirty="0"/>
          </a:p>
          <a:p>
            <a:r>
              <a:rPr lang="nl-NL" sz="2500" b="1" dirty="0"/>
              <a:t>3. Emotionele en spirituele begeleiding</a:t>
            </a:r>
          </a:p>
          <a:p>
            <a:pPr marL="800100" lvl="1" indent="-342900">
              <a:buFont typeface="Arial" panose="020B0604020202020204" pitchFamily="34" charset="0"/>
              <a:buChar char="•"/>
            </a:pPr>
            <a:r>
              <a:rPr lang="nl-NL" sz="2500" dirty="0"/>
              <a:t>Geestelijk verzorger/ psycholoog </a:t>
            </a:r>
          </a:p>
          <a:p>
            <a:pPr lvl="3"/>
            <a:r>
              <a:rPr lang="nl-NL" sz="2500" dirty="0"/>
              <a:t>ondersteunt bij zingeving, levensvragen, angst en rouw.</a:t>
            </a:r>
          </a:p>
          <a:p>
            <a:endParaRPr lang="nl-NL" sz="2500" dirty="0"/>
          </a:p>
        </p:txBody>
      </p:sp>
      <p:pic>
        <p:nvPicPr>
          <p:cNvPr id="7" name="Afbeelding 6">
            <a:extLst>
              <a:ext uri="{FF2B5EF4-FFF2-40B4-BE49-F238E27FC236}">
                <a16:creationId xmlns:a16="http://schemas.microsoft.com/office/drawing/2014/main" id="{235AACD2-968A-539E-9897-A261F10F49E9}"/>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85328"/>
            <a:ext cx="4082626" cy="1882321"/>
          </a:xfrm>
          <a:prstGeom prst="rect">
            <a:avLst/>
          </a:prstGeom>
        </p:spPr>
      </p:pic>
    </p:spTree>
    <p:extLst>
      <p:ext uri="{BB962C8B-B14F-4D97-AF65-F5344CB8AC3E}">
        <p14:creationId xmlns:p14="http://schemas.microsoft.com/office/powerpoint/2010/main" val="4157786042"/>
      </p:ext>
    </p:extLst>
  </p:cSld>
  <p:clrMapOvr>
    <a:masterClrMapping/>
  </p:clrMapOvr>
  <mc:AlternateContent xmlns:mc="http://schemas.openxmlformats.org/markup-compatibility/2006" xmlns:p14="http://schemas.microsoft.com/office/powerpoint/2010/main">
    <mc:Choice Requires="p14">
      <p:transition spd="slow" p14:dur="2000" advTm="6968"/>
    </mc:Choice>
    <mc:Fallback xmlns="">
      <p:transition spd="slow" advTm="6968"/>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676971A2-A941-9DDA-6B72-84DCA7399AC4}"/>
            </a:ext>
          </a:extLst>
        </p:cNvPr>
        <p:cNvGrpSpPr/>
        <p:nvPr/>
      </p:nvGrpSpPr>
      <p:grpSpPr>
        <a:xfrm>
          <a:off x="0" y="0"/>
          <a:ext cx="0" cy="0"/>
          <a:chOff x="0" y="0"/>
          <a:chExt cx="0" cy="0"/>
        </a:xfrm>
      </p:grpSpPr>
      <p:cxnSp>
        <p:nvCxnSpPr>
          <p:cNvPr id="4" name="Rechte verbindingslijn 3">
            <a:extLst>
              <a:ext uri="{FF2B5EF4-FFF2-40B4-BE49-F238E27FC236}">
                <a16:creationId xmlns:a16="http://schemas.microsoft.com/office/drawing/2014/main" id="{76CCA7AF-6049-D06A-DBA1-CBBCE3F4C03E}"/>
              </a:ext>
            </a:extLst>
          </p:cNvPr>
          <p:cNvCxnSpPr>
            <a:cxnSpLocks/>
          </p:cNvCxnSpPr>
          <p:nvPr/>
        </p:nvCxnSpPr>
        <p:spPr>
          <a:xfrm>
            <a:off x="437322" y="1632389"/>
            <a:ext cx="11370365" cy="7950"/>
          </a:xfrm>
          <a:prstGeom prst="line">
            <a:avLst/>
          </a:prstGeom>
          <a:ln w="31750">
            <a:solidFill>
              <a:srgbClr val="F2650E"/>
            </a:solidFill>
          </a:ln>
        </p:spPr>
        <p:style>
          <a:lnRef idx="2">
            <a:schemeClr val="accent1"/>
          </a:lnRef>
          <a:fillRef idx="0">
            <a:schemeClr val="accent1"/>
          </a:fillRef>
          <a:effectRef idx="1">
            <a:schemeClr val="accent1"/>
          </a:effectRef>
          <a:fontRef idx="minor">
            <a:schemeClr val="tx1"/>
          </a:fontRef>
        </p:style>
      </p:cxnSp>
      <p:sp>
        <p:nvSpPr>
          <p:cNvPr id="6" name="Tekstvak 5">
            <a:extLst>
              <a:ext uri="{FF2B5EF4-FFF2-40B4-BE49-F238E27FC236}">
                <a16:creationId xmlns:a16="http://schemas.microsoft.com/office/drawing/2014/main" id="{CC49F255-4F23-ADA3-37B5-D28AE281A77E}"/>
              </a:ext>
            </a:extLst>
          </p:cNvPr>
          <p:cNvSpPr txBox="1"/>
          <p:nvPr/>
        </p:nvSpPr>
        <p:spPr>
          <a:xfrm>
            <a:off x="437322" y="1640339"/>
            <a:ext cx="11370365" cy="4801314"/>
          </a:xfrm>
          <a:prstGeom prst="rect">
            <a:avLst/>
          </a:prstGeom>
          <a:noFill/>
        </p:spPr>
        <p:txBody>
          <a:bodyPr wrap="square" rtlCol="0">
            <a:spAutoFit/>
          </a:bodyPr>
          <a:lstStyle/>
          <a:p>
            <a:r>
              <a:rPr lang="nl-NL" sz="3600" dirty="0"/>
              <a:t>Wie bieden palliatieve zorg? (vervolg</a:t>
            </a:r>
            <a:r>
              <a:rPr lang="nl-NL" sz="2800" dirty="0"/>
              <a:t>)</a:t>
            </a:r>
          </a:p>
          <a:p>
            <a:endParaRPr lang="nl-NL" sz="2000" dirty="0"/>
          </a:p>
          <a:p>
            <a:r>
              <a:rPr lang="nl-NL" sz="2500" b="1" dirty="0"/>
              <a:t>4. Praktische hulp en nabijheid</a:t>
            </a:r>
          </a:p>
          <a:p>
            <a:pPr marL="800100" lvl="1" indent="-342900">
              <a:buFont typeface="Arial" panose="020B0604020202020204" pitchFamily="34" charset="0"/>
              <a:buChar char="•"/>
            </a:pPr>
            <a:r>
              <a:rPr lang="nl-NL" sz="2500" dirty="0"/>
              <a:t>Vrijwilliger</a:t>
            </a:r>
          </a:p>
          <a:p>
            <a:pPr lvl="3"/>
            <a:r>
              <a:rPr lang="nl-NL" sz="2500" dirty="0"/>
              <a:t>biedt aandacht tijd, rust en nabijheid, verlicht de zorgdruk van de mantelzorgers.</a:t>
            </a:r>
          </a:p>
          <a:p>
            <a:pPr marL="800100" lvl="1" indent="-342900">
              <a:buFont typeface="Arial" panose="020B0604020202020204" pitchFamily="34" charset="0"/>
              <a:buChar char="•"/>
            </a:pPr>
            <a:r>
              <a:rPr lang="nl-NL" sz="2500" dirty="0"/>
              <a:t>Mantelzorger en naaste</a:t>
            </a:r>
          </a:p>
          <a:p>
            <a:pPr lvl="3"/>
            <a:r>
              <a:rPr lang="nl-NL" sz="2500" dirty="0"/>
              <a:t>onmisbare partner in de zorg; verdient zelf rust, erkenning en ondersteuning.</a:t>
            </a:r>
          </a:p>
          <a:p>
            <a:pPr lvl="1"/>
            <a:endParaRPr lang="nl-NL" sz="2500" dirty="0"/>
          </a:p>
          <a:p>
            <a:r>
              <a:rPr lang="nl-NL" sz="2500" dirty="0"/>
              <a:t>In de palliatieve zorg werken al deze mensen samen met één doel: de best mogelijke kwaliteit van leven – voor de patiënt én zijn of haar naasten.</a:t>
            </a:r>
          </a:p>
        </p:txBody>
      </p:sp>
      <p:pic>
        <p:nvPicPr>
          <p:cNvPr id="7" name="Afbeelding 6">
            <a:extLst>
              <a:ext uri="{FF2B5EF4-FFF2-40B4-BE49-F238E27FC236}">
                <a16:creationId xmlns:a16="http://schemas.microsoft.com/office/drawing/2014/main" id="{4A56AAB5-720D-F979-CBB2-3BEE6065CC04}"/>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85328"/>
            <a:ext cx="4082626" cy="1882321"/>
          </a:xfrm>
          <a:prstGeom prst="rect">
            <a:avLst/>
          </a:prstGeom>
        </p:spPr>
      </p:pic>
    </p:spTree>
    <p:extLst>
      <p:ext uri="{BB962C8B-B14F-4D97-AF65-F5344CB8AC3E}">
        <p14:creationId xmlns:p14="http://schemas.microsoft.com/office/powerpoint/2010/main" val="2257561848"/>
      </p:ext>
    </p:extLst>
  </p:cSld>
  <p:clrMapOvr>
    <a:masterClrMapping/>
  </p:clrMapOvr>
  <mc:AlternateContent xmlns:mc="http://schemas.openxmlformats.org/markup-compatibility/2006" xmlns:p14="http://schemas.microsoft.com/office/powerpoint/2010/main">
    <mc:Choice Requires="p14">
      <p:transition spd="slow" p14:dur="2000" advTm="6968"/>
    </mc:Choice>
    <mc:Fallback xmlns="">
      <p:transition spd="slow" advTm="6968"/>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59780B4A-405B-96D4-A70F-F2A2C1A9A7A0}"/>
            </a:ext>
          </a:extLst>
        </p:cNvPr>
        <p:cNvGrpSpPr/>
        <p:nvPr/>
      </p:nvGrpSpPr>
      <p:grpSpPr>
        <a:xfrm>
          <a:off x="0" y="0"/>
          <a:ext cx="0" cy="0"/>
          <a:chOff x="0" y="0"/>
          <a:chExt cx="0" cy="0"/>
        </a:xfrm>
      </p:grpSpPr>
      <p:cxnSp>
        <p:nvCxnSpPr>
          <p:cNvPr id="4" name="Rechte verbindingslijn 3">
            <a:extLst>
              <a:ext uri="{FF2B5EF4-FFF2-40B4-BE49-F238E27FC236}">
                <a16:creationId xmlns:a16="http://schemas.microsoft.com/office/drawing/2014/main" id="{7BC8B806-6790-BE76-ADE9-18BD959DB4C2}"/>
              </a:ext>
            </a:extLst>
          </p:cNvPr>
          <p:cNvCxnSpPr>
            <a:cxnSpLocks/>
          </p:cNvCxnSpPr>
          <p:nvPr/>
        </p:nvCxnSpPr>
        <p:spPr>
          <a:xfrm flipV="1">
            <a:off x="629479" y="1632389"/>
            <a:ext cx="10838209" cy="18288"/>
          </a:xfrm>
          <a:prstGeom prst="line">
            <a:avLst/>
          </a:prstGeom>
          <a:ln w="31750">
            <a:solidFill>
              <a:srgbClr val="F2650E"/>
            </a:solidFill>
          </a:ln>
        </p:spPr>
        <p:style>
          <a:lnRef idx="2">
            <a:schemeClr val="accent1"/>
          </a:lnRef>
          <a:fillRef idx="0">
            <a:schemeClr val="accent1"/>
          </a:fillRef>
          <a:effectRef idx="1">
            <a:schemeClr val="accent1"/>
          </a:effectRef>
          <a:fontRef idx="minor">
            <a:schemeClr val="tx1"/>
          </a:fontRef>
        </p:style>
      </p:cxnSp>
      <p:sp>
        <p:nvSpPr>
          <p:cNvPr id="6" name="Tekstvak 5">
            <a:extLst>
              <a:ext uri="{FF2B5EF4-FFF2-40B4-BE49-F238E27FC236}">
                <a16:creationId xmlns:a16="http://schemas.microsoft.com/office/drawing/2014/main" id="{FAEA7671-1D85-8448-38C2-2D7312F86936}"/>
              </a:ext>
            </a:extLst>
          </p:cNvPr>
          <p:cNvSpPr txBox="1"/>
          <p:nvPr/>
        </p:nvSpPr>
        <p:spPr>
          <a:xfrm>
            <a:off x="629479" y="1796993"/>
            <a:ext cx="11098695" cy="5262979"/>
          </a:xfrm>
          <a:prstGeom prst="rect">
            <a:avLst/>
          </a:prstGeom>
          <a:noFill/>
        </p:spPr>
        <p:txBody>
          <a:bodyPr wrap="square" rtlCol="0">
            <a:spAutoFit/>
          </a:bodyPr>
          <a:lstStyle/>
          <a:p>
            <a:r>
              <a:rPr lang="nl-NL" sz="3600" dirty="0"/>
              <a:t>Waar wordt palliatieve zorg geboden?</a:t>
            </a:r>
          </a:p>
          <a:p>
            <a:pPr marL="342900" indent="-342900">
              <a:buFont typeface="Arial" panose="020B0604020202020204" pitchFamily="34" charset="0"/>
              <a:buChar char="•"/>
            </a:pPr>
            <a:endParaRPr lang="nl-NL" sz="2500" dirty="0"/>
          </a:p>
          <a:p>
            <a:pPr marL="342900" indent="-342900">
              <a:buFont typeface="Arial" panose="020B0604020202020204" pitchFamily="34" charset="0"/>
              <a:buChar char="•"/>
            </a:pPr>
            <a:r>
              <a:rPr lang="nl-NL" sz="2500" b="1" dirty="0"/>
              <a:t>Thuis,</a:t>
            </a:r>
            <a:r>
              <a:rPr lang="nl-NL" sz="2500" dirty="0"/>
              <a:t> met hulp van zorgverleners of vrijwilligers –</a:t>
            </a:r>
          </a:p>
          <a:p>
            <a:pPr lvl="1"/>
            <a:r>
              <a:rPr lang="nl-NL" sz="2500" dirty="0"/>
              <a:t> - thuiszorgorganisaties als </a:t>
            </a:r>
            <a:r>
              <a:rPr lang="nl-NL" sz="2500" dirty="0" err="1"/>
              <a:t>Viva</a:t>
            </a:r>
            <a:r>
              <a:rPr lang="nl-NL" sz="2500" dirty="0"/>
              <a:t>, </a:t>
            </a:r>
            <a:r>
              <a:rPr lang="nl-NL" sz="2500" dirty="0" err="1"/>
              <a:t>Evean</a:t>
            </a:r>
            <a:r>
              <a:rPr lang="nl-NL" sz="2500" dirty="0"/>
              <a:t>, Buurtzorg, Magenta, Zorgcirkel</a:t>
            </a:r>
          </a:p>
          <a:p>
            <a:pPr lvl="1"/>
            <a:r>
              <a:rPr lang="nl-NL" sz="2500" dirty="0"/>
              <a:t> - vaste zorgverleners via Saar aan Huis, </a:t>
            </a:r>
            <a:r>
              <a:rPr lang="nl-NL" sz="2500" dirty="0" err="1"/>
              <a:t>Dovida</a:t>
            </a:r>
            <a:r>
              <a:rPr lang="nl-NL" sz="2500" dirty="0"/>
              <a:t> en </a:t>
            </a:r>
            <a:r>
              <a:rPr lang="nl-NL" sz="2500" dirty="0" err="1"/>
              <a:t>Tedzorg</a:t>
            </a:r>
            <a:endParaRPr lang="nl-NL" sz="2500" dirty="0"/>
          </a:p>
          <a:p>
            <a:pPr lvl="1"/>
            <a:r>
              <a:rPr lang="nl-NL" sz="2500" dirty="0"/>
              <a:t>- vrijwilligers via maatjesproject, VPTZ, </a:t>
            </a:r>
            <a:r>
              <a:rPr lang="nl-NL" sz="2500" dirty="0" err="1"/>
              <a:t>Humanitas</a:t>
            </a:r>
            <a:r>
              <a:rPr lang="nl-NL" sz="2500" dirty="0"/>
              <a:t>, Ambulant team</a:t>
            </a:r>
          </a:p>
          <a:p>
            <a:pPr marL="342900" indent="-342900">
              <a:buFont typeface="Arial" panose="020B0604020202020204" pitchFamily="34" charset="0"/>
              <a:buChar char="•"/>
            </a:pPr>
            <a:r>
              <a:rPr lang="nl-NL" sz="2500" dirty="0"/>
              <a:t>In een </a:t>
            </a:r>
            <a:r>
              <a:rPr lang="nl-NL" sz="2500" b="1" dirty="0"/>
              <a:t>hospice of respijthuis </a:t>
            </a:r>
            <a:r>
              <a:rPr lang="nl-NL" sz="2500" dirty="0"/>
              <a:t>zoals El </a:t>
            </a:r>
            <a:r>
              <a:rPr lang="nl-NL" sz="2500" dirty="0" err="1"/>
              <a:t>Ömbu</a:t>
            </a:r>
            <a:r>
              <a:rPr lang="nl-NL" sz="2500" dirty="0"/>
              <a:t> in Beverwijk, het Buitenhuis in Wijdewormer, Reigershoeve Heemskerk, Hospice Egmond of  Stichting Oase met de beide hospices en ‘t Huis Lioba.</a:t>
            </a:r>
          </a:p>
          <a:p>
            <a:pPr marL="342900" indent="-342900">
              <a:buFont typeface="Arial" panose="020B0604020202020204" pitchFamily="34" charset="0"/>
              <a:buChar char="•"/>
            </a:pPr>
            <a:r>
              <a:rPr lang="nl-NL" sz="2500" dirty="0"/>
              <a:t>In een </a:t>
            </a:r>
            <a:r>
              <a:rPr lang="nl-NL" sz="2500" b="1" dirty="0"/>
              <a:t>ziekenhuis</a:t>
            </a:r>
            <a:r>
              <a:rPr lang="nl-NL" sz="2500" dirty="0"/>
              <a:t> of </a:t>
            </a:r>
            <a:r>
              <a:rPr lang="nl-NL" sz="2500" b="1" dirty="0"/>
              <a:t>verpleeghuis </a:t>
            </a:r>
          </a:p>
          <a:p>
            <a:pPr marL="342900" indent="-342900">
              <a:buFont typeface="Arial" panose="020B0604020202020204" pitchFamily="34" charset="0"/>
              <a:buChar char="•"/>
            </a:pPr>
            <a:r>
              <a:rPr lang="nl-NL" sz="2500" dirty="0"/>
              <a:t>Vaak in </a:t>
            </a:r>
            <a:r>
              <a:rPr lang="nl-NL" sz="2500" b="1" dirty="0"/>
              <a:t>combinatievormen</a:t>
            </a:r>
            <a:r>
              <a:rPr lang="nl-NL" sz="2500" dirty="0"/>
              <a:t> afhankelijk van de situatie en wensen</a:t>
            </a:r>
          </a:p>
          <a:p>
            <a:pPr marL="800100" lvl="1" indent="-342900">
              <a:buFont typeface="Arial" panose="020B0604020202020204" pitchFamily="34" charset="0"/>
              <a:buChar char="•"/>
            </a:pPr>
            <a:endParaRPr lang="nl-NL" sz="2500" dirty="0"/>
          </a:p>
          <a:p>
            <a:pPr lvl="1"/>
            <a:endParaRPr lang="nl-NL" sz="2500" dirty="0"/>
          </a:p>
        </p:txBody>
      </p:sp>
      <p:pic>
        <p:nvPicPr>
          <p:cNvPr id="7" name="Afbeelding 6">
            <a:extLst>
              <a:ext uri="{FF2B5EF4-FFF2-40B4-BE49-F238E27FC236}">
                <a16:creationId xmlns:a16="http://schemas.microsoft.com/office/drawing/2014/main" id="{210B123D-4D54-D925-D77D-EEEF58393416}"/>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85328"/>
            <a:ext cx="4082626" cy="1882321"/>
          </a:xfrm>
          <a:prstGeom prst="rect">
            <a:avLst/>
          </a:prstGeom>
        </p:spPr>
      </p:pic>
    </p:spTree>
    <p:extLst>
      <p:ext uri="{BB962C8B-B14F-4D97-AF65-F5344CB8AC3E}">
        <p14:creationId xmlns:p14="http://schemas.microsoft.com/office/powerpoint/2010/main" val="2931684879"/>
      </p:ext>
    </p:extLst>
  </p:cSld>
  <p:clrMapOvr>
    <a:masterClrMapping/>
  </p:clrMapOvr>
  <mc:AlternateContent xmlns:mc="http://schemas.openxmlformats.org/markup-compatibility/2006" xmlns:p14="http://schemas.microsoft.com/office/powerpoint/2010/main">
    <mc:Choice Requires="p14">
      <p:transition spd="slow" p14:dur="2000" advTm="6968"/>
    </mc:Choice>
    <mc:Fallback xmlns="">
      <p:transition spd="slow" advTm="6968"/>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F4D85FF9-6B59-F88E-70FC-F16D9A23D7C6}"/>
            </a:ext>
          </a:extLst>
        </p:cNvPr>
        <p:cNvGrpSpPr/>
        <p:nvPr/>
      </p:nvGrpSpPr>
      <p:grpSpPr>
        <a:xfrm>
          <a:off x="0" y="0"/>
          <a:ext cx="0" cy="0"/>
          <a:chOff x="0" y="0"/>
          <a:chExt cx="0" cy="0"/>
        </a:xfrm>
      </p:grpSpPr>
      <p:cxnSp>
        <p:nvCxnSpPr>
          <p:cNvPr id="4" name="Rechte verbindingslijn 3">
            <a:extLst>
              <a:ext uri="{FF2B5EF4-FFF2-40B4-BE49-F238E27FC236}">
                <a16:creationId xmlns:a16="http://schemas.microsoft.com/office/drawing/2014/main" id="{CAC198A9-4FE2-7E04-7F57-0A5DA807FF88}"/>
              </a:ext>
            </a:extLst>
          </p:cNvPr>
          <p:cNvCxnSpPr>
            <a:cxnSpLocks/>
          </p:cNvCxnSpPr>
          <p:nvPr/>
        </p:nvCxnSpPr>
        <p:spPr>
          <a:xfrm flipV="1">
            <a:off x="629479" y="1632389"/>
            <a:ext cx="10838209" cy="18288"/>
          </a:xfrm>
          <a:prstGeom prst="line">
            <a:avLst/>
          </a:prstGeom>
          <a:ln w="31750">
            <a:solidFill>
              <a:srgbClr val="F2650E"/>
            </a:solidFill>
          </a:ln>
        </p:spPr>
        <p:style>
          <a:lnRef idx="2">
            <a:schemeClr val="accent1"/>
          </a:lnRef>
          <a:fillRef idx="0">
            <a:schemeClr val="accent1"/>
          </a:fillRef>
          <a:effectRef idx="1">
            <a:schemeClr val="accent1"/>
          </a:effectRef>
          <a:fontRef idx="minor">
            <a:schemeClr val="tx1"/>
          </a:fontRef>
        </p:style>
      </p:cxnSp>
      <p:pic>
        <p:nvPicPr>
          <p:cNvPr id="7" name="Afbeelding 6">
            <a:extLst>
              <a:ext uri="{FF2B5EF4-FFF2-40B4-BE49-F238E27FC236}">
                <a16:creationId xmlns:a16="http://schemas.microsoft.com/office/drawing/2014/main" id="{CEC02926-08C1-30F0-BB98-2509F5278D6C}"/>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85328"/>
            <a:ext cx="4082626" cy="1882321"/>
          </a:xfrm>
          <a:prstGeom prst="rect">
            <a:avLst/>
          </a:prstGeom>
        </p:spPr>
      </p:pic>
      <p:pic>
        <p:nvPicPr>
          <p:cNvPr id="2" name="Picture 2" descr="Palliatieve zorg - Palliaweb">
            <a:extLst>
              <a:ext uri="{FF2B5EF4-FFF2-40B4-BE49-F238E27FC236}">
                <a16:creationId xmlns:a16="http://schemas.microsoft.com/office/drawing/2014/main" id="{84DF4A89-F4FA-0827-4A74-C3CE1126A87F}"/>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275056" y="1796993"/>
            <a:ext cx="9641888" cy="4694144"/>
          </a:xfrm>
          <a:prstGeom prst="rect">
            <a:avLst/>
          </a:prstGeom>
          <a:noFill/>
          <a:extLst>
            <a:ext uri="{909E8E84-426E-40DD-AFC4-6F175D3DCCD1}">
              <a14:hiddenFill xmlns:a14="http://schemas.microsoft.com/office/drawing/2010/main">
                <a:solidFill>
                  <a:srgbClr val="FFFFFF"/>
                </a:solidFill>
              </a14:hiddenFill>
            </a:ext>
          </a:extLst>
        </p:spPr>
      </p:pic>
      <p:sp>
        <p:nvSpPr>
          <p:cNvPr id="3" name="Tekstvak 2">
            <a:extLst>
              <a:ext uri="{FF2B5EF4-FFF2-40B4-BE49-F238E27FC236}">
                <a16:creationId xmlns:a16="http://schemas.microsoft.com/office/drawing/2014/main" id="{0375F7FD-426C-2C73-30F3-E97C4E013F43}"/>
              </a:ext>
            </a:extLst>
          </p:cNvPr>
          <p:cNvSpPr txBox="1"/>
          <p:nvPr/>
        </p:nvSpPr>
        <p:spPr>
          <a:xfrm>
            <a:off x="6705600" y="2959100"/>
            <a:ext cx="1727200" cy="1692771"/>
          </a:xfrm>
          <a:prstGeom prst="rect">
            <a:avLst/>
          </a:prstGeom>
          <a:solidFill>
            <a:srgbClr val="FB8FCF"/>
          </a:solidFill>
        </p:spPr>
        <p:txBody>
          <a:bodyPr wrap="square" rtlCol="0">
            <a:spAutoFit/>
          </a:bodyPr>
          <a:lstStyle/>
          <a:p>
            <a:pPr algn="ctr"/>
            <a:endParaRPr lang="nl-NL" sz="1400" dirty="0"/>
          </a:p>
          <a:p>
            <a:pPr algn="ctr"/>
            <a:endParaRPr lang="nl-NL" sz="1400" dirty="0"/>
          </a:p>
          <a:p>
            <a:pPr algn="ctr"/>
            <a:r>
              <a:rPr lang="nl-NL" sz="1400" dirty="0"/>
              <a:t>Zorg en behandeling </a:t>
            </a:r>
          </a:p>
          <a:p>
            <a:pPr algn="ctr"/>
            <a:r>
              <a:rPr lang="nl-NL" sz="1400" dirty="0"/>
              <a:t>In de stervensfase</a:t>
            </a:r>
          </a:p>
          <a:p>
            <a:pPr algn="ctr"/>
            <a:endParaRPr lang="nl-NL" sz="1400" dirty="0"/>
          </a:p>
          <a:p>
            <a:pPr algn="ctr"/>
            <a:endParaRPr lang="nl-NL" sz="2000" dirty="0"/>
          </a:p>
          <a:p>
            <a:pPr algn="ctr"/>
            <a:endParaRPr lang="nl-NL" sz="1400" dirty="0"/>
          </a:p>
        </p:txBody>
      </p:sp>
    </p:spTree>
    <p:extLst>
      <p:ext uri="{BB962C8B-B14F-4D97-AF65-F5344CB8AC3E}">
        <p14:creationId xmlns:p14="http://schemas.microsoft.com/office/powerpoint/2010/main" val="1249241180"/>
      </p:ext>
    </p:extLst>
  </p:cSld>
  <p:clrMapOvr>
    <a:masterClrMapping/>
  </p:clrMapOvr>
  <mc:AlternateContent xmlns:mc="http://schemas.openxmlformats.org/markup-compatibility/2006" xmlns:p14="http://schemas.microsoft.com/office/powerpoint/2010/main">
    <mc:Choice Requires="p14">
      <p:transition spd="slow" p14:dur="2000" advTm="6968"/>
    </mc:Choice>
    <mc:Fallback xmlns="">
      <p:transition spd="slow" advTm="6968"/>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56986AE6-E67A-E97C-59E1-73109A669CCA}"/>
            </a:ext>
          </a:extLst>
        </p:cNvPr>
        <p:cNvGrpSpPr/>
        <p:nvPr/>
      </p:nvGrpSpPr>
      <p:grpSpPr>
        <a:xfrm>
          <a:off x="0" y="0"/>
          <a:ext cx="0" cy="0"/>
          <a:chOff x="0" y="0"/>
          <a:chExt cx="0" cy="0"/>
        </a:xfrm>
      </p:grpSpPr>
      <p:cxnSp>
        <p:nvCxnSpPr>
          <p:cNvPr id="4" name="Rechte verbindingslijn 3">
            <a:extLst>
              <a:ext uri="{FF2B5EF4-FFF2-40B4-BE49-F238E27FC236}">
                <a16:creationId xmlns:a16="http://schemas.microsoft.com/office/drawing/2014/main" id="{28B39629-B591-EB3F-4CC0-278C18C8F631}"/>
              </a:ext>
            </a:extLst>
          </p:cNvPr>
          <p:cNvCxnSpPr>
            <a:cxnSpLocks/>
          </p:cNvCxnSpPr>
          <p:nvPr/>
        </p:nvCxnSpPr>
        <p:spPr>
          <a:xfrm flipV="1">
            <a:off x="629479" y="1632389"/>
            <a:ext cx="10838209" cy="18288"/>
          </a:xfrm>
          <a:prstGeom prst="line">
            <a:avLst/>
          </a:prstGeom>
          <a:ln w="31750">
            <a:solidFill>
              <a:srgbClr val="F2650E"/>
            </a:solidFill>
          </a:ln>
        </p:spPr>
        <p:style>
          <a:lnRef idx="2">
            <a:schemeClr val="accent1"/>
          </a:lnRef>
          <a:fillRef idx="0">
            <a:schemeClr val="accent1"/>
          </a:fillRef>
          <a:effectRef idx="1">
            <a:schemeClr val="accent1"/>
          </a:effectRef>
          <a:fontRef idx="minor">
            <a:schemeClr val="tx1"/>
          </a:fontRef>
        </p:style>
      </p:cxnSp>
      <p:pic>
        <p:nvPicPr>
          <p:cNvPr id="7" name="Afbeelding 6">
            <a:extLst>
              <a:ext uri="{FF2B5EF4-FFF2-40B4-BE49-F238E27FC236}">
                <a16:creationId xmlns:a16="http://schemas.microsoft.com/office/drawing/2014/main" id="{E24A837D-8132-E91C-FE67-92B3D75F00CD}"/>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0" y="-42656"/>
            <a:ext cx="4082626" cy="1882321"/>
          </a:xfrm>
          <a:prstGeom prst="rect">
            <a:avLst/>
          </a:prstGeom>
        </p:spPr>
      </p:pic>
      <p:pic>
        <p:nvPicPr>
          <p:cNvPr id="2" name="Wat is palliatieve zorg - film van PZNL">
            <a:hlinkClick r:id="" action="ppaction://media"/>
            <a:extLst>
              <a:ext uri="{FF2B5EF4-FFF2-40B4-BE49-F238E27FC236}">
                <a16:creationId xmlns:a16="http://schemas.microsoft.com/office/drawing/2014/main" id="{C390BF9C-25AA-310C-7918-5DD36D516DA7}"/>
              </a:ext>
            </a:extLst>
          </p:cNvPr>
          <p:cNvPicPr>
            <a:picLocks noChangeAspect="1"/>
          </p:cNvPicPr>
          <p:nvPr>
            <a:videoFile r:link="rId2"/>
            <p:extLst>
              <p:ext uri="{DAA4B4D4-6D71-4841-9C94-3DE7FCFB9230}">
                <p14:media xmlns:p14="http://schemas.microsoft.com/office/powerpoint/2010/main" r:embed="rId1"/>
              </p:ext>
            </p:extLst>
          </p:nvPr>
        </p:nvPicPr>
        <p:blipFill>
          <a:blip r:embed="rId6"/>
          <a:stretch>
            <a:fillRect/>
          </a:stretch>
        </p:blipFill>
        <p:spPr>
          <a:xfrm>
            <a:off x="629479" y="1727191"/>
            <a:ext cx="10838209" cy="5002793"/>
          </a:xfrm>
          <a:prstGeom prst="rect">
            <a:avLst/>
          </a:prstGeom>
        </p:spPr>
      </p:pic>
    </p:spTree>
    <p:extLst>
      <p:ext uri="{BB962C8B-B14F-4D97-AF65-F5344CB8AC3E}">
        <p14:creationId xmlns:p14="http://schemas.microsoft.com/office/powerpoint/2010/main" val="1169061893"/>
      </p:ext>
    </p:extLst>
  </p:cSld>
  <p:clrMapOvr>
    <a:masterClrMapping/>
  </p:clrMapOvr>
  <mc:AlternateContent xmlns:mc="http://schemas.openxmlformats.org/markup-compatibility/2006" xmlns:p14="http://schemas.microsoft.com/office/powerpoint/2010/main">
    <mc:Choice Requires="p14">
      <p:transition spd="slow" p14:dur="2000" advTm="6968"/>
    </mc:Choice>
    <mc:Fallback xmlns="">
      <p:transition spd="slow" advTm="6968"/>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44600"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00D77982-EE11-353B-6369-FC7D37BB55B4}"/>
            </a:ext>
          </a:extLst>
        </p:cNvPr>
        <p:cNvGrpSpPr/>
        <p:nvPr/>
      </p:nvGrpSpPr>
      <p:grpSpPr>
        <a:xfrm>
          <a:off x="0" y="0"/>
          <a:ext cx="0" cy="0"/>
          <a:chOff x="0" y="0"/>
          <a:chExt cx="0" cy="0"/>
        </a:xfrm>
      </p:grpSpPr>
      <p:cxnSp>
        <p:nvCxnSpPr>
          <p:cNvPr id="4" name="Rechte verbindingslijn 3">
            <a:extLst>
              <a:ext uri="{FF2B5EF4-FFF2-40B4-BE49-F238E27FC236}">
                <a16:creationId xmlns:a16="http://schemas.microsoft.com/office/drawing/2014/main" id="{AD8F6631-909F-25CD-56D3-2344F6BB7C54}"/>
              </a:ext>
            </a:extLst>
          </p:cNvPr>
          <p:cNvCxnSpPr>
            <a:cxnSpLocks/>
          </p:cNvCxnSpPr>
          <p:nvPr/>
        </p:nvCxnSpPr>
        <p:spPr>
          <a:xfrm flipV="1">
            <a:off x="629479" y="1632389"/>
            <a:ext cx="10838209" cy="18288"/>
          </a:xfrm>
          <a:prstGeom prst="line">
            <a:avLst/>
          </a:prstGeom>
          <a:ln w="31750">
            <a:solidFill>
              <a:srgbClr val="F2650E"/>
            </a:solidFill>
          </a:ln>
        </p:spPr>
        <p:style>
          <a:lnRef idx="2">
            <a:schemeClr val="accent1"/>
          </a:lnRef>
          <a:fillRef idx="0">
            <a:schemeClr val="accent1"/>
          </a:fillRef>
          <a:effectRef idx="1">
            <a:schemeClr val="accent1"/>
          </a:effectRef>
          <a:fontRef idx="minor">
            <a:schemeClr val="tx1"/>
          </a:fontRef>
        </p:style>
      </p:cxnSp>
      <p:pic>
        <p:nvPicPr>
          <p:cNvPr id="7" name="Afbeelding 6">
            <a:extLst>
              <a:ext uri="{FF2B5EF4-FFF2-40B4-BE49-F238E27FC236}">
                <a16:creationId xmlns:a16="http://schemas.microsoft.com/office/drawing/2014/main" id="{AE3E3DF9-A690-82C6-3C02-C6AE462A6288}"/>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42656"/>
            <a:ext cx="4082626" cy="1882321"/>
          </a:xfrm>
          <a:prstGeom prst="rect">
            <a:avLst/>
          </a:prstGeom>
        </p:spPr>
      </p:pic>
      <p:sp>
        <p:nvSpPr>
          <p:cNvPr id="2" name="Titel 1">
            <a:extLst>
              <a:ext uri="{FF2B5EF4-FFF2-40B4-BE49-F238E27FC236}">
                <a16:creationId xmlns:a16="http://schemas.microsoft.com/office/drawing/2014/main" id="{9F2857A6-EAF3-F91F-DA9E-777683D63F0E}"/>
              </a:ext>
            </a:extLst>
          </p:cNvPr>
          <p:cNvSpPr>
            <a:spLocks noGrp="1"/>
          </p:cNvSpPr>
          <p:nvPr>
            <p:ph type="title"/>
          </p:nvPr>
        </p:nvSpPr>
        <p:spPr>
          <a:xfrm>
            <a:off x="592662" y="1746396"/>
            <a:ext cx="8971467" cy="540593"/>
          </a:xfrm>
        </p:spPr>
        <p:txBody>
          <a:bodyPr vert="horz" lIns="91440" tIns="45720" rIns="91440" bIns="45720" rtlCol="0" anchor="b">
            <a:noAutofit/>
          </a:bodyPr>
          <a:lstStyle/>
          <a:p>
            <a:br>
              <a:rPr lang="nl-NL" sz="3600" noProof="0" dirty="0"/>
            </a:br>
            <a:r>
              <a:rPr lang="nl-NL" sz="3600" dirty="0">
                <a:latin typeface="+mn-lt"/>
                <a:ea typeface="+mn-ea"/>
                <a:cs typeface="+mn-cs"/>
              </a:rPr>
              <a:t>Alle zorg en aandacht die u nodig heeft!</a:t>
            </a:r>
          </a:p>
        </p:txBody>
      </p:sp>
      <p:pic>
        <p:nvPicPr>
          <p:cNvPr id="3" name="Afbeelding 2">
            <a:extLst>
              <a:ext uri="{FF2B5EF4-FFF2-40B4-BE49-F238E27FC236}">
                <a16:creationId xmlns:a16="http://schemas.microsoft.com/office/drawing/2014/main" id="{C2B17852-A288-9DD4-4AE3-4ED2F44107C3}"/>
              </a:ext>
            </a:extLst>
          </p:cNvPr>
          <p:cNvPicPr>
            <a:picLocks noChangeAspect="1"/>
          </p:cNvPicPr>
          <p:nvPr/>
        </p:nvPicPr>
        <p:blipFill>
          <a:blip r:embed="rId4">
            <a:extLst>
              <a:ext uri="{28A0092B-C50C-407E-A947-70E740481C1C}">
                <a14:useLocalDpi xmlns:a14="http://schemas.microsoft.com/office/drawing/2010/main" val="0"/>
              </a:ext>
            </a:extLst>
          </a:blip>
          <a:srcRect l="9438" r="5028" b="10666"/>
          <a:stretch>
            <a:fillRect/>
          </a:stretch>
        </p:blipFill>
        <p:spPr>
          <a:xfrm>
            <a:off x="8109374" y="0"/>
            <a:ext cx="4082626" cy="6858000"/>
          </a:xfrm>
          <a:prstGeom prst="rect">
            <a:avLst/>
          </a:prstGeom>
        </p:spPr>
      </p:pic>
      <p:sp>
        <p:nvSpPr>
          <p:cNvPr id="6" name="Tijdelijke aanduiding voor tekst 3">
            <a:extLst>
              <a:ext uri="{FF2B5EF4-FFF2-40B4-BE49-F238E27FC236}">
                <a16:creationId xmlns:a16="http://schemas.microsoft.com/office/drawing/2014/main" id="{5BCE4F5E-A9F9-60B5-FDEC-FC2D474B38AE}"/>
              </a:ext>
            </a:extLst>
          </p:cNvPr>
          <p:cNvSpPr txBox="1">
            <a:spLocks/>
          </p:cNvSpPr>
          <p:nvPr/>
        </p:nvSpPr>
        <p:spPr>
          <a:xfrm>
            <a:off x="469662" y="2382708"/>
            <a:ext cx="5626338" cy="3302462"/>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endParaRPr lang="nl-NL" sz="1900" dirty="0"/>
          </a:p>
          <a:p>
            <a:pPr marL="114300" indent="0">
              <a:buFont typeface="Arial" panose="020B0604020202020204" pitchFamily="34" charset="0"/>
              <a:buNone/>
            </a:pPr>
            <a:r>
              <a:rPr lang="nl-NL" sz="2500" b="1" dirty="0"/>
              <a:t>Ondersteuning op maat</a:t>
            </a:r>
          </a:p>
          <a:p>
            <a:pPr marL="342900"/>
            <a:r>
              <a:rPr lang="nl-NL" sz="2500" dirty="0"/>
              <a:t>Dagelijkse zorg en begeleiding</a:t>
            </a:r>
          </a:p>
          <a:p>
            <a:pPr marL="342900"/>
            <a:r>
              <a:rPr lang="nl-NL" sz="2500" dirty="0"/>
              <a:t>Verpleegkundige ondersteuning</a:t>
            </a:r>
          </a:p>
          <a:p>
            <a:pPr marL="342900"/>
            <a:r>
              <a:rPr lang="nl-NL" sz="2500" dirty="0"/>
              <a:t>Medische zorg</a:t>
            </a:r>
          </a:p>
          <a:p>
            <a:endParaRPr lang="nl-NL" sz="1900" dirty="0"/>
          </a:p>
        </p:txBody>
      </p:sp>
    </p:spTree>
    <p:extLst>
      <p:ext uri="{BB962C8B-B14F-4D97-AF65-F5344CB8AC3E}">
        <p14:creationId xmlns:p14="http://schemas.microsoft.com/office/powerpoint/2010/main" val="361763985"/>
      </p:ext>
    </p:extLst>
  </p:cSld>
  <p:clrMapOvr>
    <a:masterClrMapping/>
  </p:clrMapOvr>
  <mc:AlternateContent xmlns:mc="http://schemas.openxmlformats.org/markup-compatibility/2006">
    <mc:Choice xmlns:p14="http://schemas.microsoft.com/office/powerpoint/2010/main" Requires="p14">
      <p:transition spd="slow" p14:dur="2000" advTm="6968"/>
    </mc:Choice>
    <mc:Fallback>
      <p:transition spd="slow" advTm="6968"/>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7540DB6C-8A86-A70A-AC10-B4D0AEF13B0B}"/>
            </a:ext>
          </a:extLst>
        </p:cNvPr>
        <p:cNvGrpSpPr/>
        <p:nvPr/>
      </p:nvGrpSpPr>
      <p:grpSpPr>
        <a:xfrm>
          <a:off x="0" y="0"/>
          <a:ext cx="0" cy="0"/>
          <a:chOff x="0" y="0"/>
          <a:chExt cx="0" cy="0"/>
        </a:xfrm>
      </p:grpSpPr>
      <p:cxnSp>
        <p:nvCxnSpPr>
          <p:cNvPr id="4" name="Rechte verbindingslijn 3">
            <a:extLst>
              <a:ext uri="{FF2B5EF4-FFF2-40B4-BE49-F238E27FC236}">
                <a16:creationId xmlns:a16="http://schemas.microsoft.com/office/drawing/2014/main" id="{45A0E868-44DE-AE9D-F668-97E8E8EF4B6F}"/>
              </a:ext>
            </a:extLst>
          </p:cNvPr>
          <p:cNvCxnSpPr>
            <a:cxnSpLocks/>
          </p:cNvCxnSpPr>
          <p:nvPr/>
        </p:nvCxnSpPr>
        <p:spPr>
          <a:xfrm flipV="1">
            <a:off x="629479" y="1632389"/>
            <a:ext cx="10838209" cy="18288"/>
          </a:xfrm>
          <a:prstGeom prst="line">
            <a:avLst/>
          </a:prstGeom>
          <a:ln w="31750">
            <a:solidFill>
              <a:srgbClr val="F2650E"/>
            </a:solidFill>
          </a:ln>
        </p:spPr>
        <p:style>
          <a:lnRef idx="2">
            <a:schemeClr val="accent1"/>
          </a:lnRef>
          <a:fillRef idx="0">
            <a:schemeClr val="accent1"/>
          </a:fillRef>
          <a:effectRef idx="1">
            <a:schemeClr val="accent1"/>
          </a:effectRef>
          <a:fontRef idx="minor">
            <a:schemeClr val="tx1"/>
          </a:fontRef>
        </p:style>
      </p:cxnSp>
      <p:pic>
        <p:nvPicPr>
          <p:cNvPr id="7" name="Afbeelding 6">
            <a:extLst>
              <a:ext uri="{FF2B5EF4-FFF2-40B4-BE49-F238E27FC236}">
                <a16:creationId xmlns:a16="http://schemas.microsoft.com/office/drawing/2014/main" id="{BD6637F9-0B01-3556-3233-D7994FDBC875}"/>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42656"/>
            <a:ext cx="4082626" cy="1882321"/>
          </a:xfrm>
          <a:prstGeom prst="rect">
            <a:avLst/>
          </a:prstGeom>
        </p:spPr>
      </p:pic>
      <p:sp>
        <p:nvSpPr>
          <p:cNvPr id="2" name="Titel 1">
            <a:extLst>
              <a:ext uri="{FF2B5EF4-FFF2-40B4-BE49-F238E27FC236}">
                <a16:creationId xmlns:a16="http://schemas.microsoft.com/office/drawing/2014/main" id="{E7AB7E64-0ED3-1675-DFAC-D3C0670207DA}"/>
              </a:ext>
            </a:extLst>
          </p:cNvPr>
          <p:cNvSpPr>
            <a:spLocks noGrp="1"/>
          </p:cNvSpPr>
          <p:nvPr>
            <p:ph type="title"/>
          </p:nvPr>
        </p:nvSpPr>
        <p:spPr>
          <a:xfrm>
            <a:off x="629479" y="1632389"/>
            <a:ext cx="8971467" cy="725450"/>
          </a:xfrm>
        </p:spPr>
        <p:txBody>
          <a:bodyPr vert="horz" lIns="91440" tIns="45720" rIns="91440" bIns="45720" rtlCol="0" anchor="b">
            <a:noAutofit/>
          </a:bodyPr>
          <a:lstStyle/>
          <a:p>
            <a:br>
              <a:rPr lang="nl-NL" sz="3600" noProof="0" dirty="0"/>
            </a:br>
            <a:r>
              <a:rPr lang="nl-NL" sz="3600" dirty="0">
                <a:latin typeface="+mn-lt"/>
                <a:ea typeface="+mn-ea"/>
                <a:cs typeface="+mn-cs"/>
              </a:rPr>
              <a:t>Een plek van rust, herstel en nieuwe energie</a:t>
            </a:r>
          </a:p>
        </p:txBody>
      </p:sp>
      <p:sp>
        <p:nvSpPr>
          <p:cNvPr id="6" name="Tijdelijke aanduiding voor tekst 3">
            <a:extLst>
              <a:ext uri="{FF2B5EF4-FFF2-40B4-BE49-F238E27FC236}">
                <a16:creationId xmlns:a16="http://schemas.microsoft.com/office/drawing/2014/main" id="{17F78C42-093A-AB08-0683-21077F3F023E}"/>
              </a:ext>
            </a:extLst>
          </p:cNvPr>
          <p:cNvSpPr txBox="1">
            <a:spLocks/>
          </p:cNvSpPr>
          <p:nvPr/>
        </p:nvSpPr>
        <p:spPr>
          <a:xfrm>
            <a:off x="629479" y="2529465"/>
            <a:ext cx="8847333" cy="3650354"/>
          </a:xfrm>
          <a:prstGeom prst="rect">
            <a:avLst/>
          </a:prstGeom>
        </p:spPr>
        <p:txBody>
          <a:bodyPr vert="horz" lIns="91440" tIns="45720" rIns="91440" bIns="45720" rtlCol="0">
            <a:normAutofit fontScale="250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endParaRPr lang="nl-NL" sz="1900" dirty="0"/>
          </a:p>
          <a:p>
            <a:pPr marL="114300" lvl="0" indent="0">
              <a:buNone/>
            </a:pPr>
            <a:r>
              <a:rPr lang="nl-NL" sz="10000" b="1" dirty="0"/>
              <a:t>Wij ontvangen gasten</a:t>
            </a:r>
          </a:p>
          <a:p>
            <a:pPr marL="342900" lvl="0"/>
            <a:r>
              <a:rPr lang="nl-NL" sz="10000" dirty="0"/>
              <a:t>Met chronische aandoeningen zoals</a:t>
            </a:r>
          </a:p>
          <a:p>
            <a:pPr marL="800100" lvl="1"/>
            <a:r>
              <a:rPr lang="nl-NL" sz="10000" dirty="0"/>
              <a:t>Parkinson en Parkinsonisme</a:t>
            </a:r>
          </a:p>
          <a:p>
            <a:pPr marL="800100" lvl="1"/>
            <a:r>
              <a:rPr lang="nl-NL" sz="10000" dirty="0"/>
              <a:t>PLS</a:t>
            </a:r>
          </a:p>
          <a:p>
            <a:pPr marL="800100" lvl="1"/>
            <a:r>
              <a:rPr lang="nl-NL" sz="10000" dirty="0"/>
              <a:t>Spierziektes</a:t>
            </a:r>
          </a:p>
          <a:p>
            <a:pPr marL="342900"/>
            <a:r>
              <a:rPr lang="nl-NL" sz="10000" dirty="0"/>
              <a:t>Met Niet-Aangeboren Hersenletsel (NAH)</a:t>
            </a:r>
          </a:p>
          <a:p>
            <a:pPr marL="342900"/>
            <a:r>
              <a:rPr lang="nl-NL" sz="10000" dirty="0"/>
              <a:t>Die oncologisch belast zijn</a:t>
            </a:r>
          </a:p>
          <a:p>
            <a:pPr marL="342900"/>
            <a:r>
              <a:rPr lang="nl-NL" sz="10000" dirty="0"/>
              <a:t>Die herstellen na een operatie/zware periode</a:t>
            </a:r>
          </a:p>
          <a:p>
            <a:pPr marL="342900"/>
            <a:r>
              <a:rPr lang="nl-NL" sz="10000" dirty="0"/>
              <a:t>Die respijtzorg ontvangen om de mantelzorger te ontlasten</a:t>
            </a:r>
          </a:p>
          <a:p>
            <a:endParaRPr lang="nl-NL" sz="1900" dirty="0"/>
          </a:p>
        </p:txBody>
      </p:sp>
      <p:pic>
        <p:nvPicPr>
          <p:cNvPr id="10" name="Tijdelijke aanduiding voor inhoud 9" descr="Afbeelding met buitenshuis, kleding, persoon, boom&#10;&#10;Automatisch gegenereerde beschrijving">
            <a:extLst>
              <a:ext uri="{FF2B5EF4-FFF2-40B4-BE49-F238E27FC236}">
                <a16:creationId xmlns:a16="http://schemas.microsoft.com/office/drawing/2014/main" id="{618FADE7-54C9-AF24-65F7-21A5BD43C2A1}"/>
              </a:ext>
            </a:extLst>
          </p:cNvPr>
          <p:cNvPicPr>
            <a:picLocks noChangeAspect="1"/>
          </p:cNvPicPr>
          <p:nvPr/>
        </p:nvPicPr>
        <p:blipFill rotWithShape="1">
          <a:blip r:embed="rId4">
            <a:extLst>
              <a:ext uri="{28A0092B-C50C-407E-A947-70E740481C1C}">
                <a14:useLocalDpi xmlns:a14="http://schemas.microsoft.com/office/drawing/2010/main" val="0"/>
              </a:ext>
            </a:extLst>
          </a:blip>
          <a:srcRect l="2188" r="11843" b="5436"/>
          <a:stretch/>
        </p:blipFill>
        <p:spPr>
          <a:xfrm>
            <a:off x="7393020" y="2207707"/>
            <a:ext cx="4625732" cy="3650354"/>
          </a:xfrm>
          <a:prstGeom prst="ellipse">
            <a:avLst/>
          </a:prstGeom>
          <a:ln>
            <a:noFill/>
          </a:ln>
          <a:effectLst>
            <a:softEdge rad="112500"/>
          </a:effectLst>
        </p:spPr>
      </p:pic>
    </p:spTree>
    <p:extLst>
      <p:ext uri="{BB962C8B-B14F-4D97-AF65-F5344CB8AC3E}">
        <p14:creationId xmlns:p14="http://schemas.microsoft.com/office/powerpoint/2010/main" val="36143152"/>
      </p:ext>
    </p:extLst>
  </p:cSld>
  <p:clrMapOvr>
    <a:masterClrMapping/>
  </p:clrMapOvr>
  <mc:AlternateContent xmlns:mc="http://schemas.openxmlformats.org/markup-compatibility/2006">
    <mc:Choice xmlns:p14="http://schemas.microsoft.com/office/powerpoint/2010/main" Requires="p14">
      <p:transition spd="slow" p14:dur="2000" advTm="6968"/>
    </mc:Choice>
    <mc:Fallback>
      <p:transition spd="slow" advTm="6968"/>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8CF3EACA-A963-822F-CC07-6502FCA88247}"/>
            </a:ext>
          </a:extLst>
        </p:cNvPr>
        <p:cNvGrpSpPr/>
        <p:nvPr/>
      </p:nvGrpSpPr>
      <p:grpSpPr>
        <a:xfrm>
          <a:off x="0" y="0"/>
          <a:ext cx="0" cy="0"/>
          <a:chOff x="0" y="0"/>
          <a:chExt cx="0" cy="0"/>
        </a:xfrm>
      </p:grpSpPr>
      <p:cxnSp>
        <p:nvCxnSpPr>
          <p:cNvPr id="4" name="Rechte verbindingslijn 3">
            <a:extLst>
              <a:ext uri="{FF2B5EF4-FFF2-40B4-BE49-F238E27FC236}">
                <a16:creationId xmlns:a16="http://schemas.microsoft.com/office/drawing/2014/main" id="{B9B2F8B5-4EB9-E9A5-68D6-FDDBE4D39980}"/>
              </a:ext>
            </a:extLst>
          </p:cNvPr>
          <p:cNvCxnSpPr>
            <a:cxnSpLocks/>
          </p:cNvCxnSpPr>
          <p:nvPr/>
        </p:nvCxnSpPr>
        <p:spPr>
          <a:xfrm flipV="1">
            <a:off x="629479" y="1632389"/>
            <a:ext cx="10838209" cy="18288"/>
          </a:xfrm>
          <a:prstGeom prst="line">
            <a:avLst/>
          </a:prstGeom>
          <a:ln w="31750">
            <a:solidFill>
              <a:srgbClr val="F2650E"/>
            </a:solidFill>
          </a:ln>
        </p:spPr>
        <p:style>
          <a:lnRef idx="2">
            <a:schemeClr val="accent1"/>
          </a:lnRef>
          <a:fillRef idx="0">
            <a:schemeClr val="accent1"/>
          </a:fillRef>
          <a:effectRef idx="1">
            <a:schemeClr val="accent1"/>
          </a:effectRef>
          <a:fontRef idx="minor">
            <a:schemeClr val="tx1"/>
          </a:fontRef>
        </p:style>
      </p:cxnSp>
      <p:pic>
        <p:nvPicPr>
          <p:cNvPr id="7" name="Afbeelding 6">
            <a:extLst>
              <a:ext uri="{FF2B5EF4-FFF2-40B4-BE49-F238E27FC236}">
                <a16:creationId xmlns:a16="http://schemas.microsoft.com/office/drawing/2014/main" id="{D57FB791-332C-B841-85D6-BCAF9D19AB57}"/>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42656"/>
            <a:ext cx="4082626" cy="1882321"/>
          </a:xfrm>
          <a:prstGeom prst="rect">
            <a:avLst/>
          </a:prstGeom>
        </p:spPr>
      </p:pic>
      <p:sp>
        <p:nvSpPr>
          <p:cNvPr id="2" name="Titel 1">
            <a:extLst>
              <a:ext uri="{FF2B5EF4-FFF2-40B4-BE49-F238E27FC236}">
                <a16:creationId xmlns:a16="http://schemas.microsoft.com/office/drawing/2014/main" id="{90DA61E7-8B32-87EC-AE56-38A7B9B15FE8}"/>
              </a:ext>
            </a:extLst>
          </p:cNvPr>
          <p:cNvSpPr>
            <a:spLocks noGrp="1"/>
          </p:cNvSpPr>
          <p:nvPr>
            <p:ph type="title"/>
          </p:nvPr>
        </p:nvSpPr>
        <p:spPr>
          <a:xfrm>
            <a:off x="629479" y="1792012"/>
            <a:ext cx="8971467" cy="540593"/>
          </a:xfrm>
        </p:spPr>
        <p:txBody>
          <a:bodyPr vert="horz" lIns="91440" tIns="45720" rIns="91440" bIns="45720" rtlCol="0" anchor="b">
            <a:noAutofit/>
          </a:bodyPr>
          <a:lstStyle/>
          <a:p>
            <a:br>
              <a:rPr lang="nl-NL" sz="3600" noProof="0" dirty="0"/>
            </a:br>
            <a:r>
              <a:rPr lang="nl-NL" sz="3600" dirty="0">
                <a:latin typeface="+mn-lt"/>
                <a:ea typeface="+mn-ea"/>
                <a:cs typeface="+mn-cs"/>
              </a:rPr>
              <a:t>Criteria voor verblijf</a:t>
            </a:r>
          </a:p>
        </p:txBody>
      </p:sp>
      <p:sp>
        <p:nvSpPr>
          <p:cNvPr id="6" name="Tijdelijke aanduiding voor tekst 3">
            <a:extLst>
              <a:ext uri="{FF2B5EF4-FFF2-40B4-BE49-F238E27FC236}">
                <a16:creationId xmlns:a16="http://schemas.microsoft.com/office/drawing/2014/main" id="{DE419B51-3FD4-2AD2-BC38-4FAAA0B9345B}"/>
              </a:ext>
            </a:extLst>
          </p:cNvPr>
          <p:cNvSpPr txBox="1">
            <a:spLocks/>
          </p:cNvSpPr>
          <p:nvPr/>
        </p:nvSpPr>
        <p:spPr>
          <a:xfrm>
            <a:off x="592662" y="2284951"/>
            <a:ext cx="6647830" cy="3302462"/>
          </a:xfrm>
          <a:prstGeom prst="rect">
            <a:avLst/>
          </a:prstGeom>
        </p:spPr>
        <p:txBody>
          <a:bodyPr vert="horz" lIns="91440" tIns="45720" rIns="91440" bIns="45720" rtlCol="0">
            <a:normAutofit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endParaRPr lang="nl-NL" sz="1900" dirty="0"/>
          </a:p>
          <a:p>
            <a:pPr marL="342900" lvl="0"/>
            <a:r>
              <a:rPr lang="nl-NL" sz="2500" dirty="0"/>
              <a:t>Gast kan zelfstandig een transfer maken naar bed en toilet </a:t>
            </a:r>
          </a:p>
          <a:p>
            <a:pPr marL="342900" lvl="0"/>
            <a:r>
              <a:rPr lang="nl-NL" sz="2500" dirty="0"/>
              <a:t>Gast is hulpbehoevend bij toiletgang</a:t>
            </a:r>
          </a:p>
          <a:p>
            <a:pPr marL="342900" lvl="0"/>
            <a:r>
              <a:rPr lang="nl-NL" sz="2500" dirty="0"/>
              <a:t>Corrigeerbaar in gedrag </a:t>
            </a:r>
          </a:p>
          <a:p>
            <a:pPr marL="342900" lvl="0"/>
            <a:r>
              <a:rPr lang="nl-NL" sz="2500" dirty="0"/>
              <a:t>Geen gevorderde dementie zoals desoriëntatie en nachtelijk dwalen</a:t>
            </a:r>
          </a:p>
          <a:p>
            <a:pPr marL="342900" lvl="0"/>
            <a:r>
              <a:rPr lang="nl-NL" sz="2500" dirty="0"/>
              <a:t>Geen alcoholproblematiek</a:t>
            </a:r>
          </a:p>
          <a:p>
            <a:endParaRPr lang="nl-NL" sz="1900" dirty="0"/>
          </a:p>
        </p:txBody>
      </p:sp>
      <p:pic>
        <p:nvPicPr>
          <p:cNvPr id="5" name="Afbeelding 4">
            <a:extLst>
              <a:ext uri="{FF2B5EF4-FFF2-40B4-BE49-F238E27FC236}">
                <a16:creationId xmlns:a16="http://schemas.microsoft.com/office/drawing/2014/main" id="{C9F05590-B7BD-D65C-1039-9A7B4D2B2AC6}"/>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rot="5400000">
            <a:off x="6709948" y="1845609"/>
            <a:ext cx="6857999" cy="3166782"/>
          </a:xfrm>
          <a:prstGeom prst="rect">
            <a:avLst/>
          </a:prstGeom>
        </p:spPr>
      </p:pic>
    </p:spTree>
    <p:extLst>
      <p:ext uri="{BB962C8B-B14F-4D97-AF65-F5344CB8AC3E}">
        <p14:creationId xmlns:p14="http://schemas.microsoft.com/office/powerpoint/2010/main" val="3364575046"/>
      </p:ext>
    </p:extLst>
  </p:cSld>
  <p:clrMapOvr>
    <a:masterClrMapping/>
  </p:clrMapOvr>
  <mc:AlternateContent xmlns:mc="http://schemas.openxmlformats.org/markup-compatibility/2006">
    <mc:Choice xmlns:p14="http://schemas.microsoft.com/office/powerpoint/2010/main" Requires="p14">
      <p:transition spd="slow" p14:dur="2000" advTm="6968"/>
    </mc:Choice>
    <mc:Fallback>
      <p:transition spd="slow" advTm="6968"/>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2457DB88-55F1-E4E8-140E-9F7676490980}"/>
            </a:ext>
          </a:extLst>
        </p:cNvPr>
        <p:cNvGrpSpPr/>
        <p:nvPr/>
      </p:nvGrpSpPr>
      <p:grpSpPr>
        <a:xfrm>
          <a:off x="0" y="0"/>
          <a:ext cx="0" cy="0"/>
          <a:chOff x="0" y="0"/>
          <a:chExt cx="0" cy="0"/>
        </a:xfrm>
      </p:grpSpPr>
      <p:cxnSp>
        <p:nvCxnSpPr>
          <p:cNvPr id="4" name="Rechte verbindingslijn 3">
            <a:extLst>
              <a:ext uri="{FF2B5EF4-FFF2-40B4-BE49-F238E27FC236}">
                <a16:creationId xmlns:a16="http://schemas.microsoft.com/office/drawing/2014/main" id="{B68DDA5C-3572-2C71-4B4A-3533F2361C9E}"/>
              </a:ext>
            </a:extLst>
          </p:cNvPr>
          <p:cNvCxnSpPr>
            <a:cxnSpLocks/>
          </p:cNvCxnSpPr>
          <p:nvPr/>
        </p:nvCxnSpPr>
        <p:spPr>
          <a:xfrm flipV="1">
            <a:off x="629479" y="1632389"/>
            <a:ext cx="10838209" cy="18288"/>
          </a:xfrm>
          <a:prstGeom prst="line">
            <a:avLst/>
          </a:prstGeom>
          <a:ln w="31750">
            <a:solidFill>
              <a:srgbClr val="F2650E"/>
            </a:solidFill>
          </a:ln>
        </p:spPr>
        <p:style>
          <a:lnRef idx="2">
            <a:schemeClr val="accent1"/>
          </a:lnRef>
          <a:fillRef idx="0">
            <a:schemeClr val="accent1"/>
          </a:fillRef>
          <a:effectRef idx="1">
            <a:schemeClr val="accent1"/>
          </a:effectRef>
          <a:fontRef idx="minor">
            <a:schemeClr val="tx1"/>
          </a:fontRef>
        </p:style>
      </p:cxnSp>
      <p:pic>
        <p:nvPicPr>
          <p:cNvPr id="7" name="Afbeelding 6">
            <a:extLst>
              <a:ext uri="{FF2B5EF4-FFF2-40B4-BE49-F238E27FC236}">
                <a16:creationId xmlns:a16="http://schemas.microsoft.com/office/drawing/2014/main" id="{76DD1B38-D530-499F-5C2B-97F36724EBEA}"/>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42656"/>
            <a:ext cx="4082626" cy="1882321"/>
          </a:xfrm>
          <a:prstGeom prst="rect">
            <a:avLst/>
          </a:prstGeom>
        </p:spPr>
      </p:pic>
      <p:sp>
        <p:nvSpPr>
          <p:cNvPr id="2" name="Titel 1">
            <a:extLst>
              <a:ext uri="{FF2B5EF4-FFF2-40B4-BE49-F238E27FC236}">
                <a16:creationId xmlns:a16="http://schemas.microsoft.com/office/drawing/2014/main" id="{2608F5AA-B6E0-0230-BF92-597BBCD50577}"/>
              </a:ext>
            </a:extLst>
          </p:cNvPr>
          <p:cNvSpPr>
            <a:spLocks noGrp="1"/>
          </p:cNvSpPr>
          <p:nvPr>
            <p:ph type="title"/>
          </p:nvPr>
        </p:nvSpPr>
        <p:spPr>
          <a:xfrm>
            <a:off x="592662" y="1746396"/>
            <a:ext cx="8971467" cy="540593"/>
          </a:xfrm>
        </p:spPr>
        <p:txBody>
          <a:bodyPr vert="horz" lIns="91440" tIns="45720" rIns="91440" bIns="45720" rtlCol="0" anchor="b">
            <a:noAutofit/>
          </a:bodyPr>
          <a:lstStyle/>
          <a:p>
            <a:br>
              <a:rPr lang="nl-NL" sz="3600" noProof="0" dirty="0"/>
            </a:br>
            <a:r>
              <a:rPr lang="nl-NL" sz="3600" dirty="0">
                <a:latin typeface="+mn-lt"/>
                <a:ea typeface="+mn-ea"/>
                <a:cs typeface="+mn-cs"/>
              </a:rPr>
              <a:t>Veel voorkomende problematiek</a:t>
            </a:r>
          </a:p>
        </p:txBody>
      </p:sp>
      <p:sp>
        <p:nvSpPr>
          <p:cNvPr id="6" name="Tijdelijke aanduiding voor tekst 3">
            <a:extLst>
              <a:ext uri="{FF2B5EF4-FFF2-40B4-BE49-F238E27FC236}">
                <a16:creationId xmlns:a16="http://schemas.microsoft.com/office/drawing/2014/main" id="{3C4054C3-376B-7453-0855-37F733D70888}"/>
              </a:ext>
            </a:extLst>
          </p:cNvPr>
          <p:cNvSpPr txBox="1">
            <a:spLocks/>
          </p:cNvSpPr>
          <p:nvPr/>
        </p:nvSpPr>
        <p:spPr>
          <a:xfrm>
            <a:off x="629479" y="2382708"/>
            <a:ext cx="6647830" cy="3302462"/>
          </a:xfrm>
          <a:prstGeom prst="rect">
            <a:avLst/>
          </a:prstGeom>
        </p:spPr>
        <p:txBody>
          <a:bodyPr vert="horz" lIns="91440" tIns="45720" rIns="91440" bIns="45720" rtlCol="0">
            <a:normAutofit fontScale="850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endParaRPr lang="nl-NL" sz="1900" dirty="0"/>
          </a:p>
          <a:p>
            <a:pPr marL="285750" indent="-285750"/>
            <a:r>
              <a:rPr lang="nl-NL" sz="2900" dirty="0"/>
              <a:t>Omgaan met verlies van functies (zowel fysiek als mentaal)</a:t>
            </a:r>
          </a:p>
          <a:p>
            <a:pPr marL="285750" indent="-285750"/>
            <a:r>
              <a:rPr lang="nl-NL" sz="2900" dirty="0"/>
              <a:t>Omgaan met naderend levenseinde</a:t>
            </a:r>
          </a:p>
          <a:p>
            <a:pPr marL="285750" indent="-285750"/>
            <a:r>
              <a:rPr lang="nl-NL" sz="2900" dirty="0"/>
              <a:t>In het dagelijks leven geen ruimte hebben om stil te staan bij de veranderende situatie voor zichzelf en de naaste omgeving</a:t>
            </a:r>
          </a:p>
          <a:p>
            <a:pPr marL="285750" indent="-285750"/>
            <a:r>
              <a:rPr lang="nl-NL" sz="2900" dirty="0"/>
              <a:t>Problematiek in relatie tot de communicatie met partner/gezin</a:t>
            </a:r>
          </a:p>
          <a:p>
            <a:pPr marL="285750" indent="-285750"/>
            <a:r>
              <a:rPr lang="nl-NL" sz="2900" dirty="0"/>
              <a:t>Eenzaamheid</a:t>
            </a:r>
          </a:p>
          <a:p>
            <a:endParaRPr lang="nl-NL" sz="1900" dirty="0"/>
          </a:p>
        </p:txBody>
      </p:sp>
      <p:pic>
        <p:nvPicPr>
          <p:cNvPr id="3" name="Afbeelding 2" descr="Afbeelding met vaas, bloem, overdekt, plant&#10;&#10;Automatisch gegenereerde beschrijving">
            <a:extLst>
              <a:ext uri="{FF2B5EF4-FFF2-40B4-BE49-F238E27FC236}">
                <a16:creationId xmlns:a16="http://schemas.microsoft.com/office/drawing/2014/main" id="{35740C3B-DB8D-7FD3-0610-A66AFF74ABCB}"/>
              </a:ext>
            </a:extLst>
          </p:cNvPr>
          <p:cNvPicPr>
            <a:picLocks noChangeAspect="1"/>
          </p:cNvPicPr>
          <p:nvPr/>
        </p:nvPicPr>
        <p:blipFill>
          <a:blip r:embed="rId4">
            <a:extLst>
              <a:ext uri="{28A0092B-C50C-407E-A947-70E740481C1C}">
                <a14:useLocalDpi xmlns:a14="http://schemas.microsoft.com/office/drawing/2010/main" val="0"/>
              </a:ext>
            </a:extLst>
          </a:blip>
          <a:srcRect t="-4806" b="14802"/>
          <a:stretch/>
        </p:blipFill>
        <p:spPr>
          <a:xfrm>
            <a:off x="8691098" y="-245253"/>
            <a:ext cx="3499755" cy="4724889"/>
          </a:xfrm>
          <a:prstGeom prst="rect">
            <a:avLst/>
          </a:prstGeom>
        </p:spPr>
      </p:pic>
      <p:pic>
        <p:nvPicPr>
          <p:cNvPr id="8" name="Afbeelding 7" descr="Afbeelding met boek, tekst, handschrift, papier&#10;&#10;Automatisch gegenereerde beschrijving">
            <a:extLst>
              <a:ext uri="{FF2B5EF4-FFF2-40B4-BE49-F238E27FC236}">
                <a16:creationId xmlns:a16="http://schemas.microsoft.com/office/drawing/2014/main" id="{43794E4E-8E1C-8D0F-F69A-3CA133BA4937}"/>
              </a:ext>
            </a:extLst>
          </p:cNvPr>
          <p:cNvPicPr>
            <a:picLocks noChangeAspect="1"/>
          </p:cNvPicPr>
          <p:nvPr/>
        </p:nvPicPr>
        <p:blipFill>
          <a:blip r:embed="rId5">
            <a:extLst>
              <a:ext uri="{28A0092B-C50C-407E-A947-70E740481C1C}">
                <a14:useLocalDpi xmlns:a14="http://schemas.microsoft.com/office/drawing/2010/main" val="0"/>
              </a:ext>
            </a:extLst>
          </a:blip>
          <a:srcRect t="2459" r="14050" b="4509"/>
          <a:stretch/>
        </p:blipFill>
        <p:spPr>
          <a:xfrm>
            <a:off x="8691098" y="4331735"/>
            <a:ext cx="3500902" cy="2526265"/>
          </a:xfrm>
          <a:prstGeom prst="rect">
            <a:avLst/>
          </a:prstGeom>
        </p:spPr>
      </p:pic>
    </p:spTree>
    <p:extLst>
      <p:ext uri="{BB962C8B-B14F-4D97-AF65-F5344CB8AC3E}">
        <p14:creationId xmlns:p14="http://schemas.microsoft.com/office/powerpoint/2010/main" val="1552453161"/>
      </p:ext>
    </p:extLst>
  </p:cSld>
  <p:clrMapOvr>
    <a:masterClrMapping/>
  </p:clrMapOvr>
  <mc:AlternateContent xmlns:mc="http://schemas.openxmlformats.org/markup-compatibility/2006">
    <mc:Choice xmlns:p14="http://schemas.microsoft.com/office/powerpoint/2010/main" Requires="p14">
      <p:transition spd="slow" p14:dur="2000" advTm="6968"/>
    </mc:Choice>
    <mc:Fallback>
      <p:transition spd="slow" advTm="6968"/>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B1F5BAE7-FA93-CBC3-3C27-1DEE92ABEE15}"/>
            </a:ext>
          </a:extLst>
        </p:cNvPr>
        <p:cNvGrpSpPr/>
        <p:nvPr/>
      </p:nvGrpSpPr>
      <p:grpSpPr>
        <a:xfrm>
          <a:off x="0" y="0"/>
          <a:ext cx="0" cy="0"/>
          <a:chOff x="0" y="0"/>
          <a:chExt cx="0" cy="0"/>
        </a:xfrm>
      </p:grpSpPr>
      <p:cxnSp>
        <p:nvCxnSpPr>
          <p:cNvPr id="4" name="Rechte verbindingslijn 3">
            <a:extLst>
              <a:ext uri="{FF2B5EF4-FFF2-40B4-BE49-F238E27FC236}">
                <a16:creationId xmlns:a16="http://schemas.microsoft.com/office/drawing/2014/main" id="{055E84C1-FEC3-A0A8-1446-10D89C7F2996}"/>
              </a:ext>
            </a:extLst>
          </p:cNvPr>
          <p:cNvCxnSpPr>
            <a:cxnSpLocks/>
          </p:cNvCxnSpPr>
          <p:nvPr/>
        </p:nvCxnSpPr>
        <p:spPr>
          <a:xfrm flipV="1">
            <a:off x="629479" y="1632389"/>
            <a:ext cx="10838209" cy="18288"/>
          </a:xfrm>
          <a:prstGeom prst="line">
            <a:avLst/>
          </a:prstGeom>
          <a:ln w="31750">
            <a:solidFill>
              <a:srgbClr val="F2650E"/>
            </a:solidFill>
          </a:ln>
        </p:spPr>
        <p:style>
          <a:lnRef idx="2">
            <a:schemeClr val="accent1"/>
          </a:lnRef>
          <a:fillRef idx="0">
            <a:schemeClr val="accent1"/>
          </a:fillRef>
          <a:effectRef idx="1">
            <a:schemeClr val="accent1"/>
          </a:effectRef>
          <a:fontRef idx="minor">
            <a:schemeClr val="tx1"/>
          </a:fontRef>
        </p:style>
      </p:cxnSp>
      <p:pic>
        <p:nvPicPr>
          <p:cNvPr id="7" name="Afbeelding 6">
            <a:extLst>
              <a:ext uri="{FF2B5EF4-FFF2-40B4-BE49-F238E27FC236}">
                <a16:creationId xmlns:a16="http://schemas.microsoft.com/office/drawing/2014/main" id="{B9A7E640-1480-E8A4-4186-FC58E30D7708}"/>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42656"/>
            <a:ext cx="4082626" cy="1882321"/>
          </a:xfrm>
          <a:prstGeom prst="rect">
            <a:avLst/>
          </a:prstGeom>
        </p:spPr>
      </p:pic>
      <p:sp>
        <p:nvSpPr>
          <p:cNvPr id="2" name="Titel 1">
            <a:extLst>
              <a:ext uri="{FF2B5EF4-FFF2-40B4-BE49-F238E27FC236}">
                <a16:creationId xmlns:a16="http://schemas.microsoft.com/office/drawing/2014/main" id="{9EA27DEE-A26F-5EE1-4E27-7AE04A38BACD}"/>
              </a:ext>
            </a:extLst>
          </p:cNvPr>
          <p:cNvSpPr>
            <a:spLocks noGrp="1"/>
          </p:cNvSpPr>
          <p:nvPr>
            <p:ph type="title"/>
          </p:nvPr>
        </p:nvSpPr>
        <p:spPr>
          <a:xfrm>
            <a:off x="592662" y="1746396"/>
            <a:ext cx="8971467" cy="540593"/>
          </a:xfrm>
        </p:spPr>
        <p:txBody>
          <a:bodyPr vert="horz" lIns="91440" tIns="45720" rIns="91440" bIns="45720" rtlCol="0" anchor="b">
            <a:noAutofit/>
          </a:bodyPr>
          <a:lstStyle/>
          <a:p>
            <a:br>
              <a:rPr lang="nl-NL" sz="3600" noProof="0" dirty="0"/>
            </a:br>
            <a:r>
              <a:rPr lang="nl-NL" sz="3600" dirty="0">
                <a:latin typeface="+mn-lt"/>
                <a:ea typeface="+mn-ea"/>
                <a:cs typeface="+mn-cs"/>
              </a:rPr>
              <a:t>Vergoeding</a:t>
            </a:r>
          </a:p>
        </p:txBody>
      </p:sp>
      <p:sp>
        <p:nvSpPr>
          <p:cNvPr id="6" name="Tijdelijke aanduiding voor tekst 3">
            <a:extLst>
              <a:ext uri="{FF2B5EF4-FFF2-40B4-BE49-F238E27FC236}">
                <a16:creationId xmlns:a16="http://schemas.microsoft.com/office/drawing/2014/main" id="{48EE6547-5FA7-1738-6654-BB6D1EE8B56D}"/>
              </a:ext>
            </a:extLst>
          </p:cNvPr>
          <p:cNvSpPr txBox="1">
            <a:spLocks/>
          </p:cNvSpPr>
          <p:nvPr/>
        </p:nvSpPr>
        <p:spPr>
          <a:xfrm>
            <a:off x="5890738" y="3325722"/>
            <a:ext cx="6301262" cy="3302462"/>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endParaRPr lang="nl-NL" sz="1900" dirty="0"/>
          </a:p>
          <a:p>
            <a:pPr marL="342900" indent="-342900"/>
            <a:r>
              <a:rPr lang="nl-NL" sz="2500" dirty="0"/>
              <a:t>Zowel opname dag als ontslag dag tellen!</a:t>
            </a:r>
          </a:p>
          <a:p>
            <a:pPr marL="342900" indent="-342900"/>
            <a:r>
              <a:rPr lang="nl-NL" sz="2500" dirty="0"/>
              <a:t>Voor 2025 geldt een bijdrage aan de servicekosten à € 15 per dag</a:t>
            </a:r>
          </a:p>
          <a:p>
            <a:pPr marL="342900" indent="-342900"/>
            <a:r>
              <a:rPr lang="nl-NL" sz="2500" dirty="0"/>
              <a:t>Iemand komt op 8 september en gaat op 12 september naar huis.</a:t>
            </a:r>
            <a:r>
              <a:rPr lang="nl-NL" sz="2500" dirty="0">
                <a:sym typeface="Wingdings" panose="05000000000000000000" pitchFamily="2" charset="2"/>
              </a:rPr>
              <a:t> De v</a:t>
            </a:r>
            <a:r>
              <a:rPr lang="nl-NL" sz="2500" dirty="0"/>
              <a:t>erblijfsduur is dan 5 dagen. </a:t>
            </a:r>
            <a:br>
              <a:rPr lang="nl-NL" sz="2500" dirty="0"/>
            </a:br>
            <a:r>
              <a:rPr lang="nl-NL" sz="2500" dirty="0"/>
              <a:t>Uitzondering hierop is PGB/Particulier </a:t>
            </a:r>
          </a:p>
          <a:p>
            <a:endParaRPr lang="nl-NL" sz="1900" dirty="0"/>
          </a:p>
        </p:txBody>
      </p:sp>
      <p:pic>
        <p:nvPicPr>
          <p:cNvPr id="3" name="Afbeelding 2" descr="Afbeelding met persoon, kleding, meubels, overdekt">
            <a:extLst>
              <a:ext uri="{FF2B5EF4-FFF2-40B4-BE49-F238E27FC236}">
                <a16:creationId xmlns:a16="http://schemas.microsoft.com/office/drawing/2014/main" id="{C16AA00F-74E3-BCD0-AF7B-ABFE004DCDF4}"/>
              </a:ext>
            </a:extLst>
          </p:cNvPr>
          <p:cNvPicPr>
            <a:picLocks noChangeAspect="1"/>
          </p:cNvPicPr>
          <p:nvPr/>
        </p:nvPicPr>
        <p:blipFill rotWithShape="1">
          <a:blip r:embed="rId4">
            <a:extLst>
              <a:ext uri="{28A0092B-C50C-407E-A947-70E740481C1C}">
                <a14:useLocalDpi xmlns:a14="http://schemas.microsoft.com/office/drawing/2010/main" val="0"/>
              </a:ext>
            </a:extLst>
          </a:blip>
          <a:srcRect t="8200" r="-2" b="22760"/>
          <a:stretch>
            <a:fillRect/>
          </a:stretch>
        </p:blipFill>
        <p:spPr>
          <a:xfrm>
            <a:off x="5890739" y="0"/>
            <a:ext cx="6301261" cy="3262721"/>
          </a:xfrm>
          <a:prstGeom prst="rect">
            <a:avLst/>
          </a:prstGeom>
        </p:spPr>
      </p:pic>
      <p:graphicFrame>
        <p:nvGraphicFramePr>
          <p:cNvPr id="8" name="Tijdelijke aanduiding voor tekst 3">
            <a:extLst>
              <a:ext uri="{FF2B5EF4-FFF2-40B4-BE49-F238E27FC236}">
                <a16:creationId xmlns:a16="http://schemas.microsoft.com/office/drawing/2014/main" id="{AB7A64FD-52BE-E3F5-D408-430B9345D014}"/>
              </a:ext>
            </a:extLst>
          </p:cNvPr>
          <p:cNvGraphicFramePr/>
          <p:nvPr>
            <p:extLst>
              <p:ext uri="{D42A27DB-BD31-4B8C-83A1-F6EECF244321}">
                <p14:modId xmlns:p14="http://schemas.microsoft.com/office/powerpoint/2010/main" val="1399150282"/>
              </p:ext>
            </p:extLst>
          </p:nvPr>
        </p:nvGraphicFramePr>
        <p:xfrm>
          <a:off x="331698" y="3283066"/>
          <a:ext cx="5559040" cy="3264715"/>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1151088653"/>
      </p:ext>
    </p:extLst>
  </p:cSld>
  <p:clrMapOvr>
    <a:masterClrMapping/>
  </p:clrMapOvr>
  <mc:AlternateContent xmlns:mc="http://schemas.openxmlformats.org/markup-compatibility/2006">
    <mc:Choice xmlns:p14="http://schemas.microsoft.com/office/powerpoint/2010/main" Requires="p14">
      <p:transition spd="slow" p14:dur="2000" advTm="6968"/>
    </mc:Choice>
    <mc:Fallback>
      <p:transition spd="slow" advTm="6968"/>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6DFFB4B5-8B00-2AC2-F911-96E373E5B92E}"/>
            </a:ext>
          </a:extLst>
        </p:cNvPr>
        <p:cNvGrpSpPr/>
        <p:nvPr/>
      </p:nvGrpSpPr>
      <p:grpSpPr>
        <a:xfrm>
          <a:off x="0" y="0"/>
          <a:ext cx="0" cy="0"/>
          <a:chOff x="0" y="0"/>
          <a:chExt cx="0" cy="0"/>
        </a:xfrm>
      </p:grpSpPr>
      <p:cxnSp>
        <p:nvCxnSpPr>
          <p:cNvPr id="4" name="Rechte verbindingslijn 3">
            <a:extLst>
              <a:ext uri="{FF2B5EF4-FFF2-40B4-BE49-F238E27FC236}">
                <a16:creationId xmlns:a16="http://schemas.microsoft.com/office/drawing/2014/main" id="{BBE9B2B3-8D22-F44E-8BF7-31E2EF1789BA}"/>
              </a:ext>
            </a:extLst>
          </p:cNvPr>
          <p:cNvCxnSpPr>
            <a:cxnSpLocks/>
          </p:cNvCxnSpPr>
          <p:nvPr/>
        </p:nvCxnSpPr>
        <p:spPr>
          <a:xfrm flipV="1">
            <a:off x="629479" y="1632389"/>
            <a:ext cx="10838209" cy="18288"/>
          </a:xfrm>
          <a:prstGeom prst="line">
            <a:avLst/>
          </a:prstGeom>
          <a:ln w="31750">
            <a:solidFill>
              <a:srgbClr val="F2650E"/>
            </a:solidFill>
          </a:ln>
        </p:spPr>
        <p:style>
          <a:lnRef idx="2">
            <a:schemeClr val="accent1"/>
          </a:lnRef>
          <a:fillRef idx="0">
            <a:schemeClr val="accent1"/>
          </a:fillRef>
          <a:effectRef idx="1">
            <a:schemeClr val="accent1"/>
          </a:effectRef>
          <a:fontRef idx="minor">
            <a:schemeClr val="tx1"/>
          </a:fontRef>
        </p:style>
      </p:cxnSp>
      <p:pic>
        <p:nvPicPr>
          <p:cNvPr id="7" name="Afbeelding 6">
            <a:extLst>
              <a:ext uri="{FF2B5EF4-FFF2-40B4-BE49-F238E27FC236}">
                <a16:creationId xmlns:a16="http://schemas.microsoft.com/office/drawing/2014/main" id="{68497CF3-8243-7E73-7F8E-98EB5EA5783B}"/>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42656"/>
            <a:ext cx="4082626" cy="1882321"/>
          </a:xfrm>
          <a:prstGeom prst="rect">
            <a:avLst/>
          </a:prstGeom>
        </p:spPr>
      </p:pic>
      <p:sp>
        <p:nvSpPr>
          <p:cNvPr id="12" name="Titel 1">
            <a:extLst>
              <a:ext uri="{FF2B5EF4-FFF2-40B4-BE49-F238E27FC236}">
                <a16:creationId xmlns:a16="http://schemas.microsoft.com/office/drawing/2014/main" id="{609DA130-B951-CA8C-E1FC-914AEACEB3BA}"/>
              </a:ext>
            </a:extLst>
          </p:cNvPr>
          <p:cNvSpPr>
            <a:spLocks noGrp="1"/>
          </p:cNvSpPr>
          <p:nvPr>
            <p:ph type="title"/>
          </p:nvPr>
        </p:nvSpPr>
        <p:spPr>
          <a:xfrm>
            <a:off x="592662" y="1746396"/>
            <a:ext cx="8971467" cy="540593"/>
          </a:xfrm>
        </p:spPr>
        <p:txBody>
          <a:bodyPr vert="horz" lIns="91440" tIns="45720" rIns="91440" bIns="45720" rtlCol="0" anchor="b">
            <a:noAutofit/>
          </a:bodyPr>
          <a:lstStyle/>
          <a:p>
            <a:br>
              <a:rPr lang="nl-NL" sz="3600" noProof="0" dirty="0"/>
            </a:br>
            <a:r>
              <a:rPr lang="nl-NL" sz="3600" dirty="0">
                <a:latin typeface="+mn-lt"/>
                <a:ea typeface="+mn-ea"/>
                <a:cs typeface="+mn-cs"/>
              </a:rPr>
              <a:t>Ons team</a:t>
            </a:r>
          </a:p>
        </p:txBody>
      </p:sp>
      <p:sp>
        <p:nvSpPr>
          <p:cNvPr id="2" name="Tijdelijke aanduiding voor tekst 3">
            <a:extLst>
              <a:ext uri="{FF2B5EF4-FFF2-40B4-BE49-F238E27FC236}">
                <a16:creationId xmlns:a16="http://schemas.microsoft.com/office/drawing/2014/main" id="{9A8131B5-F657-D673-68A1-A4C993237C22}"/>
              </a:ext>
            </a:extLst>
          </p:cNvPr>
          <p:cNvSpPr txBox="1">
            <a:spLocks/>
          </p:cNvSpPr>
          <p:nvPr/>
        </p:nvSpPr>
        <p:spPr>
          <a:xfrm>
            <a:off x="472901" y="2540631"/>
            <a:ext cx="7219449" cy="3169079"/>
          </a:xfrm>
          <a:prstGeom prst="rect">
            <a:avLst/>
          </a:prstGeom>
        </p:spPr>
        <p:txBody>
          <a:bodyPr vert="horz" lIns="91440" tIns="45720" rIns="91440" bIns="45720" rtlCol="0" anchor="t">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342900"/>
            <a:r>
              <a:rPr lang="nl-NL" sz="2500" dirty="0"/>
              <a:t>Coördinatoren Erica en Judith</a:t>
            </a:r>
          </a:p>
          <a:p>
            <a:pPr marL="342900"/>
            <a:r>
              <a:rPr lang="nl-NL" sz="2500" dirty="0"/>
              <a:t>Gecertificeerde slaapwachten</a:t>
            </a:r>
          </a:p>
          <a:p>
            <a:pPr marL="342900"/>
            <a:r>
              <a:rPr lang="nl-NL" sz="2500" dirty="0"/>
              <a:t>Vrijwilligers</a:t>
            </a:r>
          </a:p>
        </p:txBody>
      </p:sp>
      <p:pic>
        <p:nvPicPr>
          <p:cNvPr id="6" name="Afbeelding 5">
            <a:extLst>
              <a:ext uri="{FF2B5EF4-FFF2-40B4-BE49-F238E27FC236}">
                <a16:creationId xmlns:a16="http://schemas.microsoft.com/office/drawing/2014/main" id="{4FBB45A4-092A-F942-6D79-B73FBB1D23B8}"/>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5334000" y="0"/>
            <a:ext cx="6858000" cy="6858000"/>
          </a:xfrm>
          <a:prstGeom prst="rect">
            <a:avLst/>
          </a:prstGeom>
        </p:spPr>
      </p:pic>
    </p:spTree>
    <p:extLst>
      <p:ext uri="{BB962C8B-B14F-4D97-AF65-F5344CB8AC3E}">
        <p14:creationId xmlns:p14="http://schemas.microsoft.com/office/powerpoint/2010/main" val="2193687440"/>
      </p:ext>
    </p:extLst>
  </p:cSld>
  <p:clrMapOvr>
    <a:masterClrMapping/>
  </p:clrMapOvr>
  <mc:AlternateContent xmlns:mc="http://schemas.openxmlformats.org/markup-compatibility/2006">
    <mc:Choice xmlns:p14="http://schemas.microsoft.com/office/powerpoint/2010/main" Requires="p14">
      <p:transition spd="slow" p14:dur="2000" advTm="6968"/>
    </mc:Choice>
    <mc:Fallback>
      <p:transition spd="slow" advTm="6968"/>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2A07C7BA-987E-D500-C75B-DA45EB3A9BB6}"/>
            </a:ext>
          </a:extLst>
        </p:cNvPr>
        <p:cNvGrpSpPr/>
        <p:nvPr/>
      </p:nvGrpSpPr>
      <p:grpSpPr>
        <a:xfrm>
          <a:off x="0" y="0"/>
          <a:ext cx="0" cy="0"/>
          <a:chOff x="0" y="0"/>
          <a:chExt cx="0" cy="0"/>
        </a:xfrm>
      </p:grpSpPr>
      <p:cxnSp>
        <p:nvCxnSpPr>
          <p:cNvPr id="4" name="Rechte verbindingslijn 3">
            <a:extLst>
              <a:ext uri="{FF2B5EF4-FFF2-40B4-BE49-F238E27FC236}">
                <a16:creationId xmlns:a16="http://schemas.microsoft.com/office/drawing/2014/main" id="{96720230-400B-1D15-55D0-F06ADAB73625}"/>
              </a:ext>
            </a:extLst>
          </p:cNvPr>
          <p:cNvCxnSpPr>
            <a:cxnSpLocks/>
          </p:cNvCxnSpPr>
          <p:nvPr/>
        </p:nvCxnSpPr>
        <p:spPr>
          <a:xfrm flipV="1">
            <a:off x="629479" y="1632389"/>
            <a:ext cx="10838209" cy="18288"/>
          </a:xfrm>
          <a:prstGeom prst="line">
            <a:avLst/>
          </a:prstGeom>
          <a:ln w="31750">
            <a:solidFill>
              <a:srgbClr val="F2650E"/>
            </a:solidFill>
          </a:ln>
        </p:spPr>
        <p:style>
          <a:lnRef idx="2">
            <a:schemeClr val="accent1"/>
          </a:lnRef>
          <a:fillRef idx="0">
            <a:schemeClr val="accent1"/>
          </a:fillRef>
          <a:effectRef idx="1">
            <a:schemeClr val="accent1"/>
          </a:effectRef>
          <a:fontRef idx="minor">
            <a:schemeClr val="tx1"/>
          </a:fontRef>
        </p:style>
      </p:cxnSp>
      <p:pic>
        <p:nvPicPr>
          <p:cNvPr id="7" name="Afbeelding 6">
            <a:extLst>
              <a:ext uri="{FF2B5EF4-FFF2-40B4-BE49-F238E27FC236}">
                <a16:creationId xmlns:a16="http://schemas.microsoft.com/office/drawing/2014/main" id="{687CFBC8-BA93-26C9-EDCA-B2231A8DBC2D}"/>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42656"/>
            <a:ext cx="4082626" cy="1882321"/>
          </a:xfrm>
          <a:prstGeom prst="rect">
            <a:avLst/>
          </a:prstGeom>
        </p:spPr>
      </p:pic>
      <p:sp>
        <p:nvSpPr>
          <p:cNvPr id="12" name="Titel 1">
            <a:extLst>
              <a:ext uri="{FF2B5EF4-FFF2-40B4-BE49-F238E27FC236}">
                <a16:creationId xmlns:a16="http://schemas.microsoft.com/office/drawing/2014/main" id="{A57CB671-76D6-8C72-AB53-76DB035F0A87}"/>
              </a:ext>
            </a:extLst>
          </p:cNvPr>
          <p:cNvSpPr>
            <a:spLocks noGrp="1"/>
          </p:cNvSpPr>
          <p:nvPr>
            <p:ph type="title"/>
          </p:nvPr>
        </p:nvSpPr>
        <p:spPr>
          <a:xfrm>
            <a:off x="592662" y="1746396"/>
            <a:ext cx="8971467" cy="540593"/>
          </a:xfrm>
        </p:spPr>
        <p:txBody>
          <a:bodyPr vert="horz" lIns="91440" tIns="45720" rIns="91440" bIns="45720" rtlCol="0" anchor="b">
            <a:noAutofit/>
          </a:bodyPr>
          <a:lstStyle/>
          <a:p>
            <a:br>
              <a:rPr lang="nl-NL" sz="3600" noProof="0" dirty="0"/>
            </a:br>
            <a:r>
              <a:rPr lang="nl-NL" sz="3600" dirty="0">
                <a:latin typeface="+mn-lt"/>
                <a:ea typeface="+mn-ea"/>
                <a:cs typeface="+mn-cs"/>
              </a:rPr>
              <a:t>De vrijwilligers</a:t>
            </a:r>
          </a:p>
        </p:txBody>
      </p:sp>
      <p:sp>
        <p:nvSpPr>
          <p:cNvPr id="3" name="Tijdelijke aanduiding voor tekst 3">
            <a:extLst>
              <a:ext uri="{FF2B5EF4-FFF2-40B4-BE49-F238E27FC236}">
                <a16:creationId xmlns:a16="http://schemas.microsoft.com/office/drawing/2014/main" id="{F5737B63-67FB-FA38-974E-54CB51C7DE19}"/>
              </a:ext>
            </a:extLst>
          </p:cNvPr>
          <p:cNvSpPr txBox="1">
            <a:spLocks/>
          </p:cNvSpPr>
          <p:nvPr/>
        </p:nvSpPr>
        <p:spPr>
          <a:xfrm>
            <a:off x="592662" y="2493921"/>
            <a:ext cx="7219449" cy="3169079"/>
          </a:xfrm>
          <a:prstGeom prst="rect">
            <a:avLst/>
          </a:prstGeom>
        </p:spPr>
        <p:txBody>
          <a:bodyPr vert="horz" lIns="91440" tIns="45720" rIns="91440" bIns="45720" rtlCol="0" anchor="t">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342900"/>
            <a:r>
              <a:rPr lang="nl-NL" sz="2500" dirty="0"/>
              <a:t>Gastvrouw, gastheer</a:t>
            </a:r>
          </a:p>
          <a:p>
            <a:pPr marL="342900"/>
            <a:r>
              <a:rPr lang="nl-NL" sz="2500" dirty="0"/>
              <a:t>Ondersteunen in de zorg</a:t>
            </a:r>
          </a:p>
          <a:p>
            <a:pPr marL="342900"/>
            <a:r>
              <a:rPr lang="nl-NL" sz="2500" dirty="0"/>
              <a:t>Verzorgen van bv  het ontbijt en de lunch</a:t>
            </a:r>
          </a:p>
          <a:p>
            <a:pPr marL="342900"/>
            <a:r>
              <a:rPr lang="nl-NL" sz="2500" dirty="0"/>
              <a:t>Gesprekken met gasten</a:t>
            </a:r>
          </a:p>
          <a:p>
            <a:pPr marL="342900"/>
            <a:r>
              <a:rPr lang="nl-NL" sz="2500" dirty="0"/>
              <a:t>Spelletjes, creatief, wandelen, fietsen  met gasten</a:t>
            </a:r>
          </a:p>
          <a:p>
            <a:pPr marL="342900"/>
            <a:r>
              <a:rPr lang="nl-NL" sz="2500" dirty="0"/>
              <a:t>Meewerken in werkgroepen/projecten</a:t>
            </a:r>
          </a:p>
        </p:txBody>
      </p:sp>
      <p:pic>
        <p:nvPicPr>
          <p:cNvPr id="5" name="Afbeelding 4" descr="Afbeelding met kleding, schoeisel, gebouw, persoon&#10;&#10;Automatisch gegenereerde beschrijving">
            <a:extLst>
              <a:ext uri="{FF2B5EF4-FFF2-40B4-BE49-F238E27FC236}">
                <a16:creationId xmlns:a16="http://schemas.microsoft.com/office/drawing/2014/main" id="{37F839EE-70A5-F635-F633-1D11F0AA9AF1}"/>
              </a:ext>
            </a:extLst>
          </p:cNvPr>
          <p:cNvPicPr>
            <a:picLocks noChangeAspect="1"/>
          </p:cNvPicPr>
          <p:nvPr/>
        </p:nvPicPr>
        <p:blipFill rotWithShape="1">
          <a:blip r:embed="rId4">
            <a:extLst>
              <a:ext uri="{28A0092B-C50C-407E-A947-70E740481C1C}">
                <a14:useLocalDpi xmlns:a14="http://schemas.microsoft.com/office/drawing/2010/main" val="0"/>
              </a:ext>
            </a:extLst>
          </a:blip>
          <a:srcRect l="7876" t="21376" r="16133" b="30410"/>
          <a:stretch>
            <a:fillRect/>
          </a:stretch>
        </p:blipFill>
        <p:spPr>
          <a:xfrm>
            <a:off x="7888277" y="4091550"/>
            <a:ext cx="1962209" cy="2766450"/>
          </a:xfrm>
          <a:prstGeom prst="rect">
            <a:avLst/>
          </a:prstGeom>
          <a:ln>
            <a:noFill/>
          </a:ln>
          <a:effectLst>
            <a:outerShdw blurRad="292100" dist="139700" dir="2700000" algn="tl" rotWithShape="0">
              <a:srgbClr val="333333">
                <a:alpha val="65000"/>
              </a:srgbClr>
            </a:outerShdw>
          </a:effectLst>
        </p:spPr>
      </p:pic>
      <p:pic>
        <p:nvPicPr>
          <p:cNvPr id="8" name="Afbeelding 7" descr="Afbeelding met persoon, kleding, glimlach, voedsel&#10;&#10;Automatisch gegenereerde beschrijving">
            <a:extLst>
              <a:ext uri="{FF2B5EF4-FFF2-40B4-BE49-F238E27FC236}">
                <a16:creationId xmlns:a16="http://schemas.microsoft.com/office/drawing/2014/main" id="{F5409727-8F83-D430-62BE-3F114D36620A}"/>
              </a:ext>
            </a:extLst>
          </p:cNvPr>
          <p:cNvPicPr>
            <a:picLocks noChangeAspect="1"/>
          </p:cNvPicPr>
          <p:nvPr/>
        </p:nvPicPr>
        <p:blipFill rotWithShape="1">
          <a:blip r:embed="rId5">
            <a:extLst>
              <a:ext uri="{28A0092B-C50C-407E-A947-70E740481C1C}">
                <a14:useLocalDpi xmlns:a14="http://schemas.microsoft.com/office/drawing/2010/main" val="0"/>
              </a:ext>
            </a:extLst>
          </a:blip>
          <a:srcRect l="6234" t="2174" r="12063" b="57314"/>
          <a:stretch>
            <a:fillRect/>
          </a:stretch>
        </p:blipFill>
        <p:spPr>
          <a:xfrm>
            <a:off x="9854159" y="4286722"/>
            <a:ext cx="2333595" cy="2571278"/>
          </a:xfrm>
          <a:prstGeom prst="rect">
            <a:avLst/>
          </a:prstGeom>
          <a:ln>
            <a:noFill/>
          </a:ln>
          <a:effectLst>
            <a:outerShdw blurRad="292100" dist="139700" dir="2700000" algn="tl" rotWithShape="0">
              <a:srgbClr val="333333">
                <a:alpha val="65000"/>
              </a:srgbClr>
            </a:outerShdw>
          </a:effectLst>
        </p:spPr>
      </p:pic>
      <p:pic>
        <p:nvPicPr>
          <p:cNvPr id="9" name="Tijdelijke aanduiding voor inhoud 5" descr="Afbeelding met persoon, kleding, verjaardagstaart, nagerecht&#10;&#10;Automatisch gegenereerde beschrijving">
            <a:extLst>
              <a:ext uri="{FF2B5EF4-FFF2-40B4-BE49-F238E27FC236}">
                <a16:creationId xmlns:a16="http://schemas.microsoft.com/office/drawing/2014/main" id="{272BE98F-4390-890F-F8F2-CF367A8FC2AA}"/>
              </a:ext>
            </a:extLst>
          </p:cNvPr>
          <p:cNvPicPr>
            <a:picLocks noChangeAspect="1"/>
          </p:cNvPicPr>
          <p:nvPr/>
        </p:nvPicPr>
        <p:blipFill rotWithShape="1">
          <a:blip r:embed="rId6">
            <a:extLst>
              <a:ext uri="{28A0092B-C50C-407E-A947-70E740481C1C}">
                <a14:useLocalDpi xmlns:a14="http://schemas.microsoft.com/office/drawing/2010/main" val="0"/>
              </a:ext>
            </a:extLst>
          </a:blip>
          <a:srcRect r="4" b="25003"/>
          <a:stretch/>
        </p:blipFill>
        <p:spPr>
          <a:xfrm>
            <a:off x="7888278" y="0"/>
            <a:ext cx="1966454" cy="1966454"/>
          </a:xfrm>
          <a:prstGeom prst="rect">
            <a:avLst/>
          </a:prstGeom>
          <a:ln>
            <a:noFill/>
          </a:ln>
          <a:effectLst>
            <a:outerShdw blurRad="292100" dist="139700" dir="2700000" algn="tl" rotWithShape="0">
              <a:srgbClr val="333333">
                <a:alpha val="65000"/>
              </a:srgbClr>
            </a:outerShdw>
          </a:effectLst>
        </p:spPr>
      </p:pic>
      <p:pic>
        <p:nvPicPr>
          <p:cNvPr id="10" name="Afbeelding 9" descr="Afbeelding met muziek, muziekinstrument, keyboard, Keyboard&#10;&#10;Automatisch gegenereerde beschrijving">
            <a:extLst>
              <a:ext uri="{FF2B5EF4-FFF2-40B4-BE49-F238E27FC236}">
                <a16:creationId xmlns:a16="http://schemas.microsoft.com/office/drawing/2014/main" id="{3F46C41C-2043-0565-5030-81A0BA232769}"/>
              </a:ext>
            </a:extLst>
          </p:cNvPr>
          <p:cNvPicPr>
            <a:picLocks noChangeAspect="1"/>
          </p:cNvPicPr>
          <p:nvPr/>
        </p:nvPicPr>
        <p:blipFill rotWithShape="1">
          <a:blip r:embed="rId7">
            <a:extLst>
              <a:ext uri="{28A0092B-C50C-407E-A947-70E740481C1C}">
                <a14:useLocalDpi xmlns:a14="http://schemas.microsoft.com/office/drawing/2010/main" val="0"/>
              </a:ext>
            </a:extLst>
          </a:blip>
          <a:srcRect l="14236" r="17790" b="1"/>
          <a:stretch/>
        </p:blipFill>
        <p:spPr>
          <a:xfrm>
            <a:off x="9854732" y="0"/>
            <a:ext cx="2333595" cy="1956841"/>
          </a:xfrm>
          <a:prstGeom prst="rect">
            <a:avLst/>
          </a:prstGeom>
          <a:ln>
            <a:noFill/>
          </a:ln>
          <a:effectLst>
            <a:outerShdw blurRad="292100" dist="139700" dir="2700000" algn="tl" rotWithShape="0">
              <a:srgbClr val="333333">
                <a:alpha val="65000"/>
              </a:srgbClr>
            </a:outerShdw>
          </a:effectLst>
        </p:spPr>
      </p:pic>
      <p:pic>
        <p:nvPicPr>
          <p:cNvPr id="11" name="Afbeelding 10">
            <a:extLst>
              <a:ext uri="{FF2B5EF4-FFF2-40B4-BE49-F238E27FC236}">
                <a16:creationId xmlns:a16="http://schemas.microsoft.com/office/drawing/2014/main" id="{39479350-EB21-CE75-809B-443729DE387C}"/>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9774636" y="1941229"/>
            <a:ext cx="2417363" cy="2370474"/>
          </a:xfrm>
          <a:prstGeom prst="rect">
            <a:avLst/>
          </a:prstGeom>
        </p:spPr>
      </p:pic>
      <p:pic>
        <p:nvPicPr>
          <p:cNvPr id="13" name="Afbeelding 12">
            <a:extLst>
              <a:ext uri="{FF2B5EF4-FFF2-40B4-BE49-F238E27FC236}">
                <a16:creationId xmlns:a16="http://schemas.microsoft.com/office/drawing/2014/main" id="{CDA86A90-438E-435C-724D-B486F2BDF5A6}"/>
              </a:ext>
            </a:extLst>
          </p:cNvPr>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7879134" y="1941229"/>
            <a:ext cx="1975598" cy="1185359"/>
          </a:xfrm>
          <a:prstGeom prst="rect">
            <a:avLst/>
          </a:prstGeom>
        </p:spPr>
      </p:pic>
      <p:pic>
        <p:nvPicPr>
          <p:cNvPr id="14" name="Afbeelding 13" descr="Afbeelding met muziekinstrument, persoon, gitaar, kleding">
            <a:extLst>
              <a:ext uri="{FF2B5EF4-FFF2-40B4-BE49-F238E27FC236}">
                <a16:creationId xmlns:a16="http://schemas.microsoft.com/office/drawing/2014/main" id="{49764371-6EDC-FE75-F83C-04582ED862BA}"/>
              </a:ext>
            </a:extLst>
          </p:cNvPr>
          <p:cNvPicPr>
            <a:picLocks noChangeAspect="1"/>
          </p:cNvPicPr>
          <p:nvPr/>
        </p:nvPicPr>
        <p:blipFill rotWithShape="1">
          <a:blip r:embed="rId10">
            <a:extLst>
              <a:ext uri="{28A0092B-C50C-407E-A947-70E740481C1C}">
                <a14:useLocalDpi xmlns:a14="http://schemas.microsoft.com/office/drawing/2010/main" val="0"/>
              </a:ext>
            </a:extLst>
          </a:blip>
          <a:srcRect l="10295" t="24000" r="393" b="43220"/>
          <a:stretch>
            <a:fillRect/>
          </a:stretch>
        </p:blipFill>
        <p:spPr>
          <a:xfrm>
            <a:off x="7879134" y="3126587"/>
            <a:ext cx="1977148" cy="1185115"/>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1196820939"/>
      </p:ext>
    </p:extLst>
  </p:cSld>
  <p:clrMapOvr>
    <a:masterClrMapping/>
  </p:clrMapOvr>
  <mc:AlternateContent xmlns:mc="http://schemas.openxmlformats.org/markup-compatibility/2006">
    <mc:Choice xmlns:p14="http://schemas.microsoft.com/office/powerpoint/2010/main" Requires="p14">
      <p:transition spd="slow" p14:dur="2000" advTm="6968"/>
    </mc:Choice>
    <mc:Fallback>
      <p:transition spd="slow" advTm="6968"/>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3557D024-DB96-2797-3FC4-563FEB4FCFE6}"/>
            </a:ext>
          </a:extLst>
        </p:cNvPr>
        <p:cNvGrpSpPr/>
        <p:nvPr/>
      </p:nvGrpSpPr>
      <p:grpSpPr>
        <a:xfrm>
          <a:off x="0" y="0"/>
          <a:ext cx="0" cy="0"/>
          <a:chOff x="0" y="0"/>
          <a:chExt cx="0" cy="0"/>
        </a:xfrm>
      </p:grpSpPr>
      <p:cxnSp>
        <p:nvCxnSpPr>
          <p:cNvPr id="4" name="Rechte verbindingslijn 3">
            <a:extLst>
              <a:ext uri="{FF2B5EF4-FFF2-40B4-BE49-F238E27FC236}">
                <a16:creationId xmlns:a16="http://schemas.microsoft.com/office/drawing/2014/main" id="{D17368F3-0C4D-E5BB-DB84-D61EA8C50DB4}"/>
              </a:ext>
            </a:extLst>
          </p:cNvPr>
          <p:cNvCxnSpPr>
            <a:cxnSpLocks/>
          </p:cNvCxnSpPr>
          <p:nvPr/>
        </p:nvCxnSpPr>
        <p:spPr>
          <a:xfrm flipV="1">
            <a:off x="629479" y="1632389"/>
            <a:ext cx="10838209" cy="18288"/>
          </a:xfrm>
          <a:prstGeom prst="line">
            <a:avLst/>
          </a:prstGeom>
          <a:ln w="31750">
            <a:solidFill>
              <a:srgbClr val="F2650E"/>
            </a:solidFill>
          </a:ln>
        </p:spPr>
        <p:style>
          <a:lnRef idx="2">
            <a:schemeClr val="accent1"/>
          </a:lnRef>
          <a:fillRef idx="0">
            <a:schemeClr val="accent1"/>
          </a:fillRef>
          <a:effectRef idx="1">
            <a:schemeClr val="accent1"/>
          </a:effectRef>
          <a:fontRef idx="minor">
            <a:schemeClr val="tx1"/>
          </a:fontRef>
        </p:style>
      </p:cxnSp>
      <p:pic>
        <p:nvPicPr>
          <p:cNvPr id="7" name="Afbeelding 6">
            <a:extLst>
              <a:ext uri="{FF2B5EF4-FFF2-40B4-BE49-F238E27FC236}">
                <a16:creationId xmlns:a16="http://schemas.microsoft.com/office/drawing/2014/main" id="{75EDC14D-ECE2-49F7-3409-710867CC9CC5}"/>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42656"/>
            <a:ext cx="4082626" cy="1882321"/>
          </a:xfrm>
          <a:prstGeom prst="rect">
            <a:avLst/>
          </a:prstGeom>
        </p:spPr>
      </p:pic>
      <p:pic>
        <p:nvPicPr>
          <p:cNvPr id="5" name="Afbeelding 4">
            <a:extLst>
              <a:ext uri="{FF2B5EF4-FFF2-40B4-BE49-F238E27FC236}">
                <a16:creationId xmlns:a16="http://schemas.microsoft.com/office/drawing/2014/main" id="{1211ADAF-7961-DB09-752D-159EA1B725B2}"/>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342358" y="4787954"/>
            <a:ext cx="2791178" cy="1861148"/>
          </a:xfrm>
          <a:prstGeom prst="rect">
            <a:avLst/>
          </a:prstGeom>
        </p:spPr>
      </p:pic>
      <p:pic>
        <p:nvPicPr>
          <p:cNvPr id="6" name="Afbeelding 5">
            <a:extLst>
              <a:ext uri="{FF2B5EF4-FFF2-40B4-BE49-F238E27FC236}">
                <a16:creationId xmlns:a16="http://schemas.microsoft.com/office/drawing/2014/main" id="{7759A025-CE39-F99D-EAD9-129CEEA9A109}"/>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3748412" y="2268701"/>
            <a:ext cx="1965553" cy="2452152"/>
          </a:xfrm>
          <a:prstGeom prst="rect">
            <a:avLst/>
          </a:prstGeom>
        </p:spPr>
      </p:pic>
      <p:pic>
        <p:nvPicPr>
          <p:cNvPr id="8" name="Afbeelding 7" descr="Afbeelding met buitenshuis, plant, standbeeld, bloem">
            <a:extLst>
              <a:ext uri="{FF2B5EF4-FFF2-40B4-BE49-F238E27FC236}">
                <a16:creationId xmlns:a16="http://schemas.microsoft.com/office/drawing/2014/main" id="{8C84C163-2832-C9EA-8A36-7F720FEED605}"/>
              </a:ext>
            </a:extLst>
          </p:cNvPr>
          <p:cNvPicPr>
            <a:picLocks noChangeAspect="1"/>
          </p:cNvPicPr>
          <p:nvPr/>
        </p:nvPicPr>
        <p:blipFill rotWithShape="1">
          <a:blip r:embed="rId6">
            <a:extLst>
              <a:ext uri="{28A0092B-C50C-407E-A947-70E740481C1C}">
                <a14:useLocalDpi xmlns:a14="http://schemas.microsoft.com/office/drawing/2010/main" val="0"/>
              </a:ext>
            </a:extLst>
          </a:blip>
          <a:srcRect r="714"/>
          <a:stretch/>
        </p:blipFill>
        <p:spPr>
          <a:xfrm>
            <a:off x="483358" y="2286989"/>
            <a:ext cx="3157010" cy="4343451"/>
          </a:xfrm>
          <a:prstGeom prst="rect">
            <a:avLst/>
          </a:prstGeom>
        </p:spPr>
      </p:pic>
      <p:pic>
        <p:nvPicPr>
          <p:cNvPr id="9" name="Afbeelding 8" descr="Afbeelding met gebouw, Menselijk gezicht, person, buitenshuis&#10;&#10;Automatisch gegenereerde beschrijving">
            <a:extLst>
              <a:ext uri="{FF2B5EF4-FFF2-40B4-BE49-F238E27FC236}">
                <a16:creationId xmlns:a16="http://schemas.microsoft.com/office/drawing/2014/main" id="{510109E7-AC04-D270-FF68-1F946DD47E80}"/>
              </a:ext>
            </a:extLst>
          </p:cNvPr>
          <p:cNvPicPr>
            <a:picLocks noChangeAspect="1"/>
          </p:cNvPicPr>
          <p:nvPr/>
        </p:nvPicPr>
        <p:blipFill rotWithShape="1">
          <a:blip r:embed="rId7">
            <a:extLst>
              <a:ext uri="{28A0092B-C50C-407E-A947-70E740481C1C}">
                <a14:useLocalDpi xmlns:a14="http://schemas.microsoft.com/office/drawing/2010/main" val="0"/>
              </a:ext>
            </a:extLst>
          </a:blip>
          <a:srcRect l="2316" t="19079" r="35284" b="36698"/>
          <a:stretch>
            <a:fillRect/>
          </a:stretch>
        </p:blipFill>
        <p:spPr>
          <a:xfrm>
            <a:off x="3710178" y="4807887"/>
            <a:ext cx="2571719" cy="1822553"/>
          </a:xfrm>
          <a:prstGeom prst="rect">
            <a:avLst/>
          </a:prstGeom>
        </p:spPr>
      </p:pic>
      <p:pic>
        <p:nvPicPr>
          <p:cNvPr id="10" name="Afbeelding 9">
            <a:extLst>
              <a:ext uri="{FF2B5EF4-FFF2-40B4-BE49-F238E27FC236}">
                <a16:creationId xmlns:a16="http://schemas.microsoft.com/office/drawing/2014/main" id="{4F9440C4-5925-51E1-33DF-88F52B79D6B4}"/>
              </a:ext>
            </a:extLst>
          </p:cNvPr>
          <p:cNvPicPr>
            <a:picLocks noChangeAspect="1"/>
          </p:cNvPicPr>
          <p:nvPr/>
        </p:nvPicPr>
        <p:blipFill>
          <a:blip r:embed="rId8">
            <a:extLst>
              <a:ext uri="{28A0092B-C50C-407E-A947-70E740481C1C}">
                <a14:useLocalDpi xmlns:a14="http://schemas.microsoft.com/office/drawing/2010/main" val="0"/>
              </a:ext>
            </a:extLst>
          </a:blip>
          <a:srcRect l="4234" t="-1527" r="5197" b="1527"/>
          <a:stretch>
            <a:fillRect/>
          </a:stretch>
        </p:blipFill>
        <p:spPr>
          <a:xfrm>
            <a:off x="5778075" y="2249022"/>
            <a:ext cx="3355461" cy="2471831"/>
          </a:xfrm>
          <a:prstGeom prst="rect">
            <a:avLst/>
          </a:prstGeom>
        </p:spPr>
      </p:pic>
      <p:pic>
        <p:nvPicPr>
          <p:cNvPr id="11" name="Afbeelding 10">
            <a:extLst>
              <a:ext uri="{FF2B5EF4-FFF2-40B4-BE49-F238E27FC236}">
                <a16:creationId xmlns:a16="http://schemas.microsoft.com/office/drawing/2014/main" id="{B9850025-538F-ABD6-1BAB-0E2424DB31FE}"/>
              </a:ext>
            </a:extLst>
          </p:cNvPr>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9229223" y="2268700"/>
            <a:ext cx="2465050" cy="4380401"/>
          </a:xfrm>
          <a:prstGeom prst="rect">
            <a:avLst/>
          </a:prstGeom>
        </p:spPr>
      </p:pic>
      <p:sp>
        <p:nvSpPr>
          <p:cNvPr id="12" name="Titel 1">
            <a:extLst>
              <a:ext uri="{FF2B5EF4-FFF2-40B4-BE49-F238E27FC236}">
                <a16:creationId xmlns:a16="http://schemas.microsoft.com/office/drawing/2014/main" id="{B6817433-0427-EECE-4677-410469F59BE5}"/>
              </a:ext>
            </a:extLst>
          </p:cNvPr>
          <p:cNvSpPr>
            <a:spLocks noGrp="1"/>
          </p:cNvSpPr>
          <p:nvPr>
            <p:ph type="title"/>
          </p:nvPr>
        </p:nvSpPr>
        <p:spPr>
          <a:xfrm>
            <a:off x="592662" y="1746396"/>
            <a:ext cx="8971467" cy="540593"/>
          </a:xfrm>
        </p:spPr>
        <p:txBody>
          <a:bodyPr vert="horz" lIns="91440" tIns="45720" rIns="91440" bIns="45720" rtlCol="0" anchor="b">
            <a:noAutofit/>
          </a:bodyPr>
          <a:lstStyle/>
          <a:p>
            <a:br>
              <a:rPr lang="nl-NL" sz="3600" noProof="0" dirty="0"/>
            </a:br>
            <a:r>
              <a:rPr lang="nl-NL" sz="3600" dirty="0">
                <a:latin typeface="+mn-lt"/>
                <a:ea typeface="+mn-ea"/>
                <a:cs typeface="+mn-cs"/>
              </a:rPr>
              <a:t>Gevestigd in het </a:t>
            </a:r>
            <a:r>
              <a:rPr lang="nl-NL" sz="3600" dirty="0" err="1">
                <a:latin typeface="+mn-lt"/>
                <a:ea typeface="+mn-ea"/>
                <a:cs typeface="+mn-cs"/>
              </a:rPr>
              <a:t>Liobaklooster</a:t>
            </a:r>
            <a:endParaRPr lang="nl-NL" sz="3600" dirty="0">
              <a:latin typeface="+mn-lt"/>
              <a:ea typeface="+mn-ea"/>
              <a:cs typeface="+mn-cs"/>
            </a:endParaRPr>
          </a:p>
        </p:txBody>
      </p:sp>
    </p:spTree>
    <p:extLst>
      <p:ext uri="{BB962C8B-B14F-4D97-AF65-F5344CB8AC3E}">
        <p14:creationId xmlns:p14="http://schemas.microsoft.com/office/powerpoint/2010/main" val="1127273189"/>
      </p:ext>
    </p:extLst>
  </p:cSld>
  <p:clrMapOvr>
    <a:masterClrMapping/>
  </p:clrMapOvr>
  <mc:AlternateContent xmlns:mc="http://schemas.openxmlformats.org/markup-compatibility/2006">
    <mc:Choice xmlns:p14="http://schemas.microsoft.com/office/powerpoint/2010/main" Requires="p14">
      <p:transition spd="slow" p14:dur="2000" advTm="6968"/>
    </mc:Choice>
    <mc:Fallback>
      <p:transition spd="slow" advTm="6968"/>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84DAD9C0-57DB-E2EE-BF62-CA3F59EC9AB2}"/>
            </a:ext>
          </a:extLst>
        </p:cNvPr>
        <p:cNvGrpSpPr/>
        <p:nvPr/>
      </p:nvGrpSpPr>
      <p:grpSpPr>
        <a:xfrm>
          <a:off x="0" y="0"/>
          <a:ext cx="0" cy="0"/>
          <a:chOff x="0" y="0"/>
          <a:chExt cx="0" cy="0"/>
        </a:xfrm>
      </p:grpSpPr>
      <p:cxnSp>
        <p:nvCxnSpPr>
          <p:cNvPr id="4" name="Rechte verbindingslijn 3">
            <a:extLst>
              <a:ext uri="{FF2B5EF4-FFF2-40B4-BE49-F238E27FC236}">
                <a16:creationId xmlns:a16="http://schemas.microsoft.com/office/drawing/2014/main" id="{F767CA36-3AC8-5604-F340-EF831A20F873}"/>
              </a:ext>
            </a:extLst>
          </p:cNvPr>
          <p:cNvCxnSpPr>
            <a:cxnSpLocks/>
          </p:cNvCxnSpPr>
          <p:nvPr/>
        </p:nvCxnSpPr>
        <p:spPr>
          <a:xfrm flipV="1">
            <a:off x="629479" y="1632389"/>
            <a:ext cx="10838209" cy="18288"/>
          </a:xfrm>
          <a:prstGeom prst="line">
            <a:avLst/>
          </a:prstGeom>
          <a:ln w="31750">
            <a:solidFill>
              <a:srgbClr val="F2650E"/>
            </a:solidFill>
          </a:ln>
        </p:spPr>
        <p:style>
          <a:lnRef idx="2">
            <a:schemeClr val="accent1"/>
          </a:lnRef>
          <a:fillRef idx="0">
            <a:schemeClr val="accent1"/>
          </a:fillRef>
          <a:effectRef idx="1">
            <a:schemeClr val="accent1"/>
          </a:effectRef>
          <a:fontRef idx="minor">
            <a:schemeClr val="tx1"/>
          </a:fontRef>
        </p:style>
      </p:cxnSp>
      <p:pic>
        <p:nvPicPr>
          <p:cNvPr id="7" name="Afbeelding 6">
            <a:extLst>
              <a:ext uri="{FF2B5EF4-FFF2-40B4-BE49-F238E27FC236}">
                <a16:creationId xmlns:a16="http://schemas.microsoft.com/office/drawing/2014/main" id="{269B15E7-292E-06DB-FAB4-13E6A73C0BC6}"/>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42656"/>
            <a:ext cx="4082626" cy="1882321"/>
          </a:xfrm>
          <a:prstGeom prst="rect">
            <a:avLst/>
          </a:prstGeom>
        </p:spPr>
      </p:pic>
      <p:sp>
        <p:nvSpPr>
          <p:cNvPr id="2" name="Titel 1">
            <a:extLst>
              <a:ext uri="{FF2B5EF4-FFF2-40B4-BE49-F238E27FC236}">
                <a16:creationId xmlns:a16="http://schemas.microsoft.com/office/drawing/2014/main" id="{D23DCCC6-5E89-6713-0DE3-04DB46BB2E99}"/>
              </a:ext>
            </a:extLst>
          </p:cNvPr>
          <p:cNvSpPr>
            <a:spLocks noGrp="1"/>
          </p:cNvSpPr>
          <p:nvPr>
            <p:ph type="title"/>
          </p:nvPr>
        </p:nvSpPr>
        <p:spPr>
          <a:xfrm>
            <a:off x="592662" y="1746396"/>
            <a:ext cx="8971467" cy="540593"/>
          </a:xfrm>
        </p:spPr>
        <p:txBody>
          <a:bodyPr vert="horz" lIns="91440" tIns="45720" rIns="91440" bIns="45720" rtlCol="0" anchor="b">
            <a:noAutofit/>
          </a:bodyPr>
          <a:lstStyle/>
          <a:p>
            <a:br>
              <a:rPr lang="nl-NL" sz="3600" noProof="0" dirty="0"/>
            </a:br>
            <a:r>
              <a:rPr lang="nl-NL" sz="3600" dirty="0">
                <a:latin typeface="+mn-lt"/>
                <a:ea typeface="+mn-ea"/>
                <a:cs typeface="+mn-cs"/>
              </a:rPr>
              <a:t>Onze woonkeuken – het hart van ons huis</a:t>
            </a:r>
          </a:p>
        </p:txBody>
      </p:sp>
      <p:pic>
        <p:nvPicPr>
          <p:cNvPr id="3" name="Afbeelding 2">
            <a:extLst>
              <a:ext uri="{FF2B5EF4-FFF2-40B4-BE49-F238E27FC236}">
                <a16:creationId xmlns:a16="http://schemas.microsoft.com/office/drawing/2014/main" id="{C92B4737-EB8D-D538-B6C2-7F595ED6B41D}"/>
              </a:ext>
            </a:extLst>
          </p:cNvPr>
          <p:cNvPicPr>
            <a:picLocks noChangeAspect="1"/>
          </p:cNvPicPr>
          <p:nvPr/>
        </p:nvPicPr>
        <p:blipFill>
          <a:blip r:embed="rId4">
            <a:extLst>
              <a:ext uri="{28A0092B-C50C-407E-A947-70E740481C1C}">
                <a14:useLocalDpi xmlns:a14="http://schemas.microsoft.com/office/drawing/2010/main" val="0"/>
              </a:ext>
            </a:extLst>
          </a:blip>
          <a:srcRect r="9550"/>
          <a:stretch>
            <a:fillRect/>
          </a:stretch>
        </p:blipFill>
        <p:spPr>
          <a:xfrm>
            <a:off x="1246507" y="2223033"/>
            <a:ext cx="3654933" cy="2205379"/>
          </a:xfrm>
          <a:prstGeom prst="rect">
            <a:avLst/>
          </a:prstGeom>
        </p:spPr>
      </p:pic>
      <p:pic>
        <p:nvPicPr>
          <p:cNvPr id="5" name="Afbeelding 4">
            <a:extLst>
              <a:ext uri="{FF2B5EF4-FFF2-40B4-BE49-F238E27FC236}">
                <a16:creationId xmlns:a16="http://schemas.microsoft.com/office/drawing/2014/main" id="{ED6E9A4B-B2ED-3DC7-2161-DED3B096B93D}"/>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246507" y="4546137"/>
            <a:ext cx="3654931" cy="2205378"/>
          </a:xfrm>
          <a:prstGeom prst="rect">
            <a:avLst/>
          </a:prstGeom>
        </p:spPr>
      </p:pic>
      <p:pic>
        <p:nvPicPr>
          <p:cNvPr id="8" name="Afbeelding 7">
            <a:extLst>
              <a:ext uri="{FF2B5EF4-FFF2-40B4-BE49-F238E27FC236}">
                <a16:creationId xmlns:a16="http://schemas.microsoft.com/office/drawing/2014/main" id="{2CB08833-E2F6-2E8F-884A-2CBC1ACB8B6E}"/>
              </a:ext>
            </a:extLst>
          </p:cNvPr>
          <p:cNvPicPr>
            <a:picLocks noChangeAspect="1"/>
          </p:cNvPicPr>
          <p:nvPr/>
        </p:nvPicPr>
        <p:blipFill>
          <a:blip r:embed="rId6">
            <a:extLst>
              <a:ext uri="{28A0092B-C50C-407E-A947-70E740481C1C}">
                <a14:useLocalDpi xmlns:a14="http://schemas.microsoft.com/office/drawing/2010/main" val="0"/>
              </a:ext>
            </a:extLst>
          </a:blip>
          <a:srcRect l="5661" r="9431"/>
          <a:stretch>
            <a:fillRect/>
          </a:stretch>
        </p:blipFill>
        <p:spPr>
          <a:xfrm>
            <a:off x="5048658" y="4535673"/>
            <a:ext cx="2243929" cy="2226305"/>
          </a:xfrm>
          <a:prstGeom prst="rect">
            <a:avLst/>
          </a:prstGeom>
        </p:spPr>
      </p:pic>
      <p:pic>
        <p:nvPicPr>
          <p:cNvPr id="11" name="Tijdelijke aanduiding voor inhoud 10" descr="Afbeelding met persoon, kleding, voedsel, overdekt">
            <a:extLst>
              <a:ext uri="{FF2B5EF4-FFF2-40B4-BE49-F238E27FC236}">
                <a16:creationId xmlns:a16="http://schemas.microsoft.com/office/drawing/2014/main" id="{24BABABC-C00E-A4BF-C237-53CA6596C522}"/>
              </a:ext>
            </a:extLst>
          </p:cNvPr>
          <p:cNvPicPr>
            <a:picLocks noChangeAspect="1"/>
          </p:cNvPicPr>
          <p:nvPr/>
        </p:nvPicPr>
        <p:blipFill rotWithShape="1">
          <a:blip r:embed="rId7">
            <a:extLst>
              <a:ext uri="{28A0092B-C50C-407E-A947-70E740481C1C}">
                <a14:useLocalDpi xmlns:a14="http://schemas.microsoft.com/office/drawing/2010/main" val="0"/>
              </a:ext>
            </a:extLst>
          </a:blip>
          <a:srcRect t="22650" r="-1" b="2576"/>
          <a:stretch/>
        </p:blipFill>
        <p:spPr>
          <a:xfrm>
            <a:off x="5048658" y="2223033"/>
            <a:ext cx="2212062" cy="2205378"/>
          </a:xfrm>
          <a:prstGeom prst="rect">
            <a:avLst/>
          </a:prstGeom>
          <a:ln>
            <a:noFill/>
          </a:ln>
          <a:effectLst/>
        </p:spPr>
      </p:pic>
      <p:pic>
        <p:nvPicPr>
          <p:cNvPr id="12" name="Afbeelding 11">
            <a:extLst>
              <a:ext uri="{FF2B5EF4-FFF2-40B4-BE49-F238E27FC236}">
                <a16:creationId xmlns:a16="http://schemas.microsoft.com/office/drawing/2014/main" id="{AB841DBC-0FED-8369-10CC-DE0729A701E4}"/>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7442524" y="2255012"/>
            <a:ext cx="3307418" cy="2205377"/>
          </a:xfrm>
          <a:prstGeom prst="rect">
            <a:avLst/>
          </a:prstGeom>
        </p:spPr>
      </p:pic>
      <p:pic>
        <p:nvPicPr>
          <p:cNvPr id="13" name="Afbeelding 12">
            <a:extLst>
              <a:ext uri="{FF2B5EF4-FFF2-40B4-BE49-F238E27FC236}">
                <a16:creationId xmlns:a16="http://schemas.microsoft.com/office/drawing/2014/main" id="{56E435A4-287C-5AC4-928B-24AF7247307A}"/>
              </a:ext>
            </a:extLst>
          </p:cNvPr>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7439807" y="4546135"/>
            <a:ext cx="3310135" cy="2205377"/>
          </a:xfrm>
          <a:prstGeom prst="rect">
            <a:avLst/>
          </a:prstGeom>
        </p:spPr>
      </p:pic>
    </p:spTree>
    <p:extLst>
      <p:ext uri="{BB962C8B-B14F-4D97-AF65-F5344CB8AC3E}">
        <p14:creationId xmlns:p14="http://schemas.microsoft.com/office/powerpoint/2010/main" val="3918992294"/>
      </p:ext>
    </p:extLst>
  </p:cSld>
  <p:clrMapOvr>
    <a:masterClrMapping/>
  </p:clrMapOvr>
  <mc:AlternateContent xmlns:mc="http://schemas.openxmlformats.org/markup-compatibility/2006">
    <mc:Choice xmlns:p14="http://schemas.microsoft.com/office/powerpoint/2010/main" Requires="p14">
      <p:transition spd="slow" p14:dur="2000" advTm="6968"/>
    </mc:Choice>
    <mc:Fallback>
      <p:transition spd="slow" advTm="6968"/>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2105F0D2-6520-7558-C571-FEF2DBC60665}"/>
            </a:ext>
          </a:extLst>
        </p:cNvPr>
        <p:cNvGrpSpPr/>
        <p:nvPr/>
      </p:nvGrpSpPr>
      <p:grpSpPr>
        <a:xfrm>
          <a:off x="0" y="0"/>
          <a:ext cx="0" cy="0"/>
          <a:chOff x="0" y="0"/>
          <a:chExt cx="0" cy="0"/>
        </a:xfrm>
      </p:grpSpPr>
      <p:cxnSp>
        <p:nvCxnSpPr>
          <p:cNvPr id="4" name="Rechte verbindingslijn 3">
            <a:extLst>
              <a:ext uri="{FF2B5EF4-FFF2-40B4-BE49-F238E27FC236}">
                <a16:creationId xmlns:a16="http://schemas.microsoft.com/office/drawing/2014/main" id="{DA680824-2459-97B1-C913-ED8D14216ADF}"/>
              </a:ext>
            </a:extLst>
          </p:cNvPr>
          <p:cNvCxnSpPr>
            <a:cxnSpLocks/>
          </p:cNvCxnSpPr>
          <p:nvPr/>
        </p:nvCxnSpPr>
        <p:spPr>
          <a:xfrm flipV="1">
            <a:off x="629479" y="1632389"/>
            <a:ext cx="10838209" cy="18288"/>
          </a:xfrm>
          <a:prstGeom prst="line">
            <a:avLst/>
          </a:prstGeom>
          <a:ln w="31750">
            <a:solidFill>
              <a:srgbClr val="F2650E"/>
            </a:solidFill>
          </a:ln>
        </p:spPr>
        <p:style>
          <a:lnRef idx="2">
            <a:schemeClr val="accent1"/>
          </a:lnRef>
          <a:fillRef idx="0">
            <a:schemeClr val="accent1"/>
          </a:fillRef>
          <a:effectRef idx="1">
            <a:schemeClr val="accent1"/>
          </a:effectRef>
          <a:fontRef idx="minor">
            <a:schemeClr val="tx1"/>
          </a:fontRef>
        </p:style>
      </p:cxnSp>
      <p:pic>
        <p:nvPicPr>
          <p:cNvPr id="7" name="Afbeelding 6">
            <a:extLst>
              <a:ext uri="{FF2B5EF4-FFF2-40B4-BE49-F238E27FC236}">
                <a16:creationId xmlns:a16="http://schemas.microsoft.com/office/drawing/2014/main" id="{878E1D13-40C1-2533-965F-E1C3553D913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42656"/>
            <a:ext cx="4082626" cy="1882321"/>
          </a:xfrm>
          <a:prstGeom prst="rect">
            <a:avLst/>
          </a:prstGeom>
        </p:spPr>
      </p:pic>
      <p:sp>
        <p:nvSpPr>
          <p:cNvPr id="2" name="Titel 1">
            <a:extLst>
              <a:ext uri="{FF2B5EF4-FFF2-40B4-BE49-F238E27FC236}">
                <a16:creationId xmlns:a16="http://schemas.microsoft.com/office/drawing/2014/main" id="{1A6345AC-D814-3963-DEC5-F8FF215C4CF1}"/>
              </a:ext>
            </a:extLst>
          </p:cNvPr>
          <p:cNvSpPr>
            <a:spLocks noGrp="1"/>
          </p:cNvSpPr>
          <p:nvPr>
            <p:ph type="title"/>
          </p:nvPr>
        </p:nvSpPr>
        <p:spPr>
          <a:xfrm>
            <a:off x="592662" y="1746396"/>
            <a:ext cx="8971467" cy="540593"/>
          </a:xfrm>
        </p:spPr>
        <p:txBody>
          <a:bodyPr vert="horz" lIns="91440" tIns="45720" rIns="91440" bIns="45720" rtlCol="0" anchor="b">
            <a:noAutofit/>
          </a:bodyPr>
          <a:lstStyle/>
          <a:p>
            <a:br>
              <a:rPr lang="nl-NL" sz="3600" noProof="0" dirty="0"/>
            </a:br>
            <a:r>
              <a:rPr lang="nl-NL" sz="3600" dirty="0">
                <a:latin typeface="+mn-lt"/>
                <a:ea typeface="+mn-ea"/>
                <a:cs typeface="+mn-cs"/>
              </a:rPr>
              <a:t>De gastenkamers</a:t>
            </a:r>
          </a:p>
        </p:txBody>
      </p:sp>
      <p:pic>
        <p:nvPicPr>
          <p:cNvPr id="6" name="Afbeelding 5">
            <a:extLst>
              <a:ext uri="{FF2B5EF4-FFF2-40B4-BE49-F238E27FC236}">
                <a16:creationId xmlns:a16="http://schemas.microsoft.com/office/drawing/2014/main" id="{7F6CF993-8D1E-0B5A-9611-56112A4DD62D}"/>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752115" y="2237336"/>
            <a:ext cx="3286843" cy="2191657"/>
          </a:xfrm>
          <a:prstGeom prst="rect">
            <a:avLst/>
          </a:prstGeom>
        </p:spPr>
      </p:pic>
      <p:pic>
        <p:nvPicPr>
          <p:cNvPr id="9" name="Picture 2" descr="1091463-scaled-1">
            <a:extLst>
              <a:ext uri="{FF2B5EF4-FFF2-40B4-BE49-F238E27FC236}">
                <a16:creationId xmlns:a16="http://schemas.microsoft.com/office/drawing/2014/main" id="{3ED65A9D-B5FE-1A26-1A2D-EFE999C56795}"/>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240780" y="2228216"/>
            <a:ext cx="2916011" cy="2195011"/>
          </a:xfrm>
          <a:prstGeom prst="rect">
            <a:avLst/>
          </a:prstGeom>
          <a:noFill/>
          <a:extLst>
            <a:ext uri="{909E8E84-426E-40DD-AFC4-6F175D3DCCD1}">
              <a14:hiddenFill xmlns:a14="http://schemas.microsoft.com/office/drawing/2010/main">
                <a:solidFill>
                  <a:srgbClr val="FFFFFF"/>
                </a:solidFill>
              </a14:hiddenFill>
            </a:ext>
          </a:extLst>
        </p:spPr>
      </p:pic>
      <p:pic>
        <p:nvPicPr>
          <p:cNvPr id="10" name="Picture 4" descr="LR_L6A4216">
            <a:extLst>
              <a:ext uri="{FF2B5EF4-FFF2-40B4-BE49-F238E27FC236}">
                <a16:creationId xmlns:a16="http://schemas.microsoft.com/office/drawing/2014/main" id="{562CF169-92FD-2B1A-9D86-8A486AEF147D}"/>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1752115" y="4562209"/>
            <a:ext cx="3315864" cy="2211681"/>
          </a:xfrm>
          <a:prstGeom prst="rect">
            <a:avLst/>
          </a:prstGeom>
          <a:noFill/>
          <a:extLst>
            <a:ext uri="{909E8E84-426E-40DD-AFC4-6F175D3DCCD1}">
              <a14:hiddenFill xmlns:a14="http://schemas.microsoft.com/office/drawing/2010/main">
                <a:solidFill>
                  <a:srgbClr val="FFFFFF"/>
                </a:solidFill>
              </a14:hiddenFill>
            </a:ext>
          </a:extLst>
        </p:spPr>
      </p:pic>
      <p:pic>
        <p:nvPicPr>
          <p:cNvPr id="14" name="Picture 6" descr="LR_L6A4088">
            <a:extLst>
              <a:ext uri="{FF2B5EF4-FFF2-40B4-BE49-F238E27FC236}">
                <a16:creationId xmlns:a16="http://schemas.microsoft.com/office/drawing/2014/main" id="{F331B692-C0B8-61EA-0E8E-5383D950AE7A}"/>
              </a:ext>
            </a:extLst>
          </p:cNvPr>
          <p:cNvPicPr>
            <a:picLocks noChangeAspect="1" noChangeArrowheads="1"/>
          </p:cNvPicPr>
          <p:nvPr/>
        </p:nvPicPr>
        <p:blipFill rotWithShape="1">
          <a:blip r:embed="rId7">
            <a:extLst>
              <a:ext uri="{28A0092B-C50C-407E-A947-70E740481C1C}">
                <a14:useLocalDpi xmlns:a14="http://schemas.microsoft.com/office/drawing/2010/main" val="0"/>
              </a:ext>
            </a:extLst>
          </a:blip>
          <a:srcRect l="-1" r="2638"/>
          <a:stretch>
            <a:fillRect/>
          </a:stretch>
        </p:blipFill>
        <p:spPr bwMode="auto">
          <a:xfrm>
            <a:off x="5283290" y="2243768"/>
            <a:ext cx="1726154" cy="2191657"/>
          </a:xfrm>
          <a:prstGeom prst="rect">
            <a:avLst/>
          </a:prstGeom>
          <a:noFill/>
          <a:extLst>
            <a:ext uri="{909E8E84-426E-40DD-AFC4-6F175D3DCCD1}">
              <a14:hiddenFill xmlns:a14="http://schemas.microsoft.com/office/drawing/2010/main">
                <a:solidFill>
                  <a:srgbClr val="FFFFFF"/>
                </a:solidFill>
              </a14:hiddenFill>
            </a:ext>
          </a:extLst>
        </p:spPr>
      </p:pic>
      <p:pic>
        <p:nvPicPr>
          <p:cNvPr id="15" name="Picture 8" descr="REY08871">
            <a:extLst>
              <a:ext uri="{FF2B5EF4-FFF2-40B4-BE49-F238E27FC236}">
                <a16:creationId xmlns:a16="http://schemas.microsoft.com/office/drawing/2014/main" id="{5201185C-FA30-72E5-D26C-5F35D2CC2E88}"/>
              </a:ext>
            </a:extLst>
          </p:cNvPr>
          <p:cNvPicPr>
            <a:picLocks noChangeAspect="1" noChangeArrowheads="1"/>
          </p:cNvPicPr>
          <p:nvPr/>
        </p:nvPicPr>
        <p:blipFill rotWithShape="1">
          <a:blip r:embed="rId8">
            <a:extLst>
              <a:ext uri="{28A0092B-C50C-407E-A947-70E740481C1C}">
                <a14:useLocalDpi xmlns:a14="http://schemas.microsoft.com/office/drawing/2010/main" val="0"/>
              </a:ext>
            </a:extLst>
          </a:blip>
          <a:srcRect r="13989"/>
          <a:stretch>
            <a:fillRect/>
          </a:stretch>
        </p:blipFill>
        <p:spPr bwMode="auto">
          <a:xfrm>
            <a:off x="8591970" y="4577097"/>
            <a:ext cx="1564821" cy="2192324"/>
          </a:xfrm>
          <a:prstGeom prst="rect">
            <a:avLst/>
          </a:prstGeom>
          <a:noFill/>
          <a:extLst>
            <a:ext uri="{909E8E84-426E-40DD-AFC4-6F175D3DCCD1}">
              <a14:hiddenFill xmlns:a14="http://schemas.microsoft.com/office/drawing/2010/main">
                <a:solidFill>
                  <a:srgbClr val="FFFFFF"/>
                </a:solidFill>
              </a14:hiddenFill>
            </a:ext>
          </a:extLst>
        </p:spPr>
      </p:pic>
      <p:pic>
        <p:nvPicPr>
          <p:cNvPr id="16" name="Afbeelding 15">
            <a:extLst>
              <a:ext uri="{FF2B5EF4-FFF2-40B4-BE49-F238E27FC236}">
                <a16:creationId xmlns:a16="http://schemas.microsoft.com/office/drawing/2014/main" id="{681FBF8D-1C77-C4C3-E7DB-C0EAED4A033F}"/>
              </a:ext>
            </a:extLst>
          </p:cNvPr>
          <p:cNvPicPr>
            <a:picLocks noChangeAspect="1"/>
          </p:cNvPicPr>
          <p:nvPr/>
        </p:nvPicPr>
        <p:blipFill>
          <a:blip r:embed="rId9">
            <a:extLst>
              <a:ext uri="{28A0092B-C50C-407E-A947-70E740481C1C}">
                <a14:useLocalDpi xmlns:a14="http://schemas.microsoft.com/office/drawing/2010/main" val="0"/>
              </a:ext>
            </a:extLst>
          </a:blip>
          <a:srcRect l="5243"/>
          <a:stretch>
            <a:fillRect/>
          </a:stretch>
        </p:blipFill>
        <p:spPr>
          <a:xfrm>
            <a:off x="5283291" y="4562876"/>
            <a:ext cx="3093366" cy="2206545"/>
          </a:xfrm>
          <a:prstGeom prst="rect">
            <a:avLst/>
          </a:prstGeom>
        </p:spPr>
      </p:pic>
    </p:spTree>
    <p:extLst>
      <p:ext uri="{BB962C8B-B14F-4D97-AF65-F5344CB8AC3E}">
        <p14:creationId xmlns:p14="http://schemas.microsoft.com/office/powerpoint/2010/main" val="2814148550"/>
      </p:ext>
    </p:extLst>
  </p:cSld>
  <p:clrMapOvr>
    <a:masterClrMapping/>
  </p:clrMapOvr>
  <mc:AlternateContent xmlns:mc="http://schemas.openxmlformats.org/markup-compatibility/2006">
    <mc:Choice xmlns:p14="http://schemas.microsoft.com/office/powerpoint/2010/main" Requires="p14">
      <p:transition spd="slow" p14:dur="2000" advTm="6968"/>
    </mc:Choice>
    <mc:Fallback>
      <p:transition spd="slow" advTm="6968"/>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78CB5E84-27E8-5BAD-14BB-D313343D3163}"/>
            </a:ext>
          </a:extLst>
        </p:cNvPr>
        <p:cNvGrpSpPr/>
        <p:nvPr/>
      </p:nvGrpSpPr>
      <p:grpSpPr>
        <a:xfrm>
          <a:off x="0" y="0"/>
          <a:ext cx="0" cy="0"/>
          <a:chOff x="0" y="0"/>
          <a:chExt cx="0" cy="0"/>
        </a:xfrm>
      </p:grpSpPr>
      <p:cxnSp>
        <p:nvCxnSpPr>
          <p:cNvPr id="4" name="Rechte verbindingslijn 3">
            <a:extLst>
              <a:ext uri="{FF2B5EF4-FFF2-40B4-BE49-F238E27FC236}">
                <a16:creationId xmlns:a16="http://schemas.microsoft.com/office/drawing/2014/main" id="{A062309E-51B9-2C2A-FCB2-3C5CBBC21FEE}"/>
              </a:ext>
            </a:extLst>
          </p:cNvPr>
          <p:cNvCxnSpPr>
            <a:cxnSpLocks/>
          </p:cNvCxnSpPr>
          <p:nvPr/>
        </p:nvCxnSpPr>
        <p:spPr>
          <a:xfrm flipV="1">
            <a:off x="629479" y="1632389"/>
            <a:ext cx="10838209" cy="18288"/>
          </a:xfrm>
          <a:prstGeom prst="line">
            <a:avLst/>
          </a:prstGeom>
          <a:ln w="31750">
            <a:solidFill>
              <a:srgbClr val="F2650E"/>
            </a:solidFill>
          </a:ln>
        </p:spPr>
        <p:style>
          <a:lnRef idx="2">
            <a:schemeClr val="accent1"/>
          </a:lnRef>
          <a:fillRef idx="0">
            <a:schemeClr val="accent1"/>
          </a:fillRef>
          <a:effectRef idx="1">
            <a:schemeClr val="accent1"/>
          </a:effectRef>
          <a:fontRef idx="minor">
            <a:schemeClr val="tx1"/>
          </a:fontRef>
        </p:style>
      </p:cxnSp>
      <p:pic>
        <p:nvPicPr>
          <p:cNvPr id="7" name="Afbeelding 6">
            <a:extLst>
              <a:ext uri="{FF2B5EF4-FFF2-40B4-BE49-F238E27FC236}">
                <a16:creationId xmlns:a16="http://schemas.microsoft.com/office/drawing/2014/main" id="{FC6D346C-2E55-EEC6-0CF5-AAB7ECF37697}"/>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42656"/>
            <a:ext cx="4082626" cy="1882321"/>
          </a:xfrm>
          <a:prstGeom prst="rect">
            <a:avLst/>
          </a:prstGeom>
        </p:spPr>
      </p:pic>
      <p:sp>
        <p:nvSpPr>
          <p:cNvPr id="12" name="Titel 1">
            <a:extLst>
              <a:ext uri="{FF2B5EF4-FFF2-40B4-BE49-F238E27FC236}">
                <a16:creationId xmlns:a16="http://schemas.microsoft.com/office/drawing/2014/main" id="{9B220215-C554-67F3-044F-314FDCAE042C}"/>
              </a:ext>
            </a:extLst>
          </p:cNvPr>
          <p:cNvSpPr>
            <a:spLocks noGrp="1"/>
          </p:cNvSpPr>
          <p:nvPr>
            <p:ph type="title"/>
          </p:nvPr>
        </p:nvSpPr>
        <p:spPr>
          <a:xfrm>
            <a:off x="592662" y="1746396"/>
            <a:ext cx="8971467" cy="540593"/>
          </a:xfrm>
        </p:spPr>
        <p:txBody>
          <a:bodyPr vert="horz" lIns="91440" tIns="45720" rIns="91440" bIns="45720" rtlCol="0" anchor="b">
            <a:noAutofit/>
          </a:bodyPr>
          <a:lstStyle/>
          <a:p>
            <a:br>
              <a:rPr lang="nl-NL" sz="3600" noProof="0" dirty="0"/>
            </a:br>
            <a:r>
              <a:rPr lang="nl-NL" sz="3600" dirty="0">
                <a:latin typeface="+mn-lt"/>
                <a:ea typeface="+mn-ea"/>
                <a:cs typeface="+mn-cs"/>
              </a:rPr>
              <a:t>De binnentuin</a:t>
            </a:r>
          </a:p>
        </p:txBody>
      </p:sp>
      <p:pic>
        <p:nvPicPr>
          <p:cNvPr id="2" name="Tijdelijke aanduiding voor inhoud 5" descr="Afbeelding met buitenshuis, boom, hemel, plant">
            <a:extLst>
              <a:ext uri="{FF2B5EF4-FFF2-40B4-BE49-F238E27FC236}">
                <a16:creationId xmlns:a16="http://schemas.microsoft.com/office/drawing/2014/main" id="{83A5DE78-10BF-0B2D-871A-7254B8874454}"/>
              </a:ext>
            </a:extLst>
          </p:cNvPr>
          <p:cNvPicPr>
            <a:picLocks noChangeAspect="1"/>
          </p:cNvPicPr>
          <p:nvPr/>
        </p:nvPicPr>
        <p:blipFill rotWithShape="1">
          <a:blip r:embed="rId4">
            <a:extLst>
              <a:ext uri="{28A0092B-C50C-407E-A947-70E740481C1C}">
                <a14:useLocalDpi xmlns:a14="http://schemas.microsoft.com/office/drawing/2010/main" val="0"/>
              </a:ext>
            </a:extLst>
          </a:blip>
          <a:srcRect l="1535" r="3275"/>
          <a:stretch/>
        </p:blipFill>
        <p:spPr>
          <a:xfrm>
            <a:off x="7295924" y="0"/>
            <a:ext cx="4896076" cy="6858000"/>
          </a:xfrm>
          <a:prstGeom prst="rect">
            <a:avLst/>
          </a:prstGeom>
        </p:spPr>
      </p:pic>
      <p:pic>
        <p:nvPicPr>
          <p:cNvPr id="3" name="Afbeelding 2" descr="Afbeelding met kleding, persoon, buitenshuis, boom">
            <a:extLst>
              <a:ext uri="{FF2B5EF4-FFF2-40B4-BE49-F238E27FC236}">
                <a16:creationId xmlns:a16="http://schemas.microsoft.com/office/drawing/2014/main" id="{62949233-7447-B94F-972D-2F1A18EDE3C1}"/>
              </a:ext>
            </a:extLst>
          </p:cNvPr>
          <p:cNvPicPr>
            <a:picLocks noChangeAspect="1"/>
          </p:cNvPicPr>
          <p:nvPr/>
        </p:nvPicPr>
        <p:blipFill rotWithShape="1">
          <a:blip r:embed="rId5">
            <a:extLst>
              <a:ext uri="{28A0092B-C50C-407E-A947-70E740481C1C}">
                <a14:useLocalDpi xmlns:a14="http://schemas.microsoft.com/office/drawing/2010/main" val="0"/>
              </a:ext>
            </a:extLst>
          </a:blip>
          <a:srcRect l="57637" t="1862" r="1562" b="3913"/>
          <a:stretch>
            <a:fillRect/>
          </a:stretch>
        </p:blipFill>
        <p:spPr>
          <a:xfrm>
            <a:off x="741653" y="2209540"/>
            <a:ext cx="1970639" cy="4550992"/>
          </a:xfrm>
          <a:prstGeom prst="rect">
            <a:avLst/>
          </a:prstGeom>
          <a:ln w="28575">
            <a:noFill/>
          </a:ln>
          <a:effectLst/>
        </p:spPr>
      </p:pic>
      <p:pic>
        <p:nvPicPr>
          <p:cNvPr id="13" name="Picture 4" descr="P1091685-scaled-1">
            <a:extLst>
              <a:ext uri="{FF2B5EF4-FFF2-40B4-BE49-F238E27FC236}">
                <a16:creationId xmlns:a16="http://schemas.microsoft.com/office/drawing/2014/main" id="{EBFEBDCD-BB84-7329-8013-C0D0C8921DAB}"/>
              </a:ext>
            </a:extLst>
          </p:cNvPr>
          <p:cNvPicPr>
            <a:picLocks noChangeAspect="1" noChangeArrowheads="1"/>
          </p:cNvPicPr>
          <p:nvPr/>
        </p:nvPicPr>
        <p:blipFill rotWithShape="1">
          <a:blip r:embed="rId6">
            <a:extLst>
              <a:ext uri="{28A0092B-C50C-407E-A947-70E740481C1C}">
                <a14:useLocalDpi xmlns:a14="http://schemas.microsoft.com/office/drawing/2010/main" val="0"/>
              </a:ext>
            </a:extLst>
          </a:blip>
          <a:srcRect l="4949" r="3413"/>
          <a:stretch>
            <a:fillRect/>
          </a:stretch>
        </p:blipFill>
        <p:spPr bwMode="auto">
          <a:xfrm>
            <a:off x="2861283" y="2209540"/>
            <a:ext cx="1319627" cy="2159308"/>
          </a:xfrm>
          <a:prstGeom prst="rect">
            <a:avLst/>
          </a:prstGeom>
          <a:noFill/>
          <a:extLst>
            <a:ext uri="{909E8E84-426E-40DD-AFC4-6F175D3DCCD1}">
              <a14:hiddenFill xmlns:a14="http://schemas.microsoft.com/office/drawing/2010/main">
                <a:solidFill>
                  <a:srgbClr val="FFFFFF"/>
                </a:solidFill>
              </a14:hiddenFill>
            </a:ext>
          </a:extLst>
        </p:spPr>
      </p:pic>
      <p:pic>
        <p:nvPicPr>
          <p:cNvPr id="14" name="Afbeelding 13" descr="Afbeelding met kleding, persoon, buitenshuis, boom&#10;&#10;Automatisch gegenereerde beschrijving">
            <a:extLst>
              <a:ext uri="{FF2B5EF4-FFF2-40B4-BE49-F238E27FC236}">
                <a16:creationId xmlns:a16="http://schemas.microsoft.com/office/drawing/2014/main" id="{C3C50E44-455E-72D3-C865-640D4150AAE7}"/>
              </a:ext>
            </a:extLst>
          </p:cNvPr>
          <p:cNvPicPr>
            <a:picLocks noChangeAspect="1"/>
          </p:cNvPicPr>
          <p:nvPr/>
        </p:nvPicPr>
        <p:blipFill rotWithShape="1">
          <a:blip r:embed="rId5">
            <a:extLst>
              <a:ext uri="{28A0092B-C50C-407E-A947-70E740481C1C}">
                <a14:useLocalDpi xmlns:a14="http://schemas.microsoft.com/office/drawing/2010/main" val="0"/>
              </a:ext>
            </a:extLst>
          </a:blip>
          <a:srcRect l="2274" t="4023" r="45147" b="37635"/>
          <a:stretch>
            <a:fillRect/>
          </a:stretch>
        </p:blipFill>
        <p:spPr>
          <a:xfrm>
            <a:off x="4329199" y="2201293"/>
            <a:ext cx="1949819" cy="2163545"/>
          </a:xfrm>
          <a:prstGeom prst="rect">
            <a:avLst/>
          </a:prstGeom>
          <a:ln>
            <a:noFill/>
          </a:ln>
          <a:effectLst/>
        </p:spPr>
      </p:pic>
      <p:pic>
        <p:nvPicPr>
          <p:cNvPr id="15" name="Afbeelding 14">
            <a:extLst>
              <a:ext uri="{FF2B5EF4-FFF2-40B4-BE49-F238E27FC236}">
                <a16:creationId xmlns:a16="http://schemas.microsoft.com/office/drawing/2014/main" id="{2673AAFD-49ED-46B6-4208-3A49714CBD28}"/>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2892356" y="4484204"/>
            <a:ext cx="3386662" cy="2276327"/>
          </a:xfrm>
          <a:prstGeom prst="rect">
            <a:avLst/>
          </a:prstGeom>
        </p:spPr>
      </p:pic>
    </p:spTree>
    <p:extLst>
      <p:ext uri="{BB962C8B-B14F-4D97-AF65-F5344CB8AC3E}">
        <p14:creationId xmlns:p14="http://schemas.microsoft.com/office/powerpoint/2010/main" val="290614889"/>
      </p:ext>
    </p:extLst>
  </p:cSld>
  <p:clrMapOvr>
    <a:masterClrMapping/>
  </p:clrMapOvr>
  <mc:AlternateContent xmlns:mc="http://schemas.openxmlformats.org/markup-compatibility/2006">
    <mc:Choice xmlns:p14="http://schemas.microsoft.com/office/powerpoint/2010/main" Requires="p14">
      <p:transition spd="slow" p14:dur="2000" advTm="6968"/>
    </mc:Choice>
    <mc:Fallback>
      <p:transition spd="slow" advTm="6968"/>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CE077823-1327-9BBC-4C41-FD52D7707065}"/>
            </a:ext>
          </a:extLst>
        </p:cNvPr>
        <p:cNvGrpSpPr/>
        <p:nvPr/>
      </p:nvGrpSpPr>
      <p:grpSpPr>
        <a:xfrm>
          <a:off x="0" y="0"/>
          <a:ext cx="0" cy="0"/>
          <a:chOff x="0" y="0"/>
          <a:chExt cx="0" cy="0"/>
        </a:xfrm>
      </p:grpSpPr>
      <p:cxnSp>
        <p:nvCxnSpPr>
          <p:cNvPr id="4" name="Rechte verbindingslijn 3">
            <a:extLst>
              <a:ext uri="{FF2B5EF4-FFF2-40B4-BE49-F238E27FC236}">
                <a16:creationId xmlns:a16="http://schemas.microsoft.com/office/drawing/2014/main" id="{9E1A1700-D5FA-0FA9-6120-831EE1D75C1C}"/>
              </a:ext>
            </a:extLst>
          </p:cNvPr>
          <p:cNvCxnSpPr>
            <a:cxnSpLocks/>
          </p:cNvCxnSpPr>
          <p:nvPr/>
        </p:nvCxnSpPr>
        <p:spPr>
          <a:xfrm flipV="1">
            <a:off x="629479" y="1632389"/>
            <a:ext cx="10838209" cy="18288"/>
          </a:xfrm>
          <a:prstGeom prst="line">
            <a:avLst/>
          </a:prstGeom>
          <a:ln w="31750">
            <a:solidFill>
              <a:srgbClr val="F2650E"/>
            </a:solidFill>
          </a:ln>
        </p:spPr>
        <p:style>
          <a:lnRef idx="2">
            <a:schemeClr val="accent1"/>
          </a:lnRef>
          <a:fillRef idx="0">
            <a:schemeClr val="accent1"/>
          </a:fillRef>
          <a:effectRef idx="1">
            <a:schemeClr val="accent1"/>
          </a:effectRef>
          <a:fontRef idx="minor">
            <a:schemeClr val="tx1"/>
          </a:fontRef>
        </p:style>
      </p:cxnSp>
      <p:pic>
        <p:nvPicPr>
          <p:cNvPr id="7" name="Afbeelding 6">
            <a:extLst>
              <a:ext uri="{FF2B5EF4-FFF2-40B4-BE49-F238E27FC236}">
                <a16:creationId xmlns:a16="http://schemas.microsoft.com/office/drawing/2014/main" id="{7DD7B1C8-8D8A-E11C-DE03-553C150B1AED}"/>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42656"/>
            <a:ext cx="4082626" cy="1882321"/>
          </a:xfrm>
          <a:prstGeom prst="rect">
            <a:avLst/>
          </a:prstGeom>
        </p:spPr>
      </p:pic>
      <p:sp>
        <p:nvSpPr>
          <p:cNvPr id="12" name="Titel 1">
            <a:extLst>
              <a:ext uri="{FF2B5EF4-FFF2-40B4-BE49-F238E27FC236}">
                <a16:creationId xmlns:a16="http://schemas.microsoft.com/office/drawing/2014/main" id="{89D6B795-B660-B4E2-645D-767EDFE04498}"/>
              </a:ext>
            </a:extLst>
          </p:cNvPr>
          <p:cNvSpPr>
            <a:spLocks noGrp="1"/>
          </p:cNvSpPr>
          <p:nvPr>
            <p:ph type="title"/>
          </p:nvPr>
        </p:nvSpPr>
        <p:spPr>
          <a:xfrm>
            <a:off x="592662" y="1746396"/>
            <a:ext cx="8971467" cy="540593"/>
          </a:xfrm>
        </p:spPr>
        <p:txBody>
          <a:bodyPr vert="horz" lIns="91440" tIns="45720" rIns="91440" bIns="45720" rtlCol="0" anchor="b">
            <a:noAutofit/>
          </a:bodyPr>
          <a:lstStyle/>
          <a:p>
            <a:br>
              <a:rPr lang="nl-NL" sz="3600" noProof="0" dirty="0"/>
            </a:br>
            <a:r>
              <a:rPr lang="nl-NL" sz="3600" dirty="0">
                <a:latin typeface="+mn-lt"/>
                <a:ea typeface="+mn-ea"/>
                <a:cs typeface="+mn-cs"/>
              </a:rPr>
              <a:t>Onze “achtertuin”</a:t>
            </a:r>
          </a:p>
        </p:txBody>
      </p:sp>
      <p:pic>
        <p:nvPicPr>
          <p:cNvPr id="5" name="Afbeelding 4">
            <a:extLst>
              <a:ext uri="{FF2B5EF4-FFF2-40B4-BE49-F238E27FC236}">
                <a16:creationId xmlns:a16="http://schemas.microsoft.com/office/drawing/2014/main" id="{DFE46A23-B15F-03D0-44DC-6D09630E54D4}"/>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3976130" y="2215694"/>
            <a:ext cx="3928146" cy="2214752"/>
          </a:xfrm>
          <a:prstGeom prst="rect">
            <a:avLst/>
          </a:prstGeom>
        </p:spPr>
      </p:pic>
      <p:pic>
        <p:nvPicPr>
          <p:cNvPr id="6" name="Afbeelding 5">
            <a:extLst>
              <a:ext uri="{FF2B5EF4-FFF2-40B4-BE49-F238E27FC236}">
                <a16:creationId xmlns:a16="http://schemas.microsoft.com/office/drawing/2014/main" id="{E7605D84-9080-4019-F513-E62B4DEC280B}"/>
              </a:ext>
            </a:extLst>
          </p:cNvPr>
          <p:cNvPicPr>
            <a:picLocks noChangeAspect="1"/>
          </p:cNvPicPr>
          <p:nvPr/>
        </p:nvPicPr>
        <p:blipFill>
          <a:blip r:embed="rId5"/>
          <a:stretch>
            <a:fillRect/>
          </a:stretch>
        </p:blipFill>
        <p:spPr>
          <a:xfrm>
            <a:off x="4388379" y="4508953"/>
            <a:ext cx="3329431" cy="2196659"/>
          </a:xfrm>
          <a:prstGeom prst="rect">
            <a:avLst/>
          </a:prstGeom>
        </p:spPr>
      </p:pic>
      <p:pic>
        <p:nvPicPr>
          <p:cNvPr id="8" name="Afbeelding 7">
            <a:extLst>
              <a:ext uri="{FF2B5EF4-FFF2-40B4-BE49-F238E27FC236}">
                <a16:creationId xmlns:a16="http://schemas.microsoft.com/office/drawing/2014/main" id="{AD1DF52B-3236-C5F1-41A1-E7CF428D7D69}"/>
              </a:ext>
            </a:extLst>
          </p:cNvPr>
          <p:cNvPicPr>
            <a:picLocks noChangeAspect="1"/>
          </p:cNvPicPr>
          <p:nvPr/>
        </p:nvPicPr>
        <p:blipFill>
          <a:blip r:embed="rId6"/>
          <a:stretch>
            <a:fillRect/>
          </a:stretch>
        </p:blipFill>
        <p:spPr>
          <a:xfrm>
            <a:off x="7806127" y="4508953"/>
            <a:ext cx="3317981" cy="2196659"/>
          </a:xfrm>
          <a:prstGeom prst="rect">
            <a:avLst/>
          </a:prstGeom>
        </p:spPr>
      </p:pic>
      <p:pic>
        <p:nvPicPr>
          <p:cNvPr id="22" name="Afbeelding 21">
            <a:extLst>
              <a:ext uri="{FF2B5EF4-FFF2-40B4-BE49-F238E27FC236}">
                <a16:creationId xmlns:a16="http://schemas.microsoft.com/office/drawing/2014/main" id="{BF024A35-112F-F8BA-9FCD-459266FC49B1}"/>
              </a:ext>
            </a:extLst>
          </p:cNvPr>
          <p:cNvPicPr>
            <a:picLocks noChangeAspect="1"/>
          </p:cNvPicPr>
          <p:nvPr/>
        </p:nvPicPr>
        <p:blipFill>
          <a:blip r:embed="rId7">
            <a:extLst>
              <a:ext uri="{BEBA8EAE-BF5A-486C-A8C5-ECC9F3942E4B}">
                <a14:imgProps xmlns:a14="http://schemas.microsoft.com/office/drawing/2010/main">
                  <a14:imgLayer r:embed="rId8">
                    <a14:imgEffect>
                      <a14:colorTemperature colorTemp="7200"/>
                    </a14:imgEffect>
                  </a14:imgLayer>
                </a14:imgProps>
              </a:ext>
            </a:extLst>
          </a:blip>
          <a:srcRect l="12626"/>
          <a:stretch>
            <a:fillRect/>
          </a:stretch>
        </p:blipFill>
        <p:spPr>
          <a:xfrm>
            <a:off x="895562" y="4519226"/>
            <a:ext cx="3404500" cy="2186386"/>
          </a:xfrm>
          <a:prstGeom prst="rect">
            <a:avLst/>
          </a:prstGeom>
        </p:spPr>
      </p:pic>
      <p:pic>
        <p:nvPicPr>
          <p:cNvPr id="9" name="Afbeelding 8">
            <a:extLst>
              <a:ext uri="{FF2B5EF4-FFF2-40B4-BE49-F238E27FC236}">
                <a16:creationId xmlns:a16="http://schemas.microsoft.com/office/drawing/2014/main" id="{6C15C9FC-77AC-E83A-C625-F785A7D8455A}"/>
              </a:ext>
            </a:extLst>
          </p:cNvPr>
          <p:cNvPicPr>
            <a:picLocks noChangeAspect="1"/>
          </p:cNvPicPr>
          <p:nvPr/>
        </p:nvPicPr>
        <p:blipFill>
          <a:blip r:embed="rId9">
            <a:extLst>
              <a:ext uri="{28A0092B-C50C-407E-A947-70E740481C1C}">
                <a14:useLocalDpi xmlns:a14="http://schemas.microsoft.com/office/drawing/2010/main" val="0"/>
              </a:ext>
            </a:extLst>
          </a:blip>
          <a:srcRect t="4696"/>
          <a:stretch>
            <a:fillRect/>
          </a:stretch>
        </p:blipFill>
        <p:spPr>
          <a:xfrm>
            <a:off x="8013165" y="2215694"/>
            <a:ext cx="3110943" cy="2223649"/>
          </a:xfrm>
          <a:prstGeom prst="rect">
            <a:avLst/>
          </a:prstGeom>
        </p:spPr>
      </p:pic>
      <p:pic>
        <p:nvPicPr>
          <p:cNvPr id="10" name="Afbeelding 9">
            <a:extLst>
              <a:ext uri="{FF2B5EF4-FFF2-40B4-BE49-F238E27FC236}">
                <a16:creationId xmlns:a16="http://schemas.microsoft.com/office/drawing/2014/main" id="{A36BAA7D-246A-5052-DF23-3383B589AF0E}"/>
              </a:ext>
            </a:extLst>
          </p:cNvPr>
          <p:cNvPicPr>
            <a:picLocks noChangeAspect="1"/>
          </p:cNvPicPr>
          <p:nvPr/>
        </p:nvPicPr>
        <p:blipFill>
          <a:blip r:embed="rId10">
            <a:extLst>
              <a:ext uri="{28A0092B-C50C-407E-A947-70E740481C1C}">
                <a14:useLocalDpi xmlns:a14="http://schemas.microsoft.com/office/drawing/2010/main" val="0"/>
              </a:ext>
            </a:extLst>
          </a:blip>
          <a:srcRect t="20519" b="4629"/>
          <a:stretch>
            <a:fillRect/>
          </a:stretch>
        </p:blipFill>
        <p:spPr>
          <a:xfrm>
            <a:off x="895562" y="2206797"/>
            <a:ext cx="2970692" cy="2223649"/>
          </a:xfrm>
          <a:prstGeom prst="rect">
            <a:avLst/>
          </a:prstGeom>
        </p:spPr>
      </p:pic>
    </p:spTree>
    <p:extLst>
      <p:ext uri="{BB962C8B-B14F-4D97-AF65-F5344CB8AC3E}">
        <p14:creationId xmlns:p14="http://schemas.microsoft.com/office/powerpoint/2010/main" val="1248195517"/>
      </p:ext>
    </p:extLst>
  </p:cSld>
  <p:clrMapOvr>
    <a:masterClrMapping/>
  </p:clrMapOvr>
  <mc:AlternateContent xmlns:mc="http://schemas.openxmlformats.org/markup-compatibility/2006">
    <mc:Choice xmlns:p14="http://schemas.microsoft.com/office/powerpoint/2010/main" Requires="p14">
      <p:transition spd="slow" p14:dur="2000" advTm="6968"/>
    </mc:Choice>
    <mc:Fallback>
      <p:transition spd="slow" advTm="6968"/>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6DFFB4B5-8B00-2AC2-F911-96E373E5B92E}"/>
            </a:ext>
          </a:extLst>
        </p:cNvPr>
        <p:cNvGrpSpPr/>
        <p:nvPr/>
      </p:nvGrpSpPr>
      <p:grpSpPr>
        <a:xfrm>
          <a:off x="0" y="0"/>
          <a:ext cx="0" cy="0"/>
          <a:chOff x="0" y="0"/>
          <a:chExt cx="0" cy="0"/>
        </a:xfrm>
      </p:grpSpPr>
      <p:cxnSp>
        <p:nvCxnSpPr>
          <p:cNvPr id="4" name="Rechte verbindingslijn 3">
            <a:extLst>
              <a:ext uri="{FF2B5EF4-FFF2-40B4-BE49-F238E27FC236}">
                <a16:creationId xmlns:a16="http://schemas.microsoft.com/office/drawing/2014/main" id="{BBE9B2B3-8D22-F44E-8BF7-31E2EF1789BA}"/>
              </a:ext>
            </a:extLst>
          </p:cNvPr>
          <p:cNvCxnSpPr>
            <a:cxnSpLocks/>
          </p:cNvCxnSpPr>
          <p:nvPr/>
        </p:nvCxnSpPr>
        <p:spPr>
          <a:xfrm flipV="1">
            <a:off x="629479" y="1632389"/>
            <a:ext cx="10838209" cy="18288"/>
          </a:xfrm>
          <a:prstGeom prst="line">
            <a:avLst/>
          </a:prstGeom>
          <a:ln w="31750">
            <a:solidFill>
              <a:srgbClr val="F2650E"/>
            </a:solidFill>
          </a:ln>
        </p:spPr>
        <p:style>
          <a:lnRef idx="2">
            <a:schemeClr val="accent1"/>
          </a:lnRef>
          <a:fillRef idx="0">
            <a:schemeClr val="accent1"/>
          </a:fillRef>
          <a:effectRef idx="1">
            <a:schemeClr val="accent1"/>
          </a:effectRef>
          <a:fontRef idx="minor">
            <a:schemeClr val="tx1"/>
          </a:fontRef>
        </p:style>
      </p:cxnSp>
      <p:pic>
        <p:nvPicPr>
          <p:cNvPr id="7" name="Afbeelding 6">
            <a:extLst>
              <a:ext uri="{FF2B5EF4-FFF2-40B4-BE49-F238E27FC236}">
                <a16:creationId xmlns:a16="http://schemas.microsoft.com/office/drawing/2014/main" id="{68497CF3-8243-7E73-7F8E-98EB5EA5783B}"/>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0" y="-42656"/>
            <a:ext cx="4082626" cy="1882321"/>
          </a:xfrm>
          <a:prstGeom prst="rect">
            <a:avLst/>
          </a:prstGeom>
        </p:spPr>
      </p:pic>
      <p:sp>
        <p:nvSpPr>
          <p:cNvPr id="12" name="Titel 1">
            <a:extLst>
              <a:ext uri="{FF2B5EF4-FFF2-40B4-BE49-F238E27FC236}">
                <a16:creationId xmlns:a16="http://schemas.microsoft.com/office/drawing/2014/main" id="{609DA130-B951-CA8C-E1FC-914AEACEB3BA}"/>
              </a:ext>
            </a:extLst>
          </p:cNvPr>
          <p:cNvSpPr>
            <a:spLocks noGrp="1"/>
          </p:cNvSpPr>
          <p:nvPr>
            <p:ph type="title"/>
          </p:nvPr>
        </p:nvSpPr>
        <p:spPr>
          <a:xfrm>
            <a:off x="592662" y="1746396"/>
            <a:ext cx="8971467" cy="540593"/>
          </a:xfrm>
        </p:spPr>
        <p:txBody>
          <a:bodyPr vert="horz" lIns="91440" tIns="45720" rIns="91440" bIns="45720" rtlCol="0" anchor="b">
            <a:noAutofit/>
          </a:bodyPr>
          <a:lstStyle/>
          <a:p>
            <a:br>
              <a:rPr lang="nl-NL" sz="3600" noProof="0" dirty="0"/>
            </a:br>
            <a:r>
              <a:rPr lang="nl-NL" sz="3600" dirty="0">
                <a:latin typeface="+mn-lt"/>
                <a:ea typeface="+mn-ea"/>
                <a:cs typeface="+mn-cs"/>
              </a:rPr>
              <a:t>De duofiets</a:t>
            </a:r>
          </a:p>
        </p:txBody>
      </p:sp>
      <p:pic>
        <p:nvPicPr>
          <p:cNvPr id="11" name="Afbeelding 10">
            <a:extLst>
              <a:ext uri="{FF2B5EF4-FFF2-40B4-BE49-F238E27FC236}">
                <a16:creationId xmlns:a16="http://schemas.microsoft.com/office/drawing/2014/main" id="{468970DB-D6E1-3C42-B336-3818A27CC235}"/>
              </a:ext>
            </a:extLst>
          </p:cNvPr>
          <p:cNvPicPr>
            <a:picLocks noChangeAspect="1"/>
          </p:cNvPicPr>
          <p:nvPr/>
        </p:nvPicPr>
        <p:blipFill>
          <a:blip r:embed="rId6">
            <a:extLst>
              <a:ext uri="{28A0092B-C50C-407E-A947-70E740481C1C}">
                <a14:useLocalDpi xmlns:a14="http://schemas.microsoft.com/office/drawing/2010/main" val="0"/>
              </a:ext>
            </a:extLst>
          </a:blip>
          <a:srcRect t="16960" b="13787"/>
          <a:stretch>
            <a:fillRect/>
          </a:stretch>
        </p:blipFill>
        <p:spPr>
          <a:xfrm>
            <a:off x="4331167" y="2380340"/>
            <a:ext cx="2696170" cy="4042229"/>
          </a:xfrm>
          <a:prstGeom prst="rect">
            <a:avLst/>
          </a:prstGeom>
        </p:spPr>
      </p:pic>
      <p:pic>
        <p:nvPicPr>
          <p:cNvPr id="16" name="Afbeelding 15">
            <a:extLst>
              <a:ext uri="{FF2B5EF4-FFF2-40B4-BE49-F238E27FC236}">
                <a16:creationId xmlns:a16="http://schemas.microsoft.com/office/drawing/2014/main" id="{BE91D573-E5C4-B5B7-F5F6-A4EEB393FB88}"/>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1142106" y="2380340"/>
            <a:ext cx="2694162" cy="4042229"/>
          </a:xfrm>
          <a:prstGeom prst="rect">
            <a:avLst/>
          </a:prstGeom>
        </p:spPr>
      </p:pic>
      <p:pic>
        <p:nvPicPr>
          <p:cNvPr id="17" name="VID-20250502-WA0010">
            <a:hlinkClick r:id="" action="ppaction://media"/>
            <a:extLst>
              <a:ext uri="{FF2B5EF4-FFF2-40B4-BE49-F238E27FC236}">
                <a16:creationId xmlns:a16="http://schemas.microsoft.com/office/drawing/2014/main" id="{453F04FF-11A6-E60D-5F1F-5FF9A9B25D72}"/>
              </a:ext>
            </a:extLst>
          </p:cNvPr>
          <p:cNvPicPr>
            <a:picLocks noChangeAspect="1"/>
          </p:cNvPicPr>
          <p:nvPr>
            <a:videoFile r:link="rId2"/>
            <p:extLst>
              <p:ext uri="{DAA4B4D4-6D71-4841-9C94-3DE7FCFB9230}">
                <p14:media xmlns:p14="http://schemas.microsoft.com/office/powerpoint/2010/main" r:embed="rId1"/>
              </p:ext>
            </p:extLst>
          </p:nvPr>
        </p:nvPicPr>
        <p:blipFill>
          <a:blip r:embed="rId8"/>
          <a:stretch>
            <a:fillRect/>
          </a:stretch>
        </p:blipFill>
        <p:spPr>
          <a:xfrm>
            <a:off x="7662673" y="0"/>
            <a:ext cx="3858768" cy="6860031"/>
          </a:xfrm>
          <a:prstGeom prst="rect">
            <a:avLst/>
          </a:prstGeom>
        </p:spPr>
      </p:pic>
    </p:spTree>
    <p:extLst>
      <p:ext uri="{BB962C8B-B14F-4D97-AF65-F5344CB8AC3E}">
        <p14:creationId xmlns:p14="http://schemas.microsoft.com/office/powerpoint/2010/main" val="3346047901"/>
      </p:ext>
    </p:extLst>
  </p:cSld>
  <p:clrMapOvr>
    <a:masterClrMapping/>
  </p:clrMapOvr>
  <mc:AlternateContent xmlns:mc="http://schemas.openxmlformats.org/markup-compatibility/2006">
    <mc:Choice xmlns:p14="http://schemas.microsoft.com/office/powerpoint/2010/main" Requires="p14">
      <p:transition spd="slow" p14:dur="2000" advTm="6968"/>
    </mc:Choice>
    <mc:Fallback>
      <p:transition spd="slow" advTm="6968"/>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4997" fill="hold"/>
                                        <p:tgtEl>
                                          <p:spTgt spid="17"/>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17"/>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17"/>
                                        </p:tgtEl>
                                      </p:cBhvr>
                                    </p:cmd>
                                  </p:childTnLst>
                                </p:cTn>
                              </p:par>
                            </p:childTnLst>
                          </p:cTn>
                        </p:par>
                      </p:childTnLst>
                    </p:cTn>
                  </p:par>
                </p:childTnLst>
              </p:cTn>
              <p:nextCondLst>
                <p:cond evt="onClick" delay="0">
                  <p:tgtEl>
                    <p:spTgt spid="17"/>
                  </p:tgtEl>
                </p:cond>
              </p:nextCondLst>
            </p:seq>
            <p:video>
              <p:cMediaNode vol="80000">
                <p:cTn id="12" fill="hold" display="0">
                  <p:stCondLst>
                    <p:cond delay="indefinite"/>
                  </p:stCondLst>
                </p:cTn>
                <p:tgtEl>
                  <p:spTgt spid="17"/>
                </p:tgtEl>
              </p:cMediaNode>
            </p:video>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5BEC3B95-987B-57AC-0CB1-051D302575EF}"/>
            </a:ext>
          </a:extLst>
        </p:cNvPr>
        <p:cNvGrpSpPr/>
        <p:nvPr/>
      </p:nvGrpSpPr>
      <p:grpSpPr>
        <a:xfrm>
          <a:off x="0" y="0"/>
          <a:ext cx="0" cy="0"/>
          <a:chOff x="0" y="0"/>
          <a:chExt cx="0" cy="0"/>
        </a:xfrm>
      </p:grpSpPr>
      <p:cxnSp>
        <p:nvCxnSpPr>
          <p:cNvPr id="4" name="Rechte verbindingslijn 3">
            <a:extLst>
              <a:ext uri="{FF2B5EF4-FFF2-40B4-BE49-F238E27FC236}">
                <a16:creationId xmlns:a16="http://schemas.microsoft.com/office/drawing/2014/main" id="{303737F7-3EFB-3C42-B4E8-B58384F52E1F}"/>
              </a:ext>
            </a:extLst>
          </p:cNvPr>
          <p:cNvCxnSpPr>
            <a:cxnSpLocks/>
          </p:cNvCxnSpPr>
          <p:nvPr/>
        </p:nvCxnSpPr>
        <p:spPr>
          <a:xfrm flipV="1">
            <a:off x="629479" y="1632389"/>
            <a:ext cx="10838209" cy="18288"/>
          </a:xfrm>
          <a:prstGeom prst="line">
            <a:avLst/>
          </a:prstGeom>
          <a:ln w="31750">
            <a:solidFill>
              <a:srgbClr val="F2650E"/>
            </a:solidFill>
          </a:ln>
        </p:spPr>
        <p:style>
          <a:lnRef idx="2">
            <a:schemeClr val="accent1"/>
          </a:lnRef>
          <a:fillRef idx="0">
            <a:schemeClr val="accent1"/>
          </a:fillRef>
          <a:effectRef idx="1">
            <a:schemeClr val="accent1"/>
          </a:effectRef>
          <a:fontRef idx="minor">
            <a:schemeClr val="tx1"/>
          </a:fontRef>
        </p:style>
      </p:cxnSp>
      <p:pic>
        <p:nvPicPr>
          <p:cNvPr id="7" name="Afbeelding 6">
            <a:extLst>
              <a:ext uri="{FF2B5EF4-FFF2-40B4-BE49-F238E27FC236}">
                <a16:creationId xmlns:a16="http://schemas.microsoft.com/office/drawing/2014/main" id="{D9A4D8FD-A967-942B-52F4-B9E501564589}"/>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0" y="-42656"/>
            <a:ext cx="4082626" cy="1882321"/>
          </a:xfrm>
          <a:prstGeom prst="rect">
            <a:avLst/>
          </a:prstGeom>
        </p:spPr>
      </p:pic>
      <p:sp>
        <p:nvSpPr>
          <p:cNvPr id="12" name="Titel 1">
            <a:extLst>
              <a:ext uri="{FF2B5EF4-FFF2-40B4-BE49-F238E27FC236}">
                <a16:creationId xmlns:a16="http://schemas.microsoft.com/office/drawing/2014/main" id="{4E781339-D2BE-9011-FB39-59E334CDE31C}"/>
              </a:ext>
            </a:extLst>
          </p:cNvPr>
          <p:cNvSpPr>
            <a:spLocks noGrp="1"/>
          </p:cNvSpPr>
          <p:nvPr>
            <p:ph type="title"/>
          </p:nvPr>
        </p:nvSpPr>
        <p:spPr>
          <a:xfrm>
            <a:off x="592662" y="1746396"/>
            <a:ext cx="8971467" cy="540593"/>
          </a:xfrm>
        </p:spPr>
        <p:txBody>
          <a:bodyPr vert="horz" lIns="91440" tIns="45720" rIns="91440" bIns="45720" rtlCol="0" anchor="b">
            <a:noAutofit/>
          </a:bodyPr>
          <a:lstStyle/>
          <a:p>
            <a:br>
              <a:rPr lang="nl-NL" sz="3600" noProof="0" dirty="0"/>
            </a:br>
            <a:r>
              <a:rPr lang="nl-NL" sz="3600" dirty="0">
                <a:latin typeface="+mn-lt"/>
                <a:ea typeface="+mn-ea"/>
                <a:cs typeface="+mn-cs"/>
              </a:rPr>
              <a:t>Muziek</a:t>
            </a:r>
          </a:p>
        </p:txBody>
      </p:sp>
      <p:pic>
        <p:nvPicPr>
          <p:cNvPr id="2" name="Huis Lioba - muzikanten 2">
            <a:hlinkClick r:id="" action="ppaction://media"/>
            <a:extLst>
              <a:ext uri="{FF2B5EF4-FFF2-40B4-BE49-F238E27FC236}">
                <a16:creationId xmlns:a16="http://schemas.microsoft.com/office/drawing/2014/main" id="{8E2C3837-4BCF-F272-8804-AB9B2C673219}"/>
              </a:ext>
            </a:extLst>
          </p:cNvPr>
          <p:cNvPicPr>
            <a:picLocks noChangeAspect="1"/>
          </p:cNvPicPr>
          <p:nvPr>
            <a:videoFile r:link="rId2"/>
            <p:extLst>
              <p:ext uri="{DAA4B4D4-6D71-4841-9C94-3DE7FCFB9230}">
                <p14:media xmlns:p14="http://schemas.microsoft.com/office/powerpoint/2010/main" r:embed="rId1"/>
              </p:ext>
            </p:extLst>
          </p:nvPr>
        </p:nvPicPr>
        <p:blipFill>
          <a:blip r:embed="rId6"/>
          <a:stretch>
            <a:fillRect/>
          </a:stretch>
        </p:blipFill>
        <p:spPr>
          <a:xfrm>
            <a:off x="2571883" y="1746396"/>
            <a:ext cx="8864543" cy="4986306"/>
          </a:xfrm>
          <a:prstGeom prst="rect">
            <a:avLst/>
          </a:prstGeom>
        </p:spPr>
      </p:pic>
    </p:spTree>
    <p:extLst>
      <p:ext uri="{BB962C8B-B14F-4D97-AF65-F5344CB8AC3E}">
        <p14:creationId xmlns:p14="http://schemas.microsoft.com/office/powerpoint/2010/main" val="937606371"/>
      </p:ext>
    </p:extLst>
  </p:cSld>
  <p:clrMapOvr>
    <a:masterClrMapping/>
  </p:clrMapOvr>
  <mc:AlternateContent xmlns:mc="http://schemas.openxmlformats.org/markup-compatibility/2006">
    <mc:Choice xmlns:p14="http://schemas.microsoft.com/office/powerpoint/2010/main" Requires="p14">
      <p:transition spd="slow" p14:dur="2000" advTm="6968"/>
    </mc:Choice>
    <mc:Fallback>
      <p:transition spd="slow" advTm="6968"/>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21078"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2"/>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2"/>
                                        </p:tgtEl>
                                      </p:cBhvr>
                                    </p:cmd>
                                  </p:childTnLst>
                                </p:cTn>
                              </p:par>
                            </p:childTnLst>
                          </p:cTn>
                        </p:par>
                      </p:childTnLst>
                    </p:cTn>
                  </p:par>
                </p:childTnLst>
              </p:cTn>
              <p:nextCondLst>
                <p:cond evt="onClick" delay="0">
                  <p:tgtEl>
                    <p:spTgt spid="2"/>
                  </p:tgtEl>
                </p:cond>
              </p:nextCondLst>
            </p:seq>
            <p:video>
              <p:cMediaNode vol="80000">
                <p:cTn id="12" fill="hold" display="0">
                  <p:stCondLst>
                    <p:cond delay="indefinite"/>
                  </p:stCondLst>
                </p:cTn>
                <p:tgtEl>
                  <p:spTgt spid="2"/>
                </p:tgtEl>
              </p:cMediaNode>
            </p:video>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5BEC3B95-987B-57AC-0CB1-051D302575EF}"/>
            </a:ext>
          </a:extLst>
        </p:cNvPr>
        <p:cNvGrpSpPr/>
        <p:nvPr/>
      </p:nvGrpSpPr>
      <p:grpSpPr>
        <a:xfrm>
          <a:off x="0" y="0"/>
          <a:ext cx="0" cy="0"/>
          <a:chOff x="0" y="0"/>
          <a:chExt cx="0" cy="0"/>
        </a:xfrm>
      </p:grpSpPr>
      <p:pic>
        <p:nvPicPr>
          <p:cNvPr id="2054" name="Picture 6" descr="De 3 gouden vragen - Motiverende Gespreksvoering">
            <a:extLst>
              <a:ext uri="{FF2B5EF4-FFF2-40B4-BE49-F238E27FC236}">
                <a16:creationId xmlns:a16="http://schemas.microsoft.com/office/drawing/2014/main" id="{8D3D39B6-4B24-5DF1-8804-A52010EFF1D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511899" y="1170819"/>
            <a:ext cx="4263257" cy="4263257"/>
          </a:xfrm>
          <a:prstGeom prst="rect">
            <a:avLst/>
          </a:prstGeom>
          <a:noFill/>
          <a:extLst>
            <a:ext uri="{909E8E84-426E-40DD-AFC4-6F175D3DCCD1}">
              <a14:hiddenFill xmlns:a14="http://schemas.microsoft.com/office/drawing/2010/main">
                <a:solidFill>
                  <a:srgbClr val="FFFFFF"/>
                </a:solidFill>
              </a14:hiddenFill>
            </a:ext>
          </a:extLst>
        </p:spPr>
      </p:pic>
      <p:cxnSp>
        <p:nvCxnSpPr>
          <p:cNvPr id="4" name="Rechte verbindingslijn 3">
            <a:extLst>
              <a:ext uri="{FF2B5EF4-FFF2-40B4-BE49-F238E27FC236}">
                <a16:creationId xmlns:a16="http://schemas.microsoft.com/office/drawing/2014/main" id="{303737F7-3EFB-3C42-B4E8-B58384F52E1F}"/>
              </a:ext>
            </a:extLst>
          </p:cNvPr>
          <p:cNvCxnSpPr>
            <a:cxnSpLocks/>
          </p:cNvCxnSpPr>
          <p:nvPr/>
        </p:nvCxnSpPr>
        <p:spPr>
          <a:xfrm flipV="1">
            <a:off x="629479" y="1632389"/>
            <a:ext cx="10838209" cy="18288"/>
          </a:xfrm>
          <a:prstGeom prst="line">
            <a:avLst/>
          </a:prstGeom>
          <a:ln w="31750">
            <a:solidFill>
              <a:srgbClr val="F2650E"/>
            </a:solidFill>
          </a:ln>
        </p:spPr>
        <p:style>
          <a:lnRef idx="2">
            <a:schemeClr val="accent1"/>
          </a:lnRef>
          <a:fillRef idx="0">
            <a:schemeClr val="accent1"/>
          </a:fillRef>
          <a:effectRef idx="1">
            <a:schemeClr val="accent1"/>
          </a:effectRef>
          <a:fontRef idx="minor">
            <a:schemeClr val="tx1"/>
          </a:fontRef>
        </p:style>
      </p:cxnSp>
      <p:pic>
        <p:nvPicPr>
          <p:cNvPr id="7" name="Afbeelding 6">
            <a:extLst>
              <a:ext uri="{FF2B5EF4-FFF2-40B4-BE49-F238E27FC236}">
                <a16:creationId xmlns:a16="http://schemas.microsoft.com/office/drawing/2014/main" id="{D9A4D8FD-A967-942B-52F4-B9E501564589}"/>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0" y="-42656"/>
            <a:ext cx="4082626" cy="1882321"/>
          </a:xfrm>
          <a:prstGeom prst="rect">
            <a:avLst/>
          </a:prstGeom>
        </p:spPr>
      </p:pic>
      <p:sp>
        <p:nvSpPr>
          <p:cNvPr id="12" name="Titel 1">
            <a:extLst>
              <a:ext uri="{FF2B5EF4-FFF2-40B4-BE49-F238E27FC236}">
                <a16:creationId xmlns:a16="http://schemas.microsoft.com/office/drawing/2014/main" id="{4E781339-D2BE-9011-FB39-59E334CDE31C}"/>
              </a:ext>
            </a:extLst>
          </p:cNvPr>
          <p:cNvSpPr>
            <a:spLocks noGrp="1"/>
          </p:cNvSpPr>
          <p:nvPr>
            <p:ph type="title"/>
          </p:nvPr>
        </p:nvSpPr>
        <p:spPr>
          <a:xfrm>
            <a:off x="3873501" y="5434076"/>
            <a:ext cx="4082626" cy="661924"/>
          </a:xfrm>
        </p:spPr>
        <p:txBody>
          <a:bodyPr vert="horz" lIns="91440" tIns="45720" rIns="91440" bIns="45720" rtlCol="0" anchor="b">
            <a:noAutofit/>
          </a:bodyPr>
          <a:lstStyle/>
          <a:p>
            <a:br>
              <a:rPr lang="nl-NL" sz="3600" noProof="0" dirty="0"/>
            </a:br>
            <a:r>
              <a:rPr lang="nl-NL" sz="3600" dirty="0">
                <a:latin typeface="+mn-lt"/>
                <a:ea typeface="+mn-ea"/>
                <a:cs typeface="+mn-cs"/>
              </a:rPr>
              <a:t>Zijn er nog vragen?</a:t>
            </a:r>
          </a:p>
        </p:txBody>
      </p:sp>
    </p:spTree>
    <p:extLst>
      <p:ext uri="{BB962C8B-B14F-4D97-AF65-F5344CB8AC3E}">
        <p14:creationId xmlns:p14="http://schemas.microsoft.com/office/powerpoint/2010/main" val="2991585969"/>
      </p:ext>
    </p:extLst>
  </p:cSld>
  <p:clrMapOvr>
    <a:masterClrMapping/>
  </p:clrMapOvr>
  <mc:AlternateContent xmlns:mc="http://schemas.openxmlformats.org/markup-compatibility/2006">
    <mc:Choice xmlns:p14="http://schemas.microsoft.com/office/powerpoint/2010/main" Requires="p14">
      <p:transition spd="slow" p14:dur="2000" advTm="6968"/>
    </mc:Choice>
    <mc:Fallback>
      <p:transition spd="slow" advTm="6968"/>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C0BE886-91F7-88E4-66BB-75BD5AFCF9BA}"/>
            </a:ext>
          </a:extLst>
        </p:cNvPr>
        <p:cNvGrpSpPr/>
        <p:nvPr/>
      </p:nvGrpSpPr>
      <p:grpSpPr>
        <a:xfrm>
          <a:off x="0" y="0"/>
          <a:ext cx="0" cy="0"/>
          <a:chOff x="0" y="0"/>
          <a:chExt cx="0" cy="0"/>
        </a:xfrm>
      </p:grpSpPr>
      <p:pic>
        <p:nvPicPr>
          <p:cNvPr id="3" name="Huis Lioba in 1 woord met ondertiteling">
            <a:hlinkClick r:id="" action="ppaction://media"/>
            <a:extLst>
              <a:ext uri="{FF2B5EF4-FFF2-40B4-BE49-F238E27FC236}">
                <a16:creationId xmlns:a16="http://schemas.microsoft.com/office/drawing/2014/main" id="{6F90544A-4538-C1A6-8108-CFA983FAC7E5}"/>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0" y="13346"/>
            <a:ext cx="12192000" cy="6858001"/>
          </a:xfrm>
          <a:prstGeom prst="rect">
            <a:avLst/>
          </a:prstGeom>
        </p:spPr>
      </p:pic>
      <p:sp>
        <p:nvSpPr>
          <p:cNvPr id="6" name="Titel 1">
            <a:extLst>
              <a:ext uri="{FF2B5EF4-FFF2-40B4-BE49-F238E27FC236}">
                <a16:creationId xmlns:a16="http://schemas.microsoft.com/office/drawing/2014/main" id="{DFC94926-2053-DA19-D629-58CCCD878BAA}"/>
              </a:ext>
            </a:extLst>
          </p:cNvPr>
          <p:cNvSpPr txBox="1">
            <a:spLocks/>
          </p:cNvSpPr>
          <p:nvPr/>
        </p:nvSpPr>
        <p:spPr>
          <a:xfrm>
            <a:off x="259030" y="177088"/>
            <a:ext cx="8971467" cy="540593"/>
          </a:xfrm>
          <a:prstGeom prst="rect">
            <a:avLst/>
          </a:prstGeom>
        </p:spPr>
        <p:txBody>
          <a:bodyPr vert="horz" lIns="91440" tIns="45720" rIns="91440" bIns="45720" rtlCol="0" anchor="b">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br>
              <a:rPr lang="nl-NL" sz="2500" dirty="0"/>
            </a:br>
            <a:r>
              <a:rPr lang="nl-NL" sz="2500" dirty="0">
                <a:solidFill>
                  <a:schemeClr val="bg1"/>
                </a:solidFill>
              </a:rPr>
              <a:t>‘t Huis Lioba in één woord</a:t>
            </a:r>
          </a:p>
        </p:txBody>
      </p:sp>
    </p:spTree>
    <p:extLst>
      <p:ext uri="{BB962C8B-B14F-4D97-AF65-F5344CB8AC3E}">
        <p14:creationId xmlns:p14="http://schemas.microsoft.com/office/powerpoint/2010/main" val="29089162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30358"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3"/>
                </p:tgtEl>
              </p:cMediaNode>
            </p:video>
            <p:seq concurrent="1" nextAc="seek">
              <p:cTn id="8" restart="whenNotActive" fill="hold" evtFilter="cancelBubble" nodeType="interactiveSeq">
                <p:stCondLst>
                  <p:cond evt="onClick" delay="0">
                    <p:tgtEl>
                      <p:spTgt spid="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5BEC3B95-987B-57AC-0CB1-051D302575EF}"/>
            </a:ext>
          </a:extLst>
        </p:cNvPr>
        <p:cNvGrpSpPr/>
        <p:nvPr/>
      </p:nvGrpSpPr>
      <p:grpSpPr>
        <a:xfrm>
          <a:off x="0" y="0"/>
          <a:ext cx="0" cy="0"/>
          <a:chOff x="0" y="0"/>
          <a:chExt cx="0" cy="0"/>
        </a:xfrm>
      </p:grpSpPr>
      <p:cxnSp>
        <p:nvCxnSpPr>
          <p:cNvPr id="4" name="Rechte verbindingslijn 3">
            <a:extLst>
              <a:ext uri="{FF2B5EF4-FFF2-40B4-BE49-F238E27FC236}">
                <a16:creationId xmlns:a16="http://schemas.microsoft.com/office/drawing/2014/main" id="{303737F7-3EFB-3C42-B4E8-B58384F52E1F}"/>
              </a:ext>
            </a:extLst>
          </p:cNvPr>
          <p:cNvCxnSpPr>
            <a:cxnSpLocks/>
          </p:cNvCxnSpPr>
          <p:nvPr/>
        </p:nvCxnSpPr>
        <p:spPr>
          <a:xfrm flipV="1">
            <a:off x="629479" y="1632389"/>
            <a:ext cx="10838209" cy="18288"/>
          </a:xfrm>
          <a:prstGeom prst="line">
            <a:avLst/>
          </a:prstGeom>
          <a:ln w="31750">
            <a:solidFill>
              <a:srgbClr val="F2650E"/>
            </a:solidFill>
          </a:ln>
        </p:spPr>
        <p:style>
          <a:lnRef idx="2">
            <a:schemeClr val="accent1"/>
          </a:lnRef>
          <a:fillRef idx="0">
            <a:schemeClr val="accent1"/>
          </a:fillRef>
          <a:effectRef idx="1">
            <a:schemeClr val="accent1"/>
          </a:effectRef>
          <a:fontRef idx="minor">
            <a:schemeClr val="tx1"/>
          </a:fontRef>
        </p:style>
      </p:cxnSp>
      <p:pic>
        <p:nvPicPr>
          <p:cNvPr id="7" name="Afbeelding 6">
            <a:extLst>
              <a:ext uri="{FF2B5EF4-FFF2-40B4-BE49-F238E27FC236}">
                <a16:creationId xmlns:a16="http://schemas.microsoft.com/office/drawing/2014/main" id="{D9A4D8FD-A967-942B-52F4-B9E501564589}"/>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42656"/>
            <a:ext cx="4082626" cy="1882321"/>
          </a:xfrm>
          <a:prstGeom prst="rect">
            <a:avLst/>
          </a:prstGeom>
        </p:spPr>
      </p:pic>
      <p:sp>
        <p:nvSpPr>
          <p:cNvPr id="12" name="Titel 1">
            <a:extLst>
              <a:ext uri="{FF2B5EF4-FFF2-40B4-BE49-F238E27FC236}">
                <a16:creationId xmlns:a16="http://schemas.microsoft.com/office/drawing/2014/main" id="{4E781339-D2BE-9011-FB39-59E334CDE31C}"/>
              </a:ext>
            </a:extLst>
          </p:cNvPr>
          <p:cNvSpPr>
            <a:spLocks noGrp="1"/>
          </p:cNvSpPr>
          <p:nvPr>
            <p:ph type="title"/>
          </p:nvPr>
        </p:nvSpPr>
        <p:spPr>
          <a:xfrm>
            <a:off x="592662" y="1746396"/>
            <a:ext cx="8971467" cy="540593"/>
          </a:xfrm>
        </p:spPr>
        <p:txBody>
          <a:bodyPr vert="horz" lIns="91440" tIns="45720" rIns="91440" bIns="45720" rtlCol="0" anchor="b">
            <a:noAutofit/>
          </a:bodyPr>
          <a:lstStyle/>
          <a:p>
            <a:br>
              <a:rPr lang="nl-NL" sz="3600" noProof="0" dirty="0"/>
            </a:br>
            <a:r>
              <a:rPr lang="nl-NL" sz="3600" dirty="0">
                <a:latin typeface="+mn-lt"/>
                <a:ea typeface="+mn-ea"/>
                <a:cs typeface="+mn-cs"/>
              </a:rPr>
              <a:t>Koken met gast Tim</a:t>
            </a:r>
          </a:p>
        </p:txBody>
      </p:sp>
      <p:pic>
        <p:nvPicPr>
          <p:cNvPr id="3" name="Afbeelding 2">
            <a:extLst>
              <a:ext uri="{FF2B5EF4-FFF2-40B4-BE49-F238E27FC236}">
                <a16:creationId xmlns:a16="http://schemas.microsoft.com/office/drawing/2014/main" id="{144E8937-7952-6D4F-8A08-81C23577C185}"/>
              </a:ext>
            </a:extLst>
          </p:cNvPr>
          <p:cNvPicPr>
            <a:picLocks noChangeAspect="1"/>
          </p:cNvPicPr>
          <p:nvPr/>
        </p:nvPicPr>
        <p:blipFill>
          <a:blip r:embed="rId4">
            <a:extLst>
              <a:ext uri="{28A0092B-C50C-407E-A947-70E740481C1C}">
                <a14:useLocalDpi xmlns:a14="http://schemas.microsoft.com/office/drawing/2010/main" val="0"/>
              </a:ext>
            </a:extLst>
          </a:blip>
          <a:srcRect l="34063" t="51435" r="33988" b="1889"/>
          <a:stretch>
            <a:fillRect/>
          </a:stretch>
        </p:blipFill>
        <p:spPr>
          <a:xfrm>
            <a:off x="2599849" y="2979467"/>
            <a:ext cx="2284404" cy="3337499"/>
          </a:xfrm>
          <a:prstGeom prst="rect">
            <a:avLst/>
          </a:prstGeom>
        </p:spPr>
      </p:pic>
      <p:pic>
        <p:nvPicPr>
          <p:cNvPr id="5" name="Afbeelding 4">
            <a:extLst>
              <a:ext uri="{FF2B5EF4-FFF2-40B4-BE49-F238E27FC236}">
                <a16:creationId xmlns:a16="http://schemas.microsoft.com/office/drawing/2014/main" id="{E0906FF6-5655-51E1-15F5-2508CA630D9D}"/>
              </a:ext>
            </a:extLst>
          </p:cNvPr>
          <p:cNvPicPr>
            <a:picLocks noChangeAspect="1"/>
          </p:cNvPicPr>
          <p:nvPr/>
        </p:nvPicPr>
        <p:blipFill>
          <a:blip r:embed="rId5">
            <a:extLst>
              <a:ext uri="{28A0092B-C50C-407E-A947-70E740481C1C}">
                <a14:useLocalDpi xmlns:a14="http://schemas.microsoft.com/office/drawing/2010/main" val="0"/>
              </a:ext>
            </a:extLst>
          </a:blip>
          <a:srcRect l="10747" r="6674"/>
          <a:stretch>
            <a:fillRect/>
          </a:stretch>
        </p:blipFill>
        <p:spPr>
          <a:xfrm rot="5400000">
            <a:off x="9168916" y="3497334"/>
            <a:ext cx="3337497" cy="2274386"/>
          </a:xfrm>
          <a:prstGeom prst="rect">
            <a:avLst/>
          </a:prstGeom>
        </p:spPr>
      </p:pic>
      <p:pic>
        <p:nvPicPr>
          <p:cNvPr id="6" name="Afbeelding 5">
            <a:extLst>
              <a:ext uri="{FF2B5EF4-FFF2-40B4-BE49-F238E27FC236}">
                <a16:creationId xmlns:a16="http://schemas.microsoft.com/office/drawing/2014/main" id="{A8CB4090-FFFF-2C24-EEC2-BFAE37717FDB}"/>
              </a:ext>
            </a:extLst>
          </p:cNvPr>
          <p:cNvPicPr>
            <a:picLocks noChangeAspect="1"/>
          </p:cNvPicPr>
          <p:nvPr/>
        </p:nvPicPr>
        <p:blipFill>
          <a:blip r:embed="rId6">
            <a:extLst>
              <a:ext uri="{28A0092B-C50C-407E-A947-70E740481C1C}">
                <a14:useLocalDpi xmlns:a14="http://schemas.microsoft.com/office/drawing/2010/main" val="0"/>
              </a:ext>
            </a:extLst>
          </a:blip>
          <a:srcRect l="22313" r="20060"/>
          <a:stretch>
            <a:fillRect/>
          </a:stretch>
        </p:blipFill>
        <p:spPr>
          <a:xfrm rot="5400000">
            <a:off x="9667463" y="582115"/>
            <a:ext cx="2334779" cy="2280010"/>
          </a:xfrm>
          <a:prstGeom prst="rect">
            <a:avLst/>
          </a:prstGeom>
        </p:spPr>
      </p:pic>
      <p:pic>
        <p:nvPicPr>
          <p:cNvPr id="8" name="Afbeelding 7">
            <a:extLst>
              <a:ext uri="{FF2B5EF4-FFF2-40B4-BE49-F238E27FC236}">
                <a16:creationId xmlns:a16="http://schemas.microsoft.com/office/drawing/2014/main" id="{5B325264-2278-C93E-EF5D-F97D1C6A4E1A}"/>
              </a:ext>
            </a:extLst>
          </p:cNvPr>
          <p:cNvPicPr>
            <a:picLocks noChangeAspect="1"/>
          </p:cNvPicPr>
          <p:nvPr/>
        </p:nvPicPr>
        <p:blipFill>
          <a:blip r:embed="rId7">
            <a:extLst>
              <a:ext uri="{28A0092B-C50C-407E-A947-70E740481C1C}">
                <a14:useLocalDpi xmlns:a14="http://schemas.microsoft.com/office/drawing/2010/main" val="0"/>
              </a:ext>
            </a:extLst>
          </a:blip>
          <a:srcRect l="14505" r="3415"/>
          <a:stretch>
            <a:fillRect/>
          </a:stretch>
        </p:blipFill>
        <p:spPr>
          <a:xfrm rot="5400000">
            <a:off x="-269045" y="3504109"/>
            <a:ext cx="3337498" cy="2288214"/>
          </a:xfrm>
          <a:prstGeom prst="rect">
            <a:avLst/>
          </a:prstGeom>
        </p:spPr>
      </p:pic>
      <p:pic>
        <p:nvPicPr>
          <p:cNvPr id="9" name="Afbeelding 8">
            <a:extLst>
              <a:ext uri="{FF2B5EF4-FFF2-40B4-BE49-F238E27FC236}">
                <a16:creationId xmlns:a16="http://schemas.microsoft.com/office/drawing/2014/main" id="{40311D70-C981-7E2A-E817-149A161C5181}"/>
              </a:ext>
            </a:extLst>
          </p:cNvPr>
          <p:cNvPicPr>
            <a:picLocks noChangeAspect="1"/>
          </p:cNvPicPr>
          <p:nvPr/>
        </p:nvPicPr>
        <p:blipFill>
          <a:blip r:embed="rId8">
            <a:extLst>
              <a:ext uri="{28A0092B-C50C-407E-A947-70E740481C1C}">
                <a14:useLocalDpi xmlns:a14="http://schemas.microsoft.com/office/drawing/2010/main" val="0"/>
              </a:ext>
            </a:extLst>
          </a:blip>
          <a:srcRect l="11513" r="6096"/>
          <a:stretch>
            <a:fillRect/>
          </a:stretch>
        </p:blipFill>
        <p:spPr>
          <a:xfrm rot="5400000">
            <a:off x="4436165" y="3494746"/>
            <a:ext cx="3337499" cy="2279563"/>
          </a:xfrm>
          <a:prstGeom prst="rect">
            <a:avLst/>
          </a:prstGeom>
        </p:spPr>
      </p:pic>
      <p:pic>
        <p:nvPicPr>
          <p:cNvPr id="10" name="Afbeelding 9">
            <a:extLst>
              <a:ext uri="{FF2B5EF4-FFF2-40B4-BE49-F238E27FC236}">
                <a16:creationId xmlns:a16="http://schemas.microsoft.com/office/drawing/2014/main" id="{144D2686-A929-2E2B-A295-44BD6CAD72EC}"/>
              </a:ext>
            </a:extLst>
          </p:cNvPr>
          <p:cNvPicPr>
            <a:picLocks noChangeAspect="1"/>
          </p:cNvPicPr>
          <p:nvPr/>
        </p:nvPicPr>
        <p:blipFill>
          <a:blip r:embed="rId9">
            <a:extLst>
              <a:ext uri="{28A0092B-C50C-407E-A947-70E740481C1C}">
                <a14:useLocalDpi xmlns:a14="http://schemas.microsoft.com/office/drawing/2010/main" val="0"/>
              </a:ext>
            </a:extLst>
          </a:blip>
          <a:srcRect l="18128"/>
          <a:stretch>
            <a:fillRect/>
          </a:stretch>
        </p:blipFill>
        <p:spPr>
          <a:xfrm rot="5400000">
            <a:off x="6803834" y="3501209"/>
            <a:ext cx="3337498" cy="2294015"/>
          </a:xfrm>
          <a:prstGeom prst="rect">
            <a:avLst/>
          </a:prstGeom>
        </p:spPr>
      </p:pic>
    </p:spTree>
    <p:extLst>
      <p:ext uri="{BB962C8B-B14F-4D97-AF65-F5344CB8AC3E}">
        <p14:creationId xmlns:p14="http://schemas.microsoft.com/office/powerpoint/2010/main" val="3378451533"/>
      </p:ext>
    </p:extLst>
  </p:cSld>
  <p:clrMapOvr>
    <a:masterClrMapping/>
  </p:clrMapOvr>
  <mc:AlternateContent xmlns:mc="http://schemas.openxmlformats.org/markup-compatibility/2006">
    <mc:Choice xmlns:p14="http://schemas.microsoft.com/office/powerpoint/2010/main" Requires="p14">
      <p:transition spd="slow" p14:dur="2000" advTm="6968"/>
    </mc:Choice>
    <mc:Fallback>
      <p:transition spd="slow" advTm="6968"/>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72405C4-4F7C-6CF1-0D1E-F06A7E0BBD1A}"/>
            </a:ext>
          </a:extLst>
        </p:cNvPr>
        <p:cNvGrpSpPr/>
        <p:nvPr/>
      </p:nvGrpSpPr>
      <p:grpSpPr>
        <a:xfrm>
          <a:off x="0" y="0"/>
          <a:ext cx="0" cy="0"/>
          <a:chOff x="0" y="0"/>
          <a:chExt cx="0" cy="0"/>
        </a:xfrm>
      </p:grpSpPr>
      <p:cxnSp>
        <p:nvCxnSpPr>
          <p:cNvPr id="2" name="Rechte verbindingslijn 1">
            <a:extLst>
              <a:ext uri="{FF2B5EF4-FFF2-40B4-BE49-F238E27FC236}">
                <a16:creationId xmlns:a16="http://schemas.microsoft.com/office/drawing/2014/main" id="{4A4F0FBC-1710-E2EE-FE8F-8871420144FF}"/>
              </a:ext>
            </a:extLst>
          </p:cNvPr>
          <p:cNvCxnSpPr>
            <a:cxnSpLocks/>
          </p:cNvCxnSpPr>
          <p:nvPr/>
        </p:nvCxnSpPr>
        <p:spPr>
          <a:xfrm flipV="1">
            <a:off x="629479" y="1632389"/>
            <a:ext cx="10838209" cy="18288"/>
          </a:xfrm>
          <a:prstGeom prst="line">
            <a:avLst/>
          </a:prstGeom>
          <a:ln w="31750">
            <a:solidFill>
              <a:srgbClr val="F2650E"/>
            </a:solidFill>
          </a:ln>
        </p:spPr>
        <p:style>
          <a:lnRef idx="2">
            <a:schemeClr val="accent1"/>
          </a:lnRef>
          <a:fillRef idx="0">
            <a:schemeClr val="accent1"/>
          </a:fillRef>
          <a:effectRef idx="1">
            <a:schemeClr val="accent1"/>
          </a:effectRef>
          <a:fontRef idx="minor">
            <a:schemeClr val="tx1"/>
          </a:fontRef>
        </p:style>
      </p:cxnSp>
      <p:pic>
        <p:nvPicPr>
          <p:cNvPr id="4" name="Afbeelding 3">
            <a:extLst>
              <a:ext uri="{FF2B5EF4-FFF2-40B4-BE49-F238E27FC236}">
                <a16:creationId xmlns:a16="http://schemas.microsoft.com/office/drawing/2014/main" id="{45CF03CC-94C7-A79C-F978-C3AC243A3582}"/>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712105" y="0"/>
            <a:ext cx="6100158" cy="6858000"/>
          </a:xfrm>
          <a:prstGeom prst="rect">
            <a:avLst/>
          </a:prstGeom>
        </p:spPr>
      </p:pic>
      <p:pic>
        <p:nvPicPr>
          <p:cNvPr id="3" name="Afbeelding 2">
            <a:extLst>
              <a:ext uri="{FF2B5EF4-FFF2-40B4-BE49-F238E27FC236}">
                <a16:creationId xmlns:a16="http://schemas.microsoft.com/office/drawing/2014/main" id="{523C9843-A98C-02B3-7469-AD0AF1804B63}"/>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0" y="-42656"/>
            <a:ext cx="4082626" cy="1882321"/>
          </a:xfrm>
          <a:prstGeom prst="rect">
            <a:avLst/>
          </a:prstGeom>
        </p:spPr>
      </p:pic>
    </p:spTree>
    <p:extLst>
      <p:ext uri="{BB962C8B-B14F-4D97-AF65-F5344CB8AC3E}">
        <p14:creationId xmlns:p14="http://schemas.microsoft.com/office/powerpoint/2010/main" val="3193354125"/>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D86D94A-4629-9A94-8330-97EC10BC89F4}"/>
            </a:ext>
          </a:extLst>
        </p:cNvPr>
        <p:cNvGrpSpPr/>
        <p:nvPr/>
      </p:nvGrpSpPr>
      <p:grpSpPr>
        <a:xfrm>
          <a:off x="0" y="0"/>
          <a:ext cx="0" cy="0"/>
          <a:chOff x="0" y="0"/>
          <a:chExt cx="0" cy="0"/>
        </a:xfrm>
      </p:grpSpPr>
      <p:cxnSp>
        <p:nvCxnSpPr>
          <p:cNvPr id="2" name="Rechte verbindingslijn 1">
            <a:extLst>
              <a:ext uri="{FF2B5EF4-FFF2-40B4-BE49-F238E27FC236}">
                <a16:creationId xmlns:a16="http://schemas.microsoft.com/office/drawing/2014/main" id="{9AE68304-7F2F-1E1F-5EAB-CE183B44E8A3}"/>
              </a:ext>
            </a:extLst>
          </p:cNvPr>
          <p:cNvCxnSpPr>
            <a:cxnSpLocks/>
          </p:cNvCxnSpPr>
          <p:nvPr/>
        </p:nvCxnSpPr>
        <p:spPr>
          <a:xfrm flipV="1">
            <a:off x="629479" y="1632389"/>
            <a:ext cx="10838209" cy="18288"/>
          </a:xfrm>
          <a:prstGeom prst="line">
            <a:avLst/>
          </a:prstGeom>
          <a:ln w="31750">
            <a:solidFill>
              <a:srgbClr val="F2650E"/>
            </a:solidFill>
          </a:ln>
        </p:spPr>
        <p:style>
          <a:lnRef idx="2">
            <a:schemeClr val="accent1"/>
          </a:lnRef>
          <a:fillRef idx="0">
            <a:schemeClr val="accent1"/>
          </a:fillRef>
          <a:effectRef idx="1">
            <a:schemeClr val="accent1"/>
          </a:effectRef>
          <a:fontRef idx="minor">
            <a:schemeClr val="tx1"/>
          </a:fontRef>
        </p:style>
      </p:cxnSp>
      <p:pic>
        <p:nvPicPr>
          <p:cNvPr id="4" name="Afbeelding 3">
            <a:extLst>
              <a:ext uri="{FF2B5EF4-FFF2-40B4-BE49-F238E27FC236}">
                <a16:creationId xmlns:a16="http://schemas.microsoft.com/office/drawing/2014/main" id="{76024E93-E9D7-8FD0-BC1E-DDD407EF96BA}"/>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42656"/>
            <a:ext cx="4082626" cy="1882321"/>
          </a:xfrm>
          <a:prstGeom prst="rect">
            <a:avLst/>
          </a:prstGeom>
        </p:spPr>
      </p:pic>
      <p:pic>
        <p:nvPicPr>
          <p:cNvPr id="3" name="Afbeelding 2">
            <a:extLst>
              <a:ext uri="{FF2B5EF4-FFF2-40B4-BE49-F238E27FC236}">
                <a16:creationId xmlns:a16="http://schemas.microsoft.com/office/drawing/2014/main" id="{ED106397-B1CA-86E0-60E1-0333C858191B}"/>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4712105" y="0"/>
            <a:ext cx="5965166" cy="6858000"/>
          </a:xfrm>
          <a:prstGeom prst="rect">
            <a:avLst/>
          </a:prstGeom>
        </p:spPr>
      </p:pic>
    </p:spTree>
    <p:extLst>
      <p:ext uri="{BB962C8B-B14F-4D97-AF65-F5344CB8AC3E}">
        <p14:creationId xmlns:p14="http://schemas.microsoft.com/office/powerpoint/2010/main" val="23190301"/>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B2C4921-AC82-E23C-D633-4D13E17782A5}"/>
            </a:ext>
          </a:extLst>
        </p:cNvPr>
        <p:cNvGrpSpPr/>
        <p:nvPr/>
      </p:nvGrpSpPr>
      <p:grpSpPr>
        <a:xfrm>
          <a:off x="0" y="0"/>
          <a:ext cx="0" cy="0"/>
          <a:chOff x="0" y="0"/>
          <a:chExt cx="0" cy="0"/>
        </a:xfrm>
      </p:grpSpPr>
      <p:cxnSp>
        <p:nvCxnSpPr>
          <p:cNvPr id="2" name="Rechte verbindingslijn 1">
            <a:extLst>
              <a:ext uri="{FF2B5EF4-FFF2-40B4-BE49-F238E27FC236}">
                <a16:creationId xmlns:a16="http://schemas.microsoft.com/office/drawing/2014/main" id="{73D002B3-A18C-9005-104C-702DF09A6444}"/>
              </a:ext>
            </a:extLst>
          </p:cNvPr>
          <p:cNvCxnSpPr>
            <a:cxnSpLocks/>
          </p:cNvCxnSpPr>
          <p:nvPr/>
        </p:nvCxnSpPr>
        <p:spPr>
          <a:xfrm flipV="1">
            <a:off x="629479" y="1632389"/>
            <a:ext cx="10838209" cy="18288"/>
          </a:xfrm>
          <a:prstGeom prst="line">
            <a:avLst/>
          </a:prstGeom>
          <a:ln w="31750">
            <a:solidFill>
              <a:srgbClr val="F2650E"/>
            </a:solidFill>
          </a:ln>
        </p:spPr>
        <p:style>
          <a:lnRef idx="2">
            <a:schemeClr val="accent1"/>
          </a:lnRef>
          <a:fillRef idx="0">
            <a:schemeClr val="accent1"/>
          </a:fillRef>
          <a:effectRef idx="1">
            <a:schemeClr val="accent1"/>
          </a:effectRef>
          <a:fontRef idx="minor">
            <a:schemeClr val="tx1"/>
          </a:fontRef>
        </p:style>
      </p:cxnSp>
      <p:pic>
        <p:nvPicPr>
          <p:cNvPr id="4" name="Afbeelding 3">
            <a:extLst>
              <a:ext uri="{FF2B5EF4-FFF2-40B4-BE49-F238E27FC236}">
                <a16:creationId xmlns:a16="http://schemas.microsoft.com/office/drawing/2014/main" id="{081786DD-8D43-65DC-14CF-E8AF8747D9AD}"/>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42656"/>
            <a:ext cx="4082626" cy="1882321"/>
          </a:xfrm>
          <a:prstGeom prst="rect">
            <a:avLst/>
          </a:prstGeom>
        </p:spPr>
      </p:pic>
      <p:pic>
        <p:nvPicPr>
          <p:cNvPr id="3" name="Afbeelding 2">
            <a:extLst>
              <a:ext uri="{FF2B5EF4-FFF2-40B4-BE49-F238E27FC236}">
                <a16:creationId xmlns:a16="http://schemas.microsoft.com/office/drawing/2014/main" id="{51DF4A90-E49A-AA0E-B4B0-3F5F33DE8673}"/>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4712105" y="0"/>
            <a:ext cx="6035040" cy="6858000"/>
          </a:xfrm>
          <a:prstGeom prst="rect">
            <a:avLst/>
          </a:prstGeom>
        </p:spPr>
      </p:pic>
    </p:spTree>
    <p:extLst>
      <p:ext uri="{BB962C8B-B14F-4D97-AF65-F5344CB8AC3E}">
        <p14:creationId xmlns:p14="http://schemas.microsoft.com/office/powerpoint/2010/main" val="2947172190"/>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2653A42-CD81-455C-E2A5-47F9FBF95A01}"/>
            </a:ext>
          </a:extLst>
        </p:cNvPr>
        <p:cNvGrpSpPr/>
        <p:nvPr/>
      </p:nvGrpSpPr>
      <p:grpSpPr>
        <a:xfrm>
          <a:off x="0" y="0"/>
          <a:ext cx="0" cy="0"/>
          <a:chOff x="0" y="0"/>
          <a:chExt cx="0" cy="0"/>
        </a:xfrm>
      </p:grpSpPr>
      <p:cxnSp>
        <p:nvCxnSpPr>
          <p:cNvPr id="2" name="Rechte verbindingslijn 1">
            <a:extLst>
              <a:ext uri="{FF2B5EF4-FFF2-40B4-BE49-F238E27FC236}">
                <a16:creationId xmlns:a16="http://schemas.microsoft.com/office/drawing/2014/main" id="{DB1EC77C-0BEC-A2AD-17AA-65D75A10D94E}"/>
              </a:ext>
            </a:extLst>
          </p:cNvPr>
          <p:cNvCxnSpPr>
            <a:cxnSpLocks/>
          </p:cNvCxnSpPr>
          <p:nvPr/>
        </p:nvCxnSpPr>
        <p:spPr>
          <a:xfrm flipV="1">
            <a:off x="629479" y="1632389"/>
            <a:ext cx="10838209" cy="18288"/>
          </a:xfrm>
          <a:prstGeom prst="line">
            <a:avLst/>
          </a:prstGeom>
          <a:ln w="31750">
            <a:solidFill>
              <a:srgbClr val="F2650E"/>
            </a:solidFill>
          </a:ln>
        </p:spPr>
        <p:style>
          <a:lnRef idx="2">
            <a:schemeClr val="accent1"/>
          </a:lnRef>
          <a:fillRef idx="0">
            <a:schemeClr val="accent1"/>
          </a:fillRef>
          <a:effectRef idx="1">
            <a:schemeClr val="accent1"/>
          </a:effectRef>
          <a:fontRef idx="minor">
            <a:schemeClr val="tx1"/>
          </a:fontRef>
        </p:style>
      </p:cxnSp>
      <p:pic>
        <p:nvPicPr>
          <p:cNvPr id="4" name="Afbeelding 3">
            <a:extLst>
              <a:ext uri="{FF2B5EF4-FFF2-40B4-BE49-F238E27FC236}">
                <a16:creationId xmlns:a16="http://schemas.microsoft.com/office/drawing/2014/main" id="{FB5D8893-34C1-3CB2-A315-BA0A8076174F}"/>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42656"/>
            <a:ext cx="4082626" cy="1882321"/>
          </a:xfrm>
          <a:prstGeom prst="rect">
            <a:avLst/>
          </a:prstGeom>
        </p:spPr>
      </p:pic>
      <p:pic>
        <p:nvPicPr>
          <p:cNvPr id="3" name="Afbeelding 2">
            <a:extLst>
              <a:ext uri="{FF2B5EF4-FFF2-40B4-BE49-F238E27FC236}">
                <a16:creationId xmlns:a16="http://schemas.microsoft.com/office/drawing/2014/main" id="{DAFD320A-AFFF-D90E-F286-E4D22C015576}"/>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4733432" y="0"/>
            <a:ext cx="6083449" cy="6858000"/>
          </a:xfrm>
          <a:prstGeom prst="rect">
            <a:avLst/>
          </a:prstGeom>
        </p:spPr>
      </p:pic>
    </p:spTree>
    <p:extLst>
      <p:ext uri="{BB962C8B-B14F-4D97-AF65-F5344CB8AC3E}">
        <p14:creationId xmlns:p14="http://schemas.microsoft.com/office/powerpoint/2010/main" val="2558173837"/>
      </p:ext>
    </p:extLst>
  </p:cSld>
  <p:clrMapOvr>
    <a:masterClrMapping/>
  </p:clrMapOvr>
</p:sld>
</file>

<file path=ppt/theme/theme1.xml><?xml version="1.0" encoding="utf-8"?>
<a:theme xmlns:a="http://schemas.openxmlformats.org/drawingml/2006/main" name="Kantoorthema">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Kantoorthema">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2837</TotalTime>
  <Words>2114</Words>
  <Application>Microsoft Office PowerPoint</Application>
  <PresentationFormat>Breedbeeld</PresentationFormat>
  <Paragraphs>221</Paragraphs>
  <Slides>34</Slides>
  <Notes>33</Notes>
  <HiddenSlides>0</HiddenSlides>
  <MMClips>5</MMClips>
  <ScaleCrop>false</ScaleCrop>
  <HeadingPairs>
    <vt:vector size="6" baseType="variant">
      <vt:variant>
        <vt:lpstr>Gebruikte lettertypen</vt:lpstr>
      </vt:variant>
      <vt:variant>
        <vt:i4>5</vt:i4>
      </vt:variant>
      <vt:variant>
        <vt:lpstr>Thema</vt:lpstr>
      </vt:variant>
      <vt:variant>
        <vt:i4>1</vt:i4>
      </vt:variant>
      <vt:variant>
        <vt:lpstr>Diatitels</vt:lpstr>
      </vt:variant>
      <vt:variant>
        <vt:i4>34</vt:i4>
      </vt:variant>
    </vt:vector>
  </HeadingPairs>
  <TitlesOfParts>
    <vt:vector size="40" baseType="lpstr">
      <vt:lpstr>Aptos</vt:lpstr>
      <vt:lpstr>Arial</vt:lpstr>
      <vt:lpstr>Calibri</vt:lpstr>
      <vt:lpstr>Calibri Light</vt:lpstr>
      <vt:lpstr>Wingdings</vt:lpstr>
      <vt:lpstr>Kantoorthema</vt:lpstr>
      <vt:lpstr>    </vt:lpstr>
      <vt:lpstr>PowerPoint-presentatie</vt:lpstr>
      <vt:lpstr>Stichting Oase Palliatieve zorg</vt:lpstr>
      <vt:lpstr>PowerPoint-presentatie</vt:lpstr>
      <vt:lpstr>PowerPoint-presentatie</vt:lpstr>
      <vt:lpstr>PowerPoint-presentatie</vt:lpstr>
      <vt:lpstr>PowerPoint-presentatie</vt:lpstr>
      <vt:lpstr>PowerPoint-presentatie</vt:lpstr>
      <vt:lpstr>PowerPoint-presentatie</vt:lpstr>
      <vt:lpstr>PowerPoint-presentatie</vt:lpstr>
      <vt:lpstr>PowerPoint-presentatie</vt:lpstr>
      <vt:lpstr>PowerPoint-presentatie</vt:lpstr>
      <vt:lpstr>PowerPoint-presentatie</vt:lpstr>
      <vt:lpstr> Alle zorg en aandacht die u nodig heeft!</vt:lpstr>
      <vt:lpstr> Een plek van rust, herstel en nieuwe energie</vt:lpstr>
      <vt:lpstr> Criteria voor verblijf</vt:lpstr>
      <vt:lpstr> Veel voorkomende problematiek</vt:lpstr>
      <vt:lpstr> Vergoeding</vt:lpstr>
      <vt:lpstr> Ons team</vt:lpstr>
      <vt:lpstr> De vrijwilligers</vt:lpstr>
      <vt:lpstr> Gevestigd in het Liobaklooster</vt:lpstr>
      <vt:lpstr> Onze woonkeuken – het hart van ons huis</vt:lpstr>
      <vt:lpstr> De gastenkamers</vt:lpstr>
      <vt:lpstr> De binnentuin</vt:lpstr>
      <vt:lpstr> Onze “achtertuin”</vt:lpstr>
      <vt:lpstr> De duofiets</vt:lpstr>
      <vt:lpstr> Muziek</vt:lpstr>
      <vt:lpstr> Zijn er nog vragen?</vt:lpstr>
      <vt:lpstr>PowerPoint-presentatie</vt:lpstr>
      <vt:lpstr> Koken met gast Tim</vt:lpstr>
      <vt:lpstr>PowerPoint-presentatie</vt:lpstr>
      <vt:lpstr>PowerPoint-presentatie</vt:lpstr>
      <vt:lpstr>PowerPoint-presentatie</vt:lpstr>
      <vt:lpstr>PowerPoint-presentatie</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title>
  <dc:creator>Judith Peereboom</dc:creator>
  <cp:lastModifiedBy>LB Bruins</cp:lastModifiedBy>
  <cp:revision>84</cp:revision>
  <dcterms:created xsi:type="dcterms:W3CDTF">2024-02-28T09:43:30Z</dcterms:created>
  <dcterms:modified xsi:type="dcterms:W3CDTF">2025-10-13T09:34:00Z</dcterms:modified>
</cp:coreProperties>
</file>