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72" r:id="rId6"/>
    <p:sldId id="273" r:id="rId7"/>
    <p:sldId id="260" r:id="rId8"/>
    <p:sldId id="274" r:id="rId9"/>
    <p:sldId id="277" r:id="rId10"/>
    <p:sldId id="275" r:id="rId11"/>
    <p:sldId id="265" r:id="rId12"/>
    <p:sldId id="266" r:id="rId13"/>
    <p:sldId id="276" r:id="rId14"/>
    <p:sldId id="278" r:id="rId15"/>
    <p:sldId id="279" r:id="rId16"/>
    <p:sldId id="280" r:id="rId17"/>
    <p:sldId id="261" r:id="rId18"/>
    <p:sldId id="262" r:id="rId19"/>
    <p:sldId id="281" r:id="rId20"/>
    <p:sldId id="263" r:id="rId21"/>
    <p:sldId id="271"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Lora" panose="020B0604020202020204" charset="0"/>
      <p:regular r:id="rId28"/>
      <p:bold r:id="rId29"/>
      <p:italic r:id="rId30"/>
      <p:boldItalic r:id="rId31"/>
    </p:embeddedFont>
    <p:embeddedFont>
      <p:font typeface="Playfair Display" panose="020B0604020202020204" charset="0"/>
      <p:regular r:id="rId32"/>
      <p:bold r:id="rId33"/>
      <p:italic r:id="rId34"/>
      <p:boldItalic r:id="rId35"/>
    </p:embeddedFont>
    <p:embeddedFont>
      <p:font typeface="Raleway" panose="020B060402020202020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1" d="100"/>
          <a:sy n="31" d="100"/>
        </p:scale>
        <p:origin x="590"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5304F2-70FD-41DA-A6DB-5D0018A4616F}" type="datetimeFigureOut">
              <a:rPr lang="nl-NL" smtClean="0"/>
              <a:t>22-10-2019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065DB-72BC-4261-B120-52A3B57088C7}" type="slidenum">
              <a:rPr lang="nl-NL" smtClean="0"/>
              <a:t>‹nr.›</a:t>
            </a:fld>
            <a:endParaRPr lang="nl-NL"/>
          </a:p>
        </p:txBody>
      </p:sp>
    </p:spTree>
    <p:extLst>
      <p:ext uri="{BB962C8B-B14F-4D97-AF65-F5344CB8AC3E}">
        <p14:creationId xmlns:p14="http://schemas.microsoft.com/office/powerpoint/2010/main" val="2027226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fijn dat ik hier mag zijn om jullie een presentatie te geven van DAPR fashion. Mijn naam is Daphne de Ruijter en ik ben oprichter en eigenaar van DAPR fashion. Ik bied aangepaste kleding voor mensen met een beperking en hun naasten </a:t>
            </a:r>
          </a:p>
        </p:txBody>
      </p:sp>
      <p:sp>
        <p:nvSpPr>
          <p:cNvPr id="4" name="Tijdelijke aanduiding voor dianummer 3"/>
          <p:cNvSpPr>
            <a:spLocks noGrp="1"/>
          </p:cNvSpPr>
          <p:nvPr>
            <p:ph type="sldNum" sz="quarter" idx="5"/>
          </p:nvPr>
        </p:nvSpPr>
        <p:spPr/>
        <p:txBody>
          <a:bodyPr/>
          <a:lstStyle/>
          <a:p>
            <a:fld id="{0D9065DB-72BC-4261-B120-52A3B57088C7}" type="slidenum">
              <a:rPr lang="nl-NL" smtClean="0"/>
              <a:t>1</a:t>
            </a:fld>
            <a:endParaRPr lang="nl-NL"/>
          </a:p>
        </p:txBody>
      </p:sp>
    </p:spTree>
    <p:extLst>
      <p:ext uri="{BB962C8B-B14F-4D97-AF65-F5344CB8AC3E}">
        <p14:creationId xmlns:p14="http://schemas.microsoft.com/office/powerpoint/2010/main" val="172046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4445"/>
            <a:ext cx="5697928" cy="481330"/>
          </a:xfrm>
          <a:prstGeom prst="rect">
            <a:avLst/>
          </a:prstGeom>
        </p:spPr>
        <p:txBody>
          <a:bodyPr lIns="0" tIns="0" rIns="0" bIns="0" rtlCol="0" anchor="t">
            <a:spAutoFit/>
          </a:bodyPr>
          <a:lstStyle/>
          <a:p>
            <a:pPr>
              <a:lnSpc>
                <a:spcPts val="3919"/>
              </a:lnSpc>
            </a:pPr>
            <a:r>
              <a:rPr lang="en-US" sz="2800" b="0" i="0" spc="560">
                <a:solidFill>
                  <a:srgbClr val="08708A"/>
                </a:solidFill>
                <a:latin typeface="Lora"/>
              </a:rPr>
              <a:t>DAPRFASHION.NL</a:t>
            </a:r>
          </a:p>
        </p:txBody>
      </p:sp>
      <p:sp>
        <p:nvSpPr>
          <p:cNvPr id="3" name="TextBox 3"/>
          <p:cNvSpPr txBox="1"/>
          <p:nvPr/>
        </p:nvSpPr>
        <p:spPr>
          <a:xfrm>
            <a:off x="2001676" y="3909060"/>
            <a:ext cx="7475434" cy="2716530"/>
          </a:xfrm>
          <a:prstGeom prst="rect">
            <a:avLst/>
          </a:prstGeom>
        </p:spPr>
        <p:txBody>
          <a:bodyPr lIns="0" tIns="0" rIns="0" bIns="0" rtlCol="0" anchor="t">
            <a:spAutoFit/>
          </a:bodyPr>
          <a:lstStyle/>
          <a:p>
            <a:pPr>
              <a:lnSpc>
                <a:spcPts val="6959"/>
              </a:lnSpc>
            </a:pPr>
            <a:r>
              <a:rPr lang="en-US" sz="8000" b="1" i="0" spc="160">
                <a:solidFill>
                  <a:srgbClr val="08708A"/>
                </a:solidFill>
                <a:latin typeface="Lora"/>
              </a:rPr>
              <a:t>KLEDINGTIPS BIJ PARKINSON</a:t>
            </a:r>
          </a:p>
        </p:txBody>
      </p:sp>
      <p:sp>
        <p:nvSpPr>
          <p:cNvPr id="4" name="TextBox 4"/>
          <p:cNvSpPr txBox="1"/>
          <p:nvPr/>
        </p:nvSpPr>
        <p:spPr>
          <a:xfrm>
            <a:off x="2383071" y="8862060"/>
            <a:ext cx="6857853" cy="396240"/>
          </a:xfrm>
          <a:prstGeom prst="rect">
            <a:avLst/>
          </a:prstGeom>
        </p:spPr>
        <p:txBody>
          <a:bodyPr lIns="0" tIns="0" rIns="0" bIns="0" rtlCol="0" anchor="t">
            <a:spAutoFit/>
          </a:bodyPr>
          <a:lstStyle/>
          <a:p>
            <a:pPr algn="r">
              <a:lnSpc>
                <a:spcPts val="3359"/>
              </a:lnSpc>
            </a:pPr>
            <a:r>
              <a:rPr lang="en-US" sz="2400" b="0" i="0" spc="120">
                <a:solidFill>
                  <a:srgbClr val="08708A"/>
                </a:solidFill>
                <a:latin typeface="Lora"/>
              </a:rPr>
              <a:t>DAPR GEEFT VRIJHEID</a:t>
            </a:r>
          </a:p>
        </p:txBody>
      </p:sp>
      <p:pic>
        <p:nvPicPr>
          <p:cNvPr id="5" name="Picture 5"/>
          <p:cNvPicPr>
            <a:picLocks noChangeAspect="1"/>
          </p:cNvPicPr>
          <p:nvPr/>
        </p:nvPicPr>
        <p:blipFill>
          <a:blip r:embed="rId3"/>
          <a:srcRect l="11553" r="11553"/>
          <a:stretch>
            <a:fillRect/>
          </a:stretch>
        </p:blipFill>
        <p:spPr>
          <a:xfrm>
            <a:off x="10119301" y="-34300"/>
            <a:ext cx="8168699" cy="10623600"/>
          </a:xfrm>
          <a:prstGeom prst="rect">
            <a:avLst/>
          </a:prstGeom>
        </p:spPr>
      </p:pic>
      <p:pic>
        <p:nvPicPr>
          <p:cNvPr id="6" name="Picture 6"/>
          <p:cNvPicPr>
            <a:picLocks noChangeAspect="1"/>
          </p:cNvPicPr>
          <p:nvPr/>
        </p:nvPicPr>
        <p:blipFill>
          <a:blip r:embed="rId4"/>
          <a:srcRect t="40757" b="19199"/>
          <a:stretch>
            <a:fillRect/>
          </a:stretch>
        </p:blipFill>
        <p:spPr>
          <a:xfrm>
            <a:off x="-535300" y="2657491"/>
            <a:ext cx="1893568" cy="4972018"/>
          </a:xfrm>
          <a:prstGeom prst="rect">
            <a:avLst/>
          </a:prstGeom>
        </p:spPr>
      </p:pic>
      <p:sp>
        <p:nvSpPr>
          <p:cNvPr id="7" name="AutoShape 7"/>
          <p:cNvSpPr/>
          <p:nvPr/>
        </p:nvSpPr>
        <p:spPr>
          <a:xfrm>
            <a:off x="7212470" y="1028700"/>
            <a:ext cx="1897240" cy="34210"/>
          </a:xfrm>
          <a:prstGeom prst="rect">
            <a:avLst/>
          </a:prstGeom>
          <a:solidFill>
            <a:srgbClr val="38B6FF"/>
          </a:solidFill>
        </p:spPr>
      </p:sp>
      <p:sp>
        <p:nvSpPr>
          <p:cNvPr id="8" name="AutoShape 8"/>
          <p:cNvSpPr/>
          <p:nvPr/>
        </p:nvSpPr>
        <p:spPr>
          <a:xfrm>
            <a:off x="1028700" y="9086929"/>
            <a:ext cx="765659" cy="171371"/>
          </a:xfrm>
          <a:prstGeom prst="rect">
            <a:avLst/>
          </a:prstGeom>
          <a:solidFill>
            <a:srgbClr val="38B6FF"/>
          </a:solidFill>
        </p:spPr>
      </p:sp>
      <p:pic>
        <p:nvPicPr>
          <p:cNvPr id="9" name="Picture 9"/>
          <p:cNvPicPr>
            <a:picLocks noChangeAspect="1"/>
          </p:cNvPicPr>
          <p:nvPr/>
        </p:nvPicPr>
        <p:blipFill>
          <a:blip r:embed="rId5"/>
          <a:srcRect/>
          <a:stretch>
            <a:fillRect/>
          </a:stretch>
        </p:blipFill>
        <p:spPr>
          <a:xfrm>
            <a:off x="16049249" y="7944248"/>
            <a:ext cx="2238751" cy="22699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89761" y="1859324"/>
            <a:ext cx="7069539" cy="5931432"/>
            <a:chOff x="0" y="0"/>
            <a:chExt cx="9426053" cy="7908578"/>
          </a:xfrm>
        </p:grpSpPr>
        <p:sp>
          <p:nvSpPr>
            <p:cNvPr id="3" name="TextBox 3"/>
            <p:cNvSpPr txBox="1"/>
            <p:nvPr/>
          </p:nvSpPr>
          <p:spPr>
            <a:xfrm>
              <a:off x="0" y="0"/>
              <a:ext cx="9426053" cy="7908578"/>
            </a:xfrm>
            <a:prstGeom prst="rect">
              <a:avLst/>
            </a:prstGeom>
          </p:spPr>
          <p:txBody>
            <a:bodyPr lIns="0" tIns="0" rIns="0" bIns="0" rtlCol="0" anchor="t">
              <a:spAutoFit/>
            </a:bodyPr>
            <a:lstStyle/>
            <a:p>
              <a:pPr>
                <a:lnSpc>
                  <a:spcPts val="6720"/>
                </a:lnSpc>
              </a:pPr>
              <a:r>
                <a:rPr lang="en-US" sz="5600" b="1" i="0" spc="56" dirty="0" err="1">
                  <a:solidFill>
                    <a:srgbClr val="08708A"/>
                  </a:solidFill>
                  <a:latin typeface="Lora"/>
                </a:rPr>
                <a:t>Broek</a:t>
              </a:r>
              <a:r>
                <a:rPr lang="en-US" sz="5600" b="1" i="0" spc="56" dirty="0">
                  <a:solidFill>
                    <a:srgbClr val="08708A"/>
                  </a:solidFill>
                  <a:latin typeface="Lora"/>
                </a:rPr>
                <a:t> op </a:t>
              </a:r>
              <a:r>
                <a:rPr lang="en-US" sz="5600" b="1" i="0" spc="56" dirty="0" err="1">
                  <a:solidFill>
                    <a:srgbClr val="08708A"/>
                  </a:solidFill>
                  <a:latin typeface="Lora"/>
                </a:rPr>
                <a:t>maat</a:t>
              </a:r>
              <a:endParaRPr lang="en-US" sz="5600" b="1" i="0" spc="56" dirty="0">
                <a:solidFill>
                  <a:srgbClr val="08708A"/>
                </a:solidFill>
                <a:latin typeface="Lora"/>
              </a:endParaRPr>
            </a:p>
            <a:p>
              <a:pPr>
                <a:lnSpc>
                  <a:spcPts val="6720"/>
                </a:lnSpc>
              </a:pPr>
              <a:endParaRPr lang="en-US" sz="5600" b="1" spc="56" dirty="0">
                <a:solidFill>
                  <a:srgbClr val="08708A"/>
                </a:solidFill>
                <a:latin typeface="Lora"/>
              </a:endParaRPr>
            </a:p>
            <a:p>
              <a:pPr marL="571500" indent="-571500">
                <a:lnSpc>
                  <a:spcPts val="6720"/>
                </a:lnSpc>
                <a:buFontTx/>
                <a:buChar char="-"/>
              </a:pPr>
              <a:r>
                <a:rPr lang="en-US" sz="4000" b="1" i="0" spc="56" dirty="0">
                  <a:solidFill>
                    <a:srgbClr val="08708A"/>
                  </a:solidFill>
                  <a:latin typeface="Lora"/>
                </a:rPr>
                <a:t>Contact</a:t>
              </a:r>
            </a:p>
            <a:p>
              <a:pPr marL="571500" indent="-571500">
                <a:lnSpc>
                  <a:spcPts val="6720"/>
                </a:lnSpc>
                <a:buFontTx/>
                <a:buChar char="-"/>
              </a:pPr>
              <a:r>
                <a:rPr lang="en-US" sz="4000" b="1" i="0" spc="56" dirty="0" err="1">
                  <a:solidFill>
                    <a:srgbClr val="08708A"/>
                  </a:solidFill>
                  <a:latin typeface="Lora"/>
                </a:rPr>
                <a:t>Pasafspraak</a:t>
              </a:r>
              <a:endParaRPr lang="en-US" sz="4000" b="1" i="0" spc="56" dirty="0">
                <a:solidFill>
                  <a:srgbClr val="08708A"/>
                </a:solidFill>
                <a:latin typeface="Lora"/>
              </a:endParaRPr>
            </a:p>
            <a:p>
              <a:pPr marL="571500" indent="-571500">
                <a:lnSpc>
                  <a:spcPts val="6720"/>
                </a:lnSpc>
                <a:buFontTx/>
                <a:buChar char="-"/>
              </a:pPr>
              <a:r>
                <a:rPr lang="en-US" sz="4000" b="1" spc="56" dirty="0" err="1">
                  <a:solidFill>
                    <a:srgbClr val="08708A"/>
                  </a:solidFill>
                  <a:latin typeface="Lora"/>
                </a:rPr>
                <a:t>Wachten</a:t>
              </a:r>
              <a:r>
                <a:rPr lang="en-US" sz="4000" b="1" spc="56" dirty="0">
                  <a:solidFill>
                    <a:srgbClr val="08708A"/>
                  </a:solidFill>
                  <a:latin typeface="Lora"/>
                </a:rPr>
                <a:t> 1-2 </a:t>
              </a:r>
              <a:r>
                <a:rPr lang="en-US" sz="4000" b="1" spc="56" dirty="0" err="1">
                  <a:solidFill>
                    <a:srgbClr val="08708A"/>
                  </a:solidFill>
                  <a:latin typeface="Lora"/>
                </a:rPr>
                <a:t>weken</a:t>
              </a:r>
              <a:endParaRPr lang="en-US" sz="4000" b="1" spc="56" dirty="0">
                <a:solidFill>
                  <a:srgbClr val="08708A"/>
                </a:solidFill>
                <a:latin typeface="Lora"/>
              </a:endParaRPr>
            </a:p>
            <a:p>
              <a:pPr>
                <a:lnSpc>
                  <a:spcPts val="6720"/>
                </a:lnSpc>
              </a:pPr>
              <a:r>
                <a:rPr lang="en-US" sz="4000" b="1" i="0" spc="56" dirty="0">
                  <a:solidFill>
                    <a:srgbClr val="08708A"/>
                  </a:solidFill>
                  <a:latin typeface="Lora"/>
                </a:rPr>
                <a:t>-  </a:t>
              </a:r>
              <a:r>
                <a:rPr lang="en-US" sz="4000" b="1" i="0" spc="56" dirty="0" err="1">
                  <a:solidFill>
                    <a:srgbClr val="08708A"/>
                  </a:solidFill>
                  <a:latin typeface="Lora"/>
                </a:rPr>
                <a:t>Ontvangst</a:t>
              </a:r>
              <a:br>
                <a:rPr lang="en-US" sz="4000" b="1" i="0" spc="56" dirty="0">
                  <a:solidFill>
                    <a:srgbClr val="08708A"/>
                  </a:solidFill>
                  <a:latin typeface="Lora"/>
                </a:rPr>
              </a:br>
              <a:endParaRPr lang="en-US" sz="4000" b="1" i="0" spc="56" dirty="0">
                <a:solidFill>
                  <a:srgbClr val="08708A"/>
                </a:solidFill>
                <a:latin typeface="Lora"/>
              </a:endParaRPr>
            </a:p>
          </p:txBody>
        </p:sp>
        <p:sp>
          <p:nvSpPr>
            <p:cNvPr id="4" name="TextBox 4"/>
            <p:cNvSpPr txBox="1"/>
            <p:nvPr/>
          </p:nvSpPr>
          <p:spPr>
            <a:xfrm>
              <a:off x="0" y="3702627"/>
              <a:ext cx="9426053" cy="676275"/>
            </a:xfrm>
            <a:prstGeom prst="rect">
              <a:avLst/>
            </a:prstGeom>
          </p:spPr>
          <p:txBody>
            <a:bodyPr lIns="0" tIns="0" rIns="0" bIns="0" rtlCol="0" anchor="t">
              <a:spAutoFit/>
            </a:bodyPr>
            <a:lstStyle/>
            <a:p>
              <a:pPr algn="r">
                <a:lnSpc>
                  <a:spcPts val="4200"/>
                </a:lnSpc>
              </a:pPr>
              <a:endParaRPr/>
            </a:p>
          </p:txBody>
        </p:sp>
      </p:grpSp>
      <p:sp>
        <p:nvSpPr>
          <p:cNvPr id="5" name="AutoShape 5"/>
          <p:cNvSpPr/>
          <p:nvPr/>
        </p:nvSpPr>
        <p:spPr>
          <a:xfrm>
            <a:off x="1028700" y="9206905"/>
            <a:ext cx="765659" cy="171371"/>
          </a:xfrm>
          <a:prstGeom prst="rect">
            <a:avLst/>
          </a:prstGeom>
          <a:solidFill>
            <a:srgbClr val="38B6FF"/>
          </a:solidFill>
        </p:spPr>
      </p:sp>
      <p:sp>
        <p:nvSpPr>
          <p:cNvPr id="7" name="AutoShape 7"/>
          <p:cNvSpPr/>
          <p:nvPr/>
        </p:nvSpPr>
        <p:spPr>
          <a:xfrm>
            <a:off x="9566993" y="1028700"/>
            <a:ext cx="7692307" cy="34210"/>
          </a:xfrm>
          <a:prstGeom prst="rect">
            <a:avLst/>
          </a:prstGeom>
          <a:solidFill>
            <a:srgbClr val="38B6FF"/>
          </a:solidFill>
        </p:spPr>
      </p:sp>
      <p:pic>
        <p:nvPicPr>
          <p:cNvPr id="8" name="Picture 8"/>
          <p:cNvPicPr>
            <a:picLocks noChangeAspect="1"/>
          </p:cNvPicPr>
          <p:nvPr/>
        </p:nvPicPr>
        <p:blipFill>
          <a:blip r:embed="rId2"/>
          <a:srcRect/>
          <a:stretch>
            <a:fillRect/>
          </a:stretch>
        </p:blipFill>
        <p:spPr>
          <a:xfrm>
            <a:off x="13724530" y="8667121"/>
            <a:ext cx="1063374" cy="1079568"/>
          </a:xfrm>
          <a:prstGeom prst="rect">
            <a:avLst/>
          </a:prstGeom>
        </p:spPr>
      </p:pic>
      <p:pic>
        <p:nvPicPr>
          <p:cNvPr id="12" name="Afbeelding 11">
            <a:extLst>
              <a:ext uri="{FF2B5EF4-FFF2-40B4-BE49-F238E27FC236}">
                <a16:creationId xmlns:a16="http://schemas.microsoft.com/office/drawing/2014/main" id="{791416E5-A4B2-4B83-8DD4-843436513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1015752"/>
            <a:ext cx="7651368" cy="7651368"/>
          </a:xfrm>
          <a:prstGeom prst="rect">
            <a:avLst/>
          </a:prstGeom>
        </p:spPr>
      </p:pic>
    </p:spTree>
    <p:extLst>
      <p:ext uri="{BB962C8B-B14F-4D97-AF65-F5344CB8AC3E}">
        <p14:creationId xmlns:p14="http://schemas.microsoft.com/office/powerpoint/2010/main" val="1924109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210679"/>
            <a:ext cx="6760929" cy="1070102"/>
          </a:xfrm>
          <a:prstGeom prst="rect">
            <a:avLst/>
          </a:prstGeom>
        </p:spPr>
        <p:txBody>
          <a:bodyPr lIns="0" tIns="0" rIns="0" bIns="0" rtlCol="0" anchor="t">
            <a:spAutoFit/>
          </a:bodyPr>
          <a:lstStyle/>
          <a:p>
            <a:pPr>
              <a:lnSpc>
                <a:spcPts val="8704"/>
              </a:lnSpc>
            </a:pPr>
            <a:r>
              <a:rPr lang="en-US" sz="6400" b="0" i="1" spc="64">
                <a:solidFill>
                  <a:srgbClr val="08708A"/>
                </a:solidFill>
                <a:latin typeface="Playfair Display"/>
              </a:rPr>
              <a:t>Marten</a:t>
            </a:r>
          </a:p>
        </p:txBody>
      </p:sp>
      <p:sp>
        <p:nvSpPr>
          <p:cNvPr id="3" name="TextBox 3"/>
          <p:cNvSpPr txBox="1"/>
          <p:nvPr/>
        </p:nvSpPr>
        <p:spPr>
          <a:xfrm>
            <a:off x="10687504" y="8221980"/>
            <a:ext cx="6571796" cy="1036320"/>
          </a:xfrm>
          <a:prstGeom prst="rect">
            <a:avLst/>
          </a:prstGeom>
        </p:spPr>
        <p:txBody>
          <a:bodyPr lIns="0" tIns="0" rIns="0" bIns="0" rtlCol="0" anchor="t">
            <a:spAutoFit/>
          </a:bodyPr>
          <a:lstStyle/>
          <a:p>
            <a:pPr algn="r">
              <a:lnSpc>
                <a:spcPts val="4200"/>
              </a:lnSpc>
            </a:pPr>
            <a:r>
              <a:rPr lang="en-US" sz="2800" b="0" i="0" spc="56">
                <a:solidFill>
                  <a:srgbClr val="08708A"/>
                </a:solidFill>
                <a:latin typeface="Raleway"/>
              </a:rPr>
              <a:t>Marten  heeft dankzij een broek op maat zijn vrijheid terug</a:t>
            </a:r>
          </a:p>
        </p:txBody>
      </p:sp>
      <p:sp>
        <p:nvSpPr>
          <p:cNvPr id="5" name="AutoShape 5"/>
          <p:cNvSpPr/>
          <p:nvPr/>
        </p:nvSpPr>
        <p:spPr>
          <a:xfrm>
            <a:off x="1028700" y="9086929"/>
            <a:ext cx="765659" cy="171371"/>
          </a:xfrm>
          <a:prstGeom prst="rect">
            <a:avLst/>
          </a:prstGeom>
          <a:solidFill>
            <a:srgbClr val="38B6FF"/>
          </a:solidFill>
        </p:spPr>
      </p:sp>
      <p:sp>
        <p:nvSpPr>
          <p:cNvPr id="6" name="AutoShape 6"/>
          <p:cNvSpPr/>
          <p:nvPr/>
        </p:nvSpPr>
        <p:spPr>
          <a:xfrm>
            <a:off x="1028700" y="1028700"/>
            <a:ext cx="8915400" cy="38100"/>
          </a:xfrm>
          <a:prstGeom prst="rect">
            <a:avLst/>
          </a:prstGeom>
          <a:solidFill>
            <a:srgbClr val="38B6FF"/>
          </a:solidFill>
        </p:spPr>
      </p:sp>
      <p:graphicFrame>
        <p:nvGraphicFramePr>
          <p:cNvPr id="7" name="Object 6"/>
          <p:cNvGraphicFramePr>
            <a:graphicFrameLocks noChangeAspect="1"/>
          </p:cNvGraphicFramePr>
          <p:nvPr>
            <p:extLst>
              <p:ext uri="{D42A27DB-BD31-4B8C-83A1-F6EECF244321}">
                <p14:modId xmlns:p14="http://schemas.microsoft.com/office/powerpoint/2010/main" val="3483738443"/>
              </p:ext>
            </p:extLst>
          </p:nvPr>
        </p:nvGraphicFramePr>
        <p:xfrm>
          <a:off x="856795" y="1638300"/>
          <a:ext cx="15855989" cy="3200400"/>
        </p:xfrm>
        <a:graphic>
          <a:graphicData uri="http://schemas.openxmlformats.org/presentationml/2006/ole">
            <mc:AlternateContent xmlns:mc="http://schemas.openxmlformats.org/markup-compatibility/2006">
              <mc:Choice xmlns:v="urn:schemas-microsoft-com:vml" Requires="v">
                <p:oleObj spid="_x0000_s1038" name="Packager Shell-object" showAsIcon="1" r:id="rId3" imgW="2069280" imgH="417600" progId="Package">
                  <p:embed/>
                </p:oleObj>
              </mc:Choice>
              <mc:Fallback>
                <p:oleObj name="Packager Shell-object" showAsIcon="1" r:id="rId3" imgW="2069280" imgH="417600" progId="Package">
                  <p:embed/>
                  <p:pic>
                    <p:nvPicPr>
                      <p:cNvPr id="0" name=""/>
                      <p:cNvPicPr/>
                      <p:nvPr/>
                    </p:nvPicPr>
                    <p:blipFill>
                      <a:blip r:embed="rId4"/>
                      <a:stretch>
                        <a:fillRect/>
                      </a:stretch>
                    </p:blipFill>
                    <p:spPr>
                      <a:xfrm>
                        <a:off x="856795" y="1638300"/>
                        <a:ext cx="15855989" cy="3200400"/>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1543050"/>
            <a:ext cx="7362887" cy="1095375"/>
          </a:xfrm>
          <a:prstGeom prst="rect">
            <a:avLst/>
          </a:prstGeom>
        </p:spPr>
        <p:txBody>
          <a:bodyPr lIns="0" tIns="0" rIns="0" bIns="0" rtlCol="0" anchor="t">
            <a:spAutoFit/>
          </a:bodyPr>
          <a:lstStyle/>
          <a:p>
            <a:pPr>
              <a:lnSpc>
                <a:spcPts val="8640"/>
              </a:lnSpc>
            </a:pPr>
            <a:r>
              <a:rPr lang="en-US" sz="7200" b="1" i="0" spc="72">
                <a:solidFill>
                  <a:srgbClr val="08708A"/>
                </a:solidFill>
                <a:latin typeface="Playfair Display"/>
              </a:rPr>
              <a:t>Vrijheid van Bob</a:t>
            </a:r>
          </a:p>
        </p:txBody>
      </p:sp>
      <p:sp>
        <p:nvSpPr>
          <p:cNvPr id="3" name="TextBox 3"/>
          <p:cNvSpPr txBox="1"/>
          <p:nvPr/>
        </p:nvSpPr>
        <p:spPr>
          <a:xfrm>
            <a:off x="9753600" y="2892876"/>
            <a:ext cx="7423858" cy="512445"/>
          </a:xfrm>
          <a:prstGeom prst="rect">
            <a:avLst/>
          </a:prstGeom>
        </p:spPr>
        <p:txBody>
          <a:bodyPr lIns="0" tIns="0" rIns="0" bIns="0" rtlCol="0" anchor="t">
            <a:spAutoFit/>
          </a:bodyPr>
          <a:lstStyle/>
          <a:p>
            <a:pPr>
              <a:lnSpc>
                <a:spcPts val="4200"/>
              </a:lnSpc>
            </a:pPr>
            <a:r>
              <a:rPr lang="en-US" sz="2800" b="0" i="0" spc="56">
                <a:solidFill>
                  <a:srgbClr val="08708A"/>
                </a:solidFill>
                <a:latin typeface="Raleway"/>
              </a:rPr>
              <a:t>Zelfstandig aan- en uitkleden</a:t>
            </a:r>
          </a:p>
        </p:txBody>
      </p:sp>
      <p:pic>
        <p:nvPicPr>
          <p:cNvPr id="4" name="Picture 4"/>
          <p:cNvPicPr>
            <a:picLocks noChangeAspect="1"/>
          </p:cNvPicPr>
          <p:nvPr/>
        </p:nvPicPr>
        <p:blipFill>
          <a:blip r:embed="rId2"/>
          <a:srcRect t="16623" b="16623"/>
          <a:stretch>
            <a:fillRect/>
          </a:stretch>
        </p:blipFill>
        <p:spPr>
          <a:xfrm>
            <a:off x="1028700" y="1543050"/>
            <a:ext cx="7187184" cy="7200900"/>
          </a:xfrm>
          <a:prstGeom prst="rect">
            <a:avLst/>
          </a:prstGeom>
        </p:spPr>
      </p:pic>
      <p:sp>
        <p:nvSpPr>
          <p:cNvPr id="5" name="AutoShape 5"/>
          <p:cNvSpPr/>
          <p:nvPr/>
        </p:nvSpPr>
        <p:spPr>
          <a:xfrm>
            <a:off x="9753600" y="9220200"/>
            <a:ext cx="7505700" cy="38100"/>
          </a:xfrm>
          <a:prstGeom prst="rect">
            <a:avLst/>
          </a:prstGeom>
          <a:solidFill>
            <a:srgbClr val="38B6FF"/>
          </a:solid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89761" y="1859324"/>
            <a:ext cx="7069539" cy="5072222"/>
            <a:chOff x="0" y="0"/>
            <a:chExt cx="9426053" cy="6762965"/>
          </a:xfrm>
        </p:grpSpPr>
        <p:sp>
          <p:nvSpPr>
            <p:cNvPr id="3" name="TextBox 3"/>
            <p:cNvSpPr txBox="1"/>
            <p:nvPr/>
          </p:nvSpPr>
          <p:spPr>
            <a:xfrm>
              <a:off x="0" y="0"/>
              <a:ext cx="9426053" cy="6762965"/>
            </a:xfrm>
            <a:prstGeom prst="rect">
              <a:avLst/>
            </a:prstGeom>
          </p:spPr>
          <p:txBody>
            <a:bodyPr lIns="0" tIns="0" rIns="0" bIns="0" rtlCol="0" anchor="t">
              <a:spAutoFit/>
            </a:bodyPr>
            <a:lstStyle/>
            <a:p>
              <a:pPr>
                <a:lnSpc>
                  <a:spcPts val="6720"/>
                </a:lnSpc>
              </a:pPr>
              <a:r>
                <a:rPr lang="en-US" sz="5600" b="1" i="0" spc="56" dirty="0" err="1">
                  <a:solidFill>
                    <a:srgbClr val="08708A"/>
                  </a:solidFill>
                  <a:latin typeface="Lora"/>
                </a:rPr>
                <a:t>Broekabonnement</a:t>
              </a:r>
              <a:endParaRPr lang="en-US" sz="5600" b="1" i="0" spc="56" dirty="0">
                <a:solidFill>
                  <a:srgbClr val="08708A"/>
                </a:solidFill>
                <a:latin typeface="Lora"/>
              </a:endParaRPr>
            </a:p>
            <a:p>
              <a:pPr>
                <a:lnSpc>
                  <a:spcPts val="6720"/>
                </a:lnSpc>
              </a:pPr>
              <a:br>
                <a:rPr lang="nl-NL" sz="4000" dirty="0"/>
              </a:br>
              <a:r>
                <a:rPr lang="nl-NL" sz="4000" b="1" dirty="0">
                  <a:solidFill>
                    <a:srgbClr val="0070C0"/>
                  </a:solidFill>
                  <a:latin typeface="Lora" panose="020B0604020202020204" charset="0"/>
                </a:rPr>
                <a:t>Ontvang elke keer een broek die echt past ook als de situatie verandert. </a:t>
              </a:r>
              <a:br>
                <a:rPr lang="en-US" sz="4000" b="1" i="0" spc="56" dirty="0">
                  <a:solidFill>
                    <a:srgbClr val="08708A"/>
                  </a:solidFill>
                  <a:latin typeface="Lora"/>
                </a:rPr>
              </a:br>
              <a:endParaRPr lang="en-US" sz="4000" b="1" i="0" spc="56" dirty="0">
                <a:solidFill>
                  <a:srgbClr val="08708A"/>
                </a:solidFill>
                <a:latin typeface="Lora"/>
              </a:endParaRPr>
            </a:p>
          </p:txBody>
        </p:sp>
        <p:sp>
          <p:nvSpPr>
            <p:cNvPr id="4" name="TextBox 4"/>
            <p:cNvSpPr txBox="1"/>
            <p:nvPr/>
          </p:nvSpPr>
          <p:spPr>
            <a:xfrm>
              <a:off x="0" y="3702627"/>
              <a:ext cx="9426053" cy="676275"/>
            </a:xfrm>
            <a:prstGeom prst="rect">
              <a:avLst/>
            </a:prstGeom>
          </p:spPr>
          <p:txBody>
            <a:bodyPr lIns="0" tIns="0" rIns="0" bIns="0" rtlCol="0" anchor="t">
              <a:spAutoFit/>
            </a:bodyPr>
            <a:lstStyle/>
            <a:p>
              <a:pPr algn="r">
                <a:lnSpc>
                  <a:spcPts val="4200"/>
                </a:lnSpc>
              </a:pPr>
              <a:endParaRPr/>
            </a:p>
          </p:txBody>
        </p:sp>
      </p:grpSp>
      <p:sp>
        <p:nvSpPr>
          <p:cNvPr id="5" name="AutoShape 5"/>
          <p:cNvSpPr/>
          <p:nvPr/>
        </p:nvSpPr>
        <p:spPr>
          <a:xfrm>
            <a:off x="1028700" y="9206905"/>
            <a:ext cx="765659" cy="171371"/>
          </a:xfrm>
          <a:prstGeom prst="rect">
            <a:avLst/>
          </a:prstGeom>
          <a:solidFill>
            <a:srgbClr val="38B6FF"/>
          </a:solidFill>
        </p:spPr>
      </p:sp>
      <p:sp>
        <p:nvSpPr>
          <p:cNvPr id="7" name="AutoShape 7"/>
          <p:cNvSpPr/>
          <p:nvPr/>
        </p:nvSpPr>
        <p:spPr>
          <a:xfrm>
            <a:off x="9566993" y="1028700"/>
            <a:ext cx="7692307" cy="34210"/>
          </a:xfrm>
          <a:prstGeom prst="rect">
            <a:avLst/>
          </a:prstGeom>
          <a:solidFill>
            <a:srgbClr val="38B6FF"/>
          </a:solidFill>
        </p:spPr>
      </p:sp>
      <p:pic>
        <p:nvPicPr>
          <p:cNvPr id="8" name="Picture 8"/>
          <p:cNvPicPr>
            <a:picLocks noChangeAspect="1"/>
          </p:cNvPicPr>
          <p:nvPr/>
        </p:nvPicPr>
        <p:blipFill>
          <a:blip r:embed="rId2"/>
          <a:srcRect/>
          <a:stretch>
            <a:fillRect/>
          </a:stretch>
        </p:blipFill>
        <p:spPr>
          <a:xfrm>
            <a:off x="13724530" y="8667121"/>
            <a:ext cx="1063374" cy="1079568"/>
          </a:xfrm>
          <a:prstGeom prst="rect">
            <a:avLst/>
          </a:prstGeom>
        </p:spPr>
      </p:pic>
      <p:pic>
        <p:nvPicPr>
          <p:cNvPr id="11" name="Afbeelding 10">
            <a:extLst>
              <a:ext uri="{FF2B5EF4-FFF2-40B4-BE49-F238E27FC236}">
                <a16:creationId xmlns:a16="http://schemas.microsoft.com/office/drawing/2014/main" id="{E331173F-C469-471D-9169-012264F599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2421" y="1028700"/>
            <a:ext cx="6616296" cy="8820757"/>
          </a:xfrm>
          <a:prstGeom prst="rect">
            <a:avLst/>
          </a:prstGeom>
        </p:spPr>
      </p:pic>
    </p:spTree>
    <p:extLst>
      <p:ext uri="{BB962C8B-B14F-4D97-AF65-F5344CB8AC3E}">
        <p14:creationId xmlns:p14="http://schemas.microsoft.com/office/powerpoint/2010/main" val="181678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77200" y="2212869"/>
            <a:ext cx="11031939" cy="3353803"/>
            <a:chOff x="0" y="935543"/>
            <a:chExt cx="14709254" cy="4471739"/>
          </a:xfrm>
        </p:grpSpPr>
        <p:sp>
          <p:nvSpPr>
            <p:cNvPr id="3" name="TextBox 3"/>
            <p:cNvSpPr txBox="1"/>
            <p:nvPr/>
          </p:nvSpPr>
          <p:spPr>
            <a:xfrm>
              <a:off x="5283201" y="935543"/>
              <a:ext cx="9426053" cy="4471739"/>
            </a:xfrm>
            <a:prstGeom prst="rect">
              <a:avLst/>
            </a:prstGeom>
          </p:spPr>
          <p:txBody>
            <a:bodyPr lIns="0" tIns="0" rIns="0" bIns="0" rtlCol="0" anchor="t">
              <a:spAutoFit/>
            </a:bodyPr>
            <a:lstStyle/>
            <a:p>
              <a:pPr>
                <a:lnSpc>
                  <a:spcPts val="6720"/>
                </a:lnSpc>
              </a:pPr>
              <a:r>
                <a:rPr lang="en-US" sz="5600" b="1" i="0" spc="56" dirty="0" err="1">
                  <a:solidFill>
                    <a:srgbClr val="08708A"/>
                  </a:solidFill>
                  <a:latin typeface="Lora"/>
                </a:rPr>
                <a:t>Webshop</a:t>
              </a:r>
              <a:endParaRPr lang="en-US" sz="5600" b="1" i="0" spc="56" dirty="0">
                <a:solidFill>
                  <a:srgbClr val="08708A"/>
                </a:solidFill>
                <a:latin typeface="Lora"/>
              </a:endParaRPr>
            </a:p>
            <a:p>
              <a:pPr>
                <a:lnSpc>
                  <a:spcPts val="6720"/>
                </a:lnSpc>
              </a:pPr>
              <a:br>
                <a:rPr lang="en-US" sz="4000" b="1" i="0" spc="56" dirty="0">
                  <a:solidFill>
                    <a:srgbClr val="08708A"/>
                  </a:solidFill>
                  <a:latin typeface="Lora"/>
                </a:rPr>
              </a:br>
              <a:r>
                <a:rPr lang="en-US" sz="4000" b="1" i="0" spc="56" dirty="0">
                  <a:solidFill>
                    <a:srgbClr val="08708A"/>
                  </a:solidFill>
                  <a:latin typeface="Lora"/>
                </a:rPr>
                <a:t>DAPR-</a:t>
              </a:r>
              <a:r>
                <a:rPr lang="en-US" sz="4000" b="1" i="0" spc="56" dirty="0" err="1">
                  <a:solidFill>
                    <a:srgbClr val="08708A"/>
                  </a:solidFill>
                  <a:latin typeface="Lora"/>
                </a:rPr>
                <a:t>confectie</a:t>
              </a:r>
              <a:r>
                <a:rPr lang="en-US" sz="4000" b="1" i="0" spc="56" dirty="0">
                  <a:solidFill>
                    <a:srgbClr val="08708A"/>
                  </a:solidFill>
                  <a:latin typeface="Lora"/>
                </a:rPr>
                <a:t> in de </a:t>
              </a:r>
              <a:r>
                <a:rPr lang="en-US" sz="4000" b="1" i="0" spc="56" dirty="0" err="1">
                  <a:solidFill>
                    <a:srgbClr val="08708A"/>
                  </a:solidFill>
                  <a:latin typeface="Lora"/>
                </a:rPr>
                <a:t>webshop</a:t>
              </a:r>
              <a:endParaRPr lang="en-US" sz="4000" b="1" i="0" spc="56" dirty="0">
                <a:solidFill>
                  <a:srgbClr val="08708A"/>
                </a:solidFill>
                <a:latin typeface="Lora"/>
              </a:endParaRPr>
            </a:p>
          </p:txBody>
        </p:sp>
        <p:sp>
          <p:nvSpPr>
            <p:cNvPr id="4" name="TextBox 4"/>
            <p:cNvSpPr txBox="1"/>
            <p:nvPr/>
          </p:nvSpPr>
          <p:spPr>
            <a:xfrm>
              <a:off x="0" y="3702627"/>
              <a:ext cx="9426053" cy="676275"/>
            </a:xfrm>
            <a:prstGeom prst="rect">
              <a:avLst/>
            </a:prstGeom>
          </p:spPr>
          <p:txBody>
            <a:bodyPr lIns="0" tIns="0" rIns="0" bIns="0" rtlCol="0" anchor="t">
              <a:spAutoFit/>
            </a:bodyPr>
            <a:lstStyle/>
            <a:p>
              <a:pPr algn="r">
                <a:lnSpc>
                  <a:spcPts val="4200"/>
                </a:lnSpc>
              </a:pPr>
              <a:endParaRPr/>
            </a:p>
          </p:txBody>
        </p:sp>
      </p:grpSp>
      <p:sp>
        <p:nvSpPr>
          <p:cNvPr id="5" name="AutoShape 5"/>
          <p:cNvSpPr/>
          <p:nvPr/>
        </p:nvSpPr>
        <p:spPr>
          <a:xfrm>
            <a:off x="1028700" y="9206905"/>
            <a:ext cx="765659" cy="171371"/>
          </a:xfrm>
          <a:prstGeom prst="rect">
            <a:avLst/>
          </a:prstGeom>
          <a:solidFill>
            <a:srgbClr val="38B6FF"/>
          </a:solidFill>
        </p:spPr>
      </p:sp>
      <p:sp>
        <p:nvSpPr>
          <p:cNvPr id="7" name="AutoShape 7"/>
          <p:cNvSpPr/>
          <p:nvPr/>
        </p:nvSpPr>
        <p:spPr>
          <a:xfrm>
            <a:off x="9566993" y="1028700"/>
            <a:ext cx="7692307" cy="34210"/>
          </a:xfrm>
          <a:prstGeom prst="rect">
            <a:avLst/>
          </a:prstGeom>
          <a:solidFill>
            <a:srgbClr val="38B6FF"/>
          </a:solidFill>
        </p:spPr>
      </p:sp>
      <p:pic>
        <p:nvPicPr>
          <p:cNvPr id="8" name="Picture 8"/>
          <p:cNvPicPr>
            <a:picLocks noChangeAspect="1"/>
          </p:cNvPicPr>
          <p:nvPr/>
        </p:nvPicPr>
        <p:blipFill>
          <a:blip r:embed="rId2"/>
          <a:srcRect/>
          <a:stretch>
            <a:fillRect/>
          </a:stretch>
        </p:blipFill>
        <p:spPr>
          <a:xfrm>
            <a:off x="13724530" y="8667121"/>
            <a:ext cx="1063374" cy="1079568"/>
          </a:xfrm>
          <a:prstGeom prst="rect">
            <a:avLst/>
          </a:prstGeom>
        </p:spPr>
      </p:pic>
      <p:pic>
        <p:nvPicPr>
          <p:cNvPr id="6" name="Afbeelding 5">
            <a:extLst>
              <a:ext uri="{FF2B5EF4-FFF2-40B4-BE49-F238E27FC236}">
                <a16:creationId xmlns:a16="http://schemas.microsoft.com/office/drawing/2014/main" id="{DC9F5EDE-DB94-4AB1-9629-49E6C7B033D5}"/>
              </a:ext>
            </a:extLst>
          </p:cNvPr>
          <p:cNvPicPr>
            <a:picLocks noChangeAspect="1"/>
          </p:cNvPicPr>
          <p:nvPr/>
        </p:nvPicPr>
        <p:blipFill>
          <a:blip r:embed="rId3"/>
          <a:stretch>
            <a:fillRect/>
          </a:stretch>
        </p:blipFill>
        <p:spPr>
          <a:xfrm>
            <a:off x="838200" y="2237114"/>
            <a:ext cx="10586544" cy="5952025"/>
          </a:xfrm>
          <a:prstGeom prst="rect">
            <a:avLst/>
          </a:prstGeom>
        </p:spPr>
      </p:pic>
    </p:spTree>
    <p:extLst>
      <p:ext uri="{BB962C8B-B14F-4D97-AF65-F5344CB8AC3E}">
        <p14:creationId xmlns:p14="http://schemas.microsoft.com/office/powerpoint/2010/main" val="1127042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77200" y="2212869"/>
            <a:ext cx="9601201" cy="4213013"/>
            <a:chOff x="0" y="935543"/>
            <a:chExt cx="12801603" cy="5617353"/>
          </a:xfrm>
        </p:grpSpPr>
        <p:sp>
          <p:nvSpPr>
            <p:cNvPr id="3" name="TextBox 3"/>
            <p:cNvSpPr txBox="1"/>
            <p:nvPr/>
          </p:nvSpPr>
          <p:spPr>
            <a:xfrm>
              <a:off x="5283202" y="935543"/>
              <a:ext cx="7518401" cy="5617353"/>
            </a:xfrm>
            <a:prstGeom prst="rect">
              <a:avLst/>
            </a:prstGeom>
          </p:spPr>
          <p:txBody>
            <a:bodyPr wrap="square" lIns="0" tIns="0" rIns="0" bIns="0" rtlCol="0" anchor="t">
              <a:spAutoFit/>
            </a:bodyPr>
            <a:lstStyle/>
            <a:p>
              <a:pPr>
                <a:lnSpc>
                  <a:spcPts val="6720"/>
                </a:lnSpc>
              </a:pPr>
              <a:r>
                <a:rPr lang="en-US" sz="5600" b="1" i="0" spc="56" dirty="0" err="1">
                  <a:solidFill>
                    <a:srgbClr val="08708A"/>
                  </a:solidFill>
                  <a:latin typeface="Lora"/>
                </a:rPr>
                <a:t>Stichting</a:t>
              </a:r>
              <a:endParaRPr lang="en-US" sz="5600" b="1" i="0" spc="56" dirty="0">
                <a:solidFill>
                  <a:srgbClr val="08708A"/>
                </a:solidFill>
                <a:latin typeface="Lora"/>
              </a:endParaRPr>
            </a:p>
            <a:p>
              <a:pPr>
                <a:lnSpc>
                  <a:spcPts val="6720"/>
                </a:lnSpc>
              </a:pPr>
              <a:br>
                <a:rPr lang="en-US" sz="4000" b="1" i="0" spc="56" dirty="0">
                  <a:solidFill>
                    <a:srgbClr val="08708A"/>
                  </a:solidFill>
                  <a:latin typeface="Lora"/>
                </a:rPr>
              </a:br>
              <a:r>
                <a:rPr lang="en-US" sz="4000" b="1" i="0" spc="56" dirty="0">
                  <a:solidFill>
                    <a:srgbClr val="08708A"/>
                  </a:solidFill>
                  <a:latin typeface="Lora"/>
                </a:rPr>
                <a:t>#</a:t>
              </a:r>
              <a:r>
                <a:rPr lang="en-US" sz="4000" b="1" i="0" spc="56" dirty="0" err="1">
                  <a:solidFill>
                    <a:srgbClr val="08708A"/>
                  </a:solidFill>
                  <a:latin typeface="Lora"/>
                </a:rPr>
                <a:t>ikbendapr</a:t>
              </a:r>
              <a:endParaRPr lang="en-US" sz="4000" b="1" i="0" spc="56" dirty="0">
                <a:solidFill>
                  <a:srgbClr val="08708A"/>
                </a:solidFill>
                <a:latin typeface="Lora"/>
              </a:endParaRPr>
            </a:p>
            <a:p>
              <a:pPr>
                <a:lnSpc>
                  <a:spcPts val="6720"/>
                </a:lnSpc>
              </a:pPr>
              <a:endParaRPr lang="en-US" sz="4000" b="1" i="0" spc="56" dirty="0">
                <a:solidFill>
                  <a:srgbClr val="08708A"/>
                </a:solidFill>
                <a:latin typeface="Lora"/>
              </a:endParaRPr>
            </a:p>
            <a:p>
              <a:pPr>
                <a:lnSpc>
                  <a:spcPts val="6720"/>
                </a:lnSpc>
              </a:pPr>
              <a:endParaRPr lang="en-US" sz="4000" b="1" i="0" spc="56" dirty="0">
                <a:solidFill>
                  <a:srgbClr val="08708A"/>
                </a:solidFill>
                <a:latin typeface="Lora"/>
              </a:endParaRPr>
            </a:p>
          </p:txBody>
        </p:sp>
        <p:sp>
          <p:nvSpPr>
            <p:cNvPr id="4" name="TextBox 4"/>
            <p:cNvSpPr txBox="1"/>
            <p:nvPr/>
          </p:nvSpPr>
          <p:spPr>
            <a:xfrm>
              <a:off x="0" y="3702627"/>
              <a:ext cx="9426053" cy="676275"/>
            </a:xfrm>
            <a:prstGeom prst="rect">
              <a:avLst/>
            </a:prstGeom>
          </p:spPr>
          <p:txBody>
            <a:bodyPr lIns="0" tIns="0" rIns="0" bIns="0" rtlCol="0" anchor="t">
              <a:spAutoFit/>
            </a:bodyPr>
            <a:lstStyle/>
            <a:p>
              <a:pPr algn="r">
                <a:lnSpc>
                  <a:spcPts val="4200"/>
                </a:lnSpc>
              </a:pPr>
              <a:endParaRPr/>
            </a:p>
          </p:txBody>
        </p:sp>
      </p:grpSp>
      <p:sp>
        <p:nvSpPr>
          <p:cNvPr id="5" name="AutoShape 5"/>
          <p:cNvSpPr/>
          <p:nvPr/>
        </p:nvSpPr>
        <p:spPr>
          <a:xfrm>
            <a:off x="1028700" y="9206905"/>
            <a:ext cx="765659" cy="171371"/>
          </a:xfrm>
          <a:prstGeom prst="rect">
            <a:avLst/>
          </a:prstGeom>
          <a:solidFill>
            <a:srgbClr val="38B6FF"/>
          </a:solidFill>
        </p:spPr>
      </p:sp>
      <p:sp>
        <p:nvSpPr>
          <p:cNvPr id="7" name="AutoShape 7"/>
          <p:cNvSpPr/>
          <p:nvPr/>
        </p:nvSpPr>
        <p:spPr>
          <a:xfrm>
            <a:off x="9566993" y="1028700"/>
            <a:ext cx="7692307" cy="34210"/>
          </a:xfrm>
          <a:prstGeom prst="rect">
            <a:avLst/>
          </a:prstGeom>
          <a:solidFill>
            <a:srgbClr val="38B6FF"/>
          </a:solidFill>
        </p:spPr>
      </p:sp>
      <p:pic>
        <p:nvPicPr>
          <p:cNvPr id="8" name="Picture 8"/>
          <p:cNvPicPr>
            <a:picLocks noChangeAspect="1"/>
          </p:cNvPicPr>
          <p:nvPr/>
        </p:nvPicPr>
        <p:blipFill>
          <a:blip r:embed="rId2"/>
          <a:srcRect/>
          <a:stretch>
            <a:fillRect/>
          </a:stretch>
        </p:blipFill>
        <p:spPr>
          <a:xfrm>
            <a:off x="13724530" y="8667121"/>
            <a:ext cx="1063374" cy="1079568"/>
          </a:xfrm>
          <a:prstGeom prst="rect">
            <a:avLst/>
          </a:prstGeom>
        </p:spPr>
      </p:pic>
      <p:pic>
        <p:nvPicPr>
          <p:cNvPr id="10" name="Afbeelding 9">
            <a:extLst>
              <a:ext uri="{FF2B5EF4-FFF2-40B4-BE49-F238E27FC236}">
                <a16:creationId xmlns:a16="http://schemas.microsoft.com/office/drawing/2014/main" id="{66BDA03F-C154-4B31-BC7E-00E815199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529" y="1486004"/>
            <a:ext cx="8303750" cy="6111560"/>
          </a:xfrm>
          <a:prstGeom prst="rect">
            <a:avLst/>
          </a:prstGeom>
        </p:spPr>
      </p:pic>
    </p:spTree>
    <p:extLst>
      <p:ext uri="{BB962C8B-B14F-4D97-AF65-F5344CB8AC3E}">
        <p14:creationId xmlns:p14="http://schemas.microsoft.com/office/powerpoint/2010/main" val="368802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B0523C9-80C1-4D24-8957-AAE2E0A7A10A}"/>
              </a:ext>
            </a:extLst>
          </p:cNvPr>
          <p:cNvSpPr txBox="1"/>
          <p:nvPr/>
        </p:nvSpPr>
        <p:spPr>
          <a:xfrm>
            <a:off x="0" y="4457700"/>
            <a:ext cx="18288000" cy="1015663"/>
          </a:xfrm>
          <a:prstGeom prst="rect">
            <a:avLst/>
          </a:prstGeom>
          <a:noFill/>
        </p:spPr>
        <p:txBody>
          <a:bodyPr wrap="square" rtlCol="0">
            <a:spAutoFit/>
          </a:bodyPr>
          <a:lstStyle/>
          <a:p>
            <a:pPr algn="ctr"/>
            <a:r>
              <a:rPr lang="nl-NL" sz="6000" dirty="0"/>
              <a:t>PAUZE</a:t>
            </a:r>
          </a:p>
        </p:txBody>
      </p:sp>
    </p:spTree>
    <p:extLst>
      <p:ext uri="{BB962C8B-B14F-4D97-AF65-F5344CB8AC3E}">
        <p14:creationId xmlns:p14="http://schemas.microsoft.com/office/powerpoint/2010/main" val="4028856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10800" y="1296598"/>
            <a:ext cx="6433255" cy="3705558"/>
            <a:chOff x="0" y="0"/>
            <a:chExt cx="8577673" cy="4940744"/>
          </a:xfrm>
        </p:grpSpPr>
        <p:sp>
          <p:nvSpPr>
            <p:cNvPr id="3" name="TextBox 3"/>
            <p:cNvSpPr txBox="1"/>
            <p:nvPr/>
          </p:nvSpPr>
          <p:spPr>
            <a:xfrm>
              <a:off x="0" y="-9525"/>
              <a:ext cx="8577673" cy="2600325"/>
            </a:xfrm>
            <a:prstGeom prst="rect">
              <a:avLst/>
            </a:prstGeom>
          </p:spPr>
          <p:txBody>
            <a:bodyPr lIns="0" tIns="0" rIns="0" bIns="0" rtlCol="0" anchor="t">
              <a:spAutoFit/>
            </a:bodyPr>
            <a:lstStyle/>
            <a:p>
              <a:pPr>
                <a:lnSpc>
                  <a:spcPts val="3840"/>
                </a:lnSpc>
              </a:pPr>
              <a:r>
                <a:rPr lang="en-US" sz="3200" b="1" i="0" spc="160">
                  <a:solidFill>
                    <a:srgbClr val="08708A"/>
                  </a:solidFill>
                  <a:latin typeface="Raleway"/>
                </a:rPr>
                <a:t>EERSTE HULP BIJ AANKLEDEN TIP 1:</a:t>
              </a:r>
            </a:p>
            <a:p>
              <a:pPr>
                <a:lnSpc>
                  <a:spcPts val="3840"/>
                </a:lnSpc>
              </a:pPr>
              <a:endParaRPr lang="en-US" sz="3200" b="1" i="0" spc="160">
                <a:solidFill>
                  <a:srgbClr val="08708A"/>
                </a:solidFill>
                <a:latin typeface="Raleway"/>
              </a:endParaRPr>
            </a:p>
            <a:p>
              <a:pPr>
                <a:lnSpc>
                  <a:spcPts val="3840"/>
                </a:lnSpc>
              </a:pPr>
              <a:r>
                <a:rPr lang="en-US" sz="3200" b="1" i="0" spc="160">
                  <a:solidFill>
                    <a:srgbClr val="08708A"/>
                  </a:solidFill>
                  <a:latin typeface="Raleway"/>
                </a:rPr>
                <a:t>RITSHULP</a:t>
              </a:r>
            </a:p>
          </p:txBody>
        </p:sp>
        <p:sp>
          <p:nvSpPr>
            <p:cNvPr id="4" name="TextBox 4"/>
            <p:cNvSpPr txBox="1"/>
            <p:nvPr/>
          </p:nvSpPr>
          <p:spPr>
            <a:xfrm>
              <a:off x="0" y="2901759"/>
              <a:ext cx="8577673" cy="2038985"/>
            </a:xfrm>
            <a:prstGeom prst="rect">
              <a:avLst/>
            </a:prstGeom>
          </p:spPr>
          <p:txBody>
            <a:bodyPr lIns="0" tIns="0" rIns="0" bIns="0" rtlCol="0" anchor="t">
              <a:spAutoFit/>
            </a:bodyPr>
            <a:lstStyle/>
            <a:p>
              <a:pPr>
                <a:lnSpc>
                  <a:spcPts val="4200"/>
                </a:lnSpc>
              </a:pPr>
              <a:r>
                <a:rPr lang="en-US" sz="2800" b="0" i="0" spc="56">
                  <a:solidFill>
                    <a:srgbClr val="08708A"/>
                  </a:solidFill>
                  <a:latin typeface="Lora"/>
                </a:rPr>
                <a:t>Als het vastpakken van een rits moeilijk of lastig gaat, kan een ritshulp een uitkomst bieden</a:t>
              </a:r>
            </a:p>
          </p:txBody>
        </p:sp>
      </p:grpSp>
      <p:pic>
        <p:nvPicPr>
          <p:cNvPr id="5" name="Picture 5"/>
          <p:cNvPicPr>
            <a:picLocks noChangeAspect="1"/>
          </p:cNvPicPr>
          <p:nvPr/>
        </p:nvPicPr>
        <p:blipFill>
          <a:blip r:embed="rId2"/>
          <a:srcRect l="1535" r="1535"/>
          <a:stretch>
            <a:fillRect/>
          </a:stretch>
        </p:blipFill>
        <p:spPr>
          <a:xfrm>
            <a:off x="1028700" y="-495300"/>
            <a:ext cx="8115300" cy="11163300"/>
          </a:xfrm>
          <a:prstGeom prst="rect">
            <a:avLst/>
          </a:prstGeom>
        </p:spPr>
      </p:pic>
      <p:sp>
        <p:nvSpPr>
          <p:cNvPr id="6" name="AutoShape 6"/>
          <p:cNvSpPr/>
          <p:nvPr/>
        </p:nvSpPr>
        <p:spPr>
          <a:xfrm>
            <a:off x="10210800" y="9468363"/>
            <a:ext cx="765659" cy="171371"/>
          </a:xfrm>
          <a:prstGeom prst="rect">
            <a:avLst/>
          </a:prstGeom>
          <a:solidFill>
            <a:srgbClr val="38B6FF"/>
          </a:solidFill>
        </p:spPr>
      </p:sp>
      <p:sp>
        <p:nvSpPr>
          <p:cNvPr id="7" name="AutoShape 7"/>
          <p:cNvSpPr/>
          <p:nvPr/>
        </p:nvSpPr>
        <p:spPr>
          <a:xfrm>
            <a:off x="10210800" y="1028700"/>
            <a:ext cx="7048500" cy="38100"/>
          </a:xfrm>
          <a:prstGeom prst="rect">
            <a:avLst/>
          </a:prstGeom>
          <a:solidFill>
            <a:srgbClr val="38B6FF"/>
          </a:solidFill>
        </p:spPr>
      </p:sp>
      <p:pic>
        <p:nvPicPr>
          <p:cNvPr id="8" name="Picture 8"/>
          <p:cNvPicPr>
            <a:picLocks noChangeAspect="1"/>
          </p:cNvPicPr>
          <p:nvPr/>
        </p:nvPicPr>
        <p:blipFill>
          <a:blip r:embed="rId3"/>
          <a:srcRect/>
          <a:stretch>
            <a:fillRect/>
          </a:stretch>
        </p:blipFill>
        <p:spPr>
          <a:xfrm>
            <a:off x="14776864" y="7422256"/>
            <a:ext cx="3262353" cy="2532616"/>
          </a:xfrm>
          <a:prstGeom prst="rect">
            <a:avLst/>
          </a:prstGeom>
        </p:spPr>
      </p:pic>
      <p:pic>
        <p:nvPicPr>
          <p:cNvPr id="9" name="Picture 9"/>
          <p:cNvPicPr>
            <a:picLocks noChangeAspect="1"/>
          </p:cNvPicPr>
          <p:nvPr/>
        </p:nvPicPr>
        <p:blipFill>
          <a:blip r:embed="rId4"/>
          <a:srcRect/>
          <a:stretch>
            <a:fillRect/>
          </a:stretch>
        </p:blipFill>
        <p:spPr>
          <a:xfrm>
            <a:off x="10061647" y="8388196"/>
            <a:ext cx="1063964" cy="10801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10800" y="1296598"/>
            <a:ext cx="6433255" cy="3705558"/>
            <a:chOff x="0" y="0"/>
            <a:chExt cx="8577673" cy="4940744"/>
          </a:xfrm>
        </p:grpSpPr>
        <p:sp>
          <p:nvSpPr>
            <p:cNvPr id="3" name="TextBox 3"/>
            <p:cNvSpPr txBox="1"/>
            <p:nvPr/>
          </p:nvSpPr>
          <p:spPr>
            <a:xfrm>
              <a:off x="0" y="-9525"/>
              <a:ext cx="8577673" cy="2600325"/>
            </a:xfrm>
            <a:prstGeom prst="rect">
              <a:avLst/>
            </a:prstGeom>
          </p:spPr>
          <p:txBody>
            <a:bodyPr lIns="0" tIns="0" rIns="0" bIns="0" rtlCol="0" anchor="t">
              <a:spAutoFit/>
            </a:bodyPr>
            <a:lstStyle/>
            <a:p>
              <a:pPr>
                <a:lnSpc>
                  <a:spcPts val="3840"/>
                </a:lnSpc>
              </a:pPr>
              <a:r>
                <a:rPr lang="en-US" sz="3200" b="1" i="0" spc="160">
                  <a:solidFill>
                    <a:srgbClr val="08708A"/>
                  </a:solidFill>
                  <a:latin typeface="Raleway"/>
                </a:rPr>
                <a:t>EERSTE HULP BIJ AANKLEDEN TIP 2:</a:t>
              </a:r>
            </a:p>
            <a:p>
              <a:pPr>
                <a:lnSpc>
                  <a:spcPts val="3840"/>
                </a:lnSpc>
              </a:pPr>
              <a:endParaRPr lang="en-US" sz="3200" b="1" i="0" spc="160">
                <a:solidFill>
                  <a:srgbClr val="08708A"/>
                </a:solidFill>
                <a:latin typeface="Raleway"/>
              </a:endParaRPr>
            </a:p>
            <a:p>
              <a:pPr>
                <a:lnSpc>
                  <a:spcPts val="3840"/>
                </a:lnSpc>
              </a:pPr>
              <a:r>
                <a:rPr lang="en-US" sz="3200" b="1" i="0" spc="160">
                  <a:solidFill>
                    <a:srgbClr val="08708A"/>
                  </a:solidFill>
                  <a:latin typeface="Raleway"/>
                </a:rPr>
                <a:t>BRETELSKLEM</a:t>
              </a:r>
            </a:p>
          </p:txBody>
        </p:sp>
        <p:sp>
          <p:nvSpPr>
            <p:cNvPr id="4" name="TextBox 4"/>
            <p:cNvSpPr txBox="1"/>
            <p:nvPr/>
          </p:nvSpPr>
          <p:spPr>
            <a:xfrm>
              <a:off x="0" y="2901759"/>
              <a:ext cx="8577673" cy="2038985"/>
            </a:xfrm>
            <a:prstGeom prst="rect">
              <a:avLst/>
            </a:prstGeom>
          </p:spPr>
          <p:txBody>
            <a:bodyPr lIns="0" tIns="0" rIns="0" bIns="0" rtlCol="0" anchor="t">
              <a:spAutoFit/>
            </a:bodyPr>
            <a:lstStyle/>
            <a:p>
              <a:pPr>
                <a:lnSpc>
                  <a:spcPts val="4200"/>
                </a:lnSpc>
              </a:pPr>
              <a:r>
                <a:rPr lang="en-US" sz="2800" b="0" i="0" spc="56">
                  <a:solidFill>
                    <a:srgbClr val="08708A"/>
                  </a:solidFill>
                  <a:latin typeface="Lora"/>
                </a:rPr>
                <a:t>Deze maakt het makkelijker om de broek weer aan te trekken na het toiletgaan.</a:t>
              </a:r>
            </a:p>
          </p:txBody>
        </p:sp>
      </p:grpSp>
      <p:pic>
        <p:nvPicPr>
          <p:cNvPr id="5" name="Picture 5"/>
          <p:cNvPicPr>
            <a:picLocks noChangeAspect="1"/>
          </p:cNvPicPr>
          <p:nvPr/>
        </p:nvPicPr>
        <p:blipFill>
          <a:blip r:embed="rId2"/>
          <a:srcRect l="13128" r="13128"/>
          <a:stretch>
            <a:fillRect/>
          </a:stretch>
        </p:blipFill>
        <p:spPr>
          <a:xfrm>
            <a:off x="1028700" y="-495300"/>
            <a:ext cx="8115300" cy="11163300"/>
          </a:xfrm>
          <a:prstGeom prst="rect">
            <a:avLst/>
          </a:prstGeom>
        </p:spPr>
      </p:pic>
      <p:sp>
        <p:nvSpPr>
          <p:cNvPr id="6" name="AutoShape 6"/>
          <p:cNvSpPr/>
          <p:nvPr/>
        </p:nvSpPr>
        <p:spPr>
          <a:xfrm>
            <a:off x="10210800" y="9468363"/>
            <a:ext cx="765659" cy="171371"/>
          </a:xfrm>
          <a:prstGeom prst="rect">
            <a:avLst/>
          </a:prstGeom>
          <a:solidFill>
            <a:srgbClr val="38B6FF"/>
          </a:solidFill>
        </p:spPr>
      </p:sp>
      <p:sp>
        <p:nvSpPr>
          <p:cNvPr id="7" name="AutoShape 7"/>
          <p:cNvSpPr/>
          <p:nvPr/>
        </p:nvSpPr>
        <p:spPr>
          <a:xfrm>
            <a:off x="10210800" y="1028700"/>
            <a:ext cx="7048500" cy="38100"/>
          </a:xfrm>
          <a:prstGeom prst="rect">
            <a:avLst/>
          </a:prstGeom>
          <a:solidFill>
            <a:srgbClr val="38B6FF"/>
          </a:solidFill>
        </p:spPr>
      </p:sp>
      <p:pic>
        <p:nvPicPr>
          <p:cNvPr id="8" name="Picture 8"/>
          <p:cNvPicPr>
            <a:picLocks noChangeAspect="1"/>
          </p:cNvPicPr>
          <p:nvPr/>
        </p:nvPicPr>
        <p:blipFill>
          <a:blip r:embed="rId3"/>
          <a:srcRect/>
          <a:stretch>
            <a:fillRect/>
          </a:stretch>
        </p:blipFill>
        <p:spPr>
          <a:xfrm>
            <a:off x="10061647" y="8178133"/>
            <a:ext cx="1063964" cy="1080167"/>
          </a:xfrm>
          <a:prstGeom prst="rect">
            <a:avLst/>
          </a:prstGeom>
        </p:spPr>
      </p:pic>
      <p:pic>
        <p:nvPicPr>
          <p:cNvPr id="9" name="Picture 9"/>
          <p:cNvPicPr>
            <a:picLocks noChangeAspect="1"/>
          </p:cNvPicPr>
          <p:nvPr/>
        </p:nvPicPr>
        <p:blipFill>
          <a:blip r:embed="rId4"/>
          <a:srcRect/>
          <a:stretch>
            <a:fillRect/>
          </a:stretch>
        </p:blipFill>
        <p:spPr>
          <a:xfrm>
            <a:off x="14596784" y="7451909"/>
            <a:ext cx="3262353" cy="253261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10800" y="1747321"/>
            <a:ext cx="6433255" cy="3225377"/>
            <a:chOff x="0" y="-9525"/>
            <a:chExt cx="8577673" cy="4300502"/>
          </a:xfrm>
        </p:grpSpPr>
        <p:sp>
          <p:nvSpPr>
            <p:cNvPr id="3" name="TextBox 3"/>
            <p:cNvSpPr txBox="1"/>
            <p:nvPr/>
          </p:nvSpPr>
          <p:spPr>
            <a:xfrm>
              <a:off x="0" y="-9525"/>
              <a:ext cx="8577673" cy="2600325"/>
            </a:xfrm>
            <a:prstGeom prst="rect">
              <a:avLst/>
            </a:prstGeom>
          </p:spPr>
          <p:txBody>
            <a:bodyPr lIns="0" tIns="0" rIns="0" bIns="0" rtlCol="0" anchor="t">
              <a:spAutoFit/>
            </a:bodyPr>
            <a:lstStyle/>
            <a:p>
              <a:pPr>
                <a:lnSpc>
                  <a:spcPts val="3840"/>
                </a:lnSpc>
              </a:pPr>
              <a:r>
                <a:rPr lang="en-US" sz="3200" b="1" i="0" spc="160" dirty="0">
                  <a:solidFill>
                    <a:srgbClr val="08708A"/>
                  </a:solidFill>
                  <a:latin typeface="Raleway"/>
                </a:rPr>
                <a:t>EERSTE HULP BIJ AANKLEDEN TIP 3:</a:t>
              </a:r>
            </a:p>
            <a:p>
              <a:pPr>
                <a:lnSpc>
                  <a:spcPts val="3840"/>
                </a:lnSpc>
              </a:pPr>
              <a:endParaRPr lang="en-US" sz="3200" b="1" i="0" spc="160" dirty="0">
                <a:solidFill>
                  <a:srgbClr val="08708A"/>
                </a:solidFill>
                <a:latin typeface="Raleway"/>
              </a:endParaRPr>
            </a:p>
            <a:p>
              <a:pPr>
                <a:lnSpc>
                  <a:spcPts val="3840"/>
                </a:lnSpc>
              </a:pPr>
              <a:r>
                <a:rPr lang="en-US" sz="3200" b="1" spc="160" dirty="0" err="1">
                  <a:solidFill>
                    <a:srgbClr val="08708A"/>
                  </a:solidFill>
                  <a:latin typeface="Raleway"/>
                </a:rPr>
                <a:t>Sluiting</a:t>
              </a:r>
              <a:r>
                <a:rPr lang="en-US" sz="3200" b="1" spc="160" dirty="0">
                  <a:solidFill>
                    <a:srgbClr val="08708A"/>
                  </a:solidFill>
                  <a:latin typeface="Raleway"/>
                </a:rPr>
                <a:t> </a:t>
              </a:r>
              <a:r>
                <a:rPr lang="en-US" sz="3200" b="1" spc="160" dirty="0" err="1">
                  <a:solidFill>
                    <a:srgbClr val="08708A"/>
                  </a:solidFill>
                  <a:latin typeface="Raleway"/>
                </a:rPr>
                <a:t>overhemd</a:t>
              </a:r>
              <a:endParaRPr lang="en-US" sz="3200" b="1" i="0" spc="160" dirty="0">
                <a:solidFill>
                  <a:srgbClr val="08708A"/>
                </a:solidFill>
                <a:latin typeface="Raleway"/>
              </a:endParaRPr>
            </a:p>
          </p:txBody>
        </p:sp>
        <p:sp>
          <p:nvSpPr>
            <p:cNvPr id="4" name="TextBox 4"/>
            <p:cNvSpPr txBox="1"/>
            <p:nvPr/>
          </p:nvSpPr>
          <p:spPr>
            <a:xfrm>
              <a:off x="0" y="2911284"/>
              <a:ext cx="8577673" cy="1379693"/>
            </a:xfrm>
            <a:prstGeom prst="rect">
              <a:avLst/>
            </a:prstGeom>
          </p:spPr>
          <p:txBody>
            <a:bodyPr lIns="0" tIns="0" rIns="0" bIns="0" rtlCol="0" anchor="t">
              <a:spAutoFit/>
            </a:bodyPr>
            <a:lstStyle/>
            <a:p>
              <a:pPr marL="457200" indent="-457200">
                <a:lnSpc>
                  <a:spcPts val="4199"/>
                </a:lnSpc>
                <a:buFontTx/>
                <a:buChar char="-"/>
              </a:pPr>
              <a:r>
                <a:rPr lang="en-US" sz="2800" b="0" i="0" spc="56" dirty="0" err="1">
                  <a:solidFill>
                    <a:srgbClr val="08708A"/>
                  </a:solidFill>
                  <a:latin typeface="Lora"/>
                </a:rPr>
                <a:t>Achtersluiting</a:t>
              </a:r>
              <a:endParaRPr lang="en-US" sz="2800" b="0" i="0" spc="56" dirty="0">
                <a:solidFill>
                  <a:srgbClr val="08708A"/>
                </a:solidFill>
                <a:latin typeface="Lora"/>
              </a:endParaRPr>
            </a:p>
            <a:p>
              <a:pPr>
                <a:lnSpc>
                  <a:spcPts val="4199"/>
                </a:lnSpc>
              </a:pPr>
              <a:r>
                <a:rPr lang="en-US" sz="2800" spc="56" dirty="0">
                  <a:solidFill>
                    <a:srgbClr val="08708A"/>
                  </a:solidFill>
                  <a:latin typeface="Lora"/>
                </a:rPr>
                <a:t>-   </a:t>
              </a:r>
              <a:r>
                <a:rPr lang="en-US" sz="2800" spc="56" dirty="0" err="1">
                  <a:solidFill>
                    <a:srgbClr val="08708A"/>
                  </a:solidFill>
                  <a:latin typeface="Lora"/>
                </a:rPr>
                <a:t>klittebandsluiting</a:t>
              </a:r>
              <a:endParaRPr lang="en-US" sz="2800" b="0" i="0" spc="56" dirty="0">
                <a:solidFill>
                  <a:srgbClr val="08708A"/>
                </a:solidFill>
                <a:latin typeface="Lora"/>
              </a:endParaRPr>
            </a:p>
          </p:txBody>
        </p:sp>
      </p:grpSp>
      <p:sp>
        <p:nvSpPr>
          <p:cNvPr id="6" name="AutoShape 6"/>
          <p:cNvSpPr/>
          <p:nvPr/>
        </p:nvSpPr>
        <p:spPr>
          <a:xfrm>
            <a:off x="10210800" y="9468363"/>
            <a:ext cx="765659" cy="171371"/>
          </a:xfrm>
          <a:prstGeom prst="rect">
            <a:avLst/>
          </a:prstGeom>
          <a:solidFill>
            <a:srgbClr val="38B6FF"/>
          </a:solidFill>
        </p:spPr>
      </p:sp>
      <p:sp>
        <p:nvSpPr>
          <p:cNvPr id="7" name="AutoShape 7"/>
          <p:cNvSpPr/>
          <p:nvPr/>
        </p:nvSpPr>
        <p:spPr>
          <a:xfrm>
            <a:off x="10210800" y="1028700"/>
            <a:ext cx="7048500" cy="38100"/>
          </a:xfrm>
          <a:prstGeom prst="rect">
            <a:avLst/>
          </a:prstGeom>
          <a:solidFill>
            <a:srgbClr val="38B6FF"/>
          </a:solidFill>
        </p:spPr>
      </p:sp>
      <p:pic>
        <p:nvPicPr>
          <p:cNvPr id="8" name="Picture 8"/>
          <p:cNvPicPr>
            <a:picLocks noChangeAspect="1"/>
          </p:cNvPicPr>
          <p:nvPr/>
        </p:nvPicPr>
        <p:blipFill>
          <a:blip r:embed="rId2"/>
          <a:srcRect/>
          <a:stretch>
            <a:fillRect/>
          </a:stretch>
        </p:blipFill>
        <p:spPr>
          <a:xfrm>
            <a:off x="10210800" y="8178133"/>
            <a:ext cx="1063964" cy="1080167"/>
          </a:xfrm>
          <a:prstGeom prst="rect">
            <a:avLst/>
          </a:prstGeom>
        </p:spPr>
      </p:pic>
      <p:pic>
        <p:nvPicPr>
          <p:cNvPr id="10" name="Picture 10"/>
          <p:cNvPicPr>
            <a:picLocks noChangeAspect="1"/>
          </p:cNvPicPr>
          <p:nvPr/>
        </p:nvPicPr>
        <p:blipFill>
          <a:blip r:embed="rId3"/>
          <a:srcRect/>
          <a:stretch>
            <a:fillRect/>
          </a:stretch>
        </p:blipFill>
        <p:spPr>
          <a:xfrm>
            <a:off x="14484688" y="7107118"/>
            <a:ext cx="3262353" cy="2532616"/>
          </a:xfrm>
          <a:prstGeom prst="rect">
            <a:avLst/>
          </a:prstGeom>
        </p:spPr>
      </p:pic>
      <p:pic>
        <p:nvPicPr>
          <p:cNvPr id="12" name="Afbeelding 11">
            <a:extLst>
              <a:ext uri="{FF2B5EF4-FFF2-40B4-BE49-F238E27FC236}">
                <a16:creationId xmlns:a16="http://schemas.microsoft.com/office/drawing/2014/main" id="{6866486A-BD8A-45AB-980B-0C68EFC63C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078" y="1285875"/>
            <a:ext cx="10287000" cy="7715250"/>
          </a:xfrm>
          <a:prstGeom prst="rect">
            <a:avLst/>
          </a:prstGeom>
        </p:spPr>
      </p:pic>
    </p:spTree>
    <p:extLst>
      <p:ext uri="{BB962C8B-B14F-4D97-AF65-F5344CB8AC3E}">
        <p14:creationId xmlns:p14="http://schemas.microsoft.com/office/powerpoint/2010/main" val="2056680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28700"/>
            <a:ext cx="4297563" cy="2543175"/>
          </a:xfrm>
          <a:prstGeom prst="rect">
            <a:avLst/>
          </a:prstGeom>
        </p:spPr>
        <p:txBody>
          <a:bodyPr lIns="0" tIns="0" rIns="0" bIns="0" rtlCol="0" anchor="t">
            <a:spAutoFit/>
          </a:bodyPr>
          <a:lstStyle/>
          <a:p>
            <a:pPr>
              <a:lnSpc>
                <a:spcPts val="6720"/>
              </a:lnSpc>
            </a:pPr>
            <a:r>
              <a:rPr lang="en-US" sz="5600" b="1" i="0" spc="56">
                <a:solidFill>
                  <a:srgbClr val="08708A"/>
                </a:solidFill>
                <a:latin typeface="Lora"/>
              </a:rPr>
              <a:t>Wat kunt u verwachten vandaag?</a:t>
            </a:r>
          </a:p>
        </p:txBody>
      </p:sp>
      <p:sp>
        <p:nvSpPr>
          <p:cNvPr id="3" name="TextBox 3"/>
          <p:cNvSpPr txBox="1"/>
          <p:nvPr/>
        </p:nvSpPr>
        <p:spPr>
          <a:xfrm>
            <a:off x="11658600" y="2269114"/>
            <a:ext cx="6354355" cy="6879512"/>
          </a:xfrm>
          <a:prstGeom prst="rect">
            <a:avLst/>
          </a:prstGeom>
        </p:spPr>
        <p:txBody>
          <a:bodyPr lIns="0" tIns="0" rIns="0" bIns="0" rtlCol="0" anchor="t">
            <a:spAutoFit/>
          </a:bodyPr>
          <a:lstStyle/>
          <a:p>
            <a:pPr algn="r">
              <a:lnSpc>
                <a:spcPts val="4500"/>
              </a:lnSpc>
            </a:pPr>
            <a:r>
              <a:rPr lang="en-US" sz="3000" b="0" i="0" spc="60" dirty="0" err="1">
                <a:solidFill>
                  <a:srgbClr val="35382F"/>
                </a:solidFill>
                <a:latin typeface="Lora"/>
              </a:rPr>
              <a:t>Introductie</a:t>
            </a:r>
            <a:r>
              <a:rPr lang="en-US" sz="3000" b="0" i="0" spc="60" dirty="0">
                <a:solidFill>
                  <a:srgbClr val="35382F"/>
                </a:solidFill>
                <a:latin typeface="Lora"/>
              </a:rPr>
              <a:t> DAPR fashion</a:t>
            </a:r>
          </a:p>
          <a:p>
            <a:pPr algn="r">
              <a:lnSpc>
                <a:spcPts val="4500"/>
              </a:lnSpc>
            </a:pPr>
            <a:endParaRPr lang="en-US" sz="3000" spc="60" dirty="0">
              <a:solidFill>
                <a:srgbClr val="35382F"/>
              </a:solidFill>
              <a:latin typeface="Lora"/>
            </a:endParaRPr>
          </a:p>
          <a:p>
            <a:pPr algn="r">
              <a:lnSpc>
                <a:spcPts val="4500"/>
              </a:lnSpc>
            </a:pPr>
            <a:r>
              <a:rPr lang="en-US" sz="3000" spc="60" dirty="0" err="1">
                <a:solidFill>
                  <a:srgbClr val="35382F"/>
                </a:solidFill>
                <a:latin typeface="Lora"/>
              </a:rPr>
              <a:t>Broeken</a:t>
            </a:r>
            <a:r>
              <a:rPr lang="en-US" sz="3000" spc="60" dirty="0">
                <a:solidFill>
                  <a:srgbClr val="35382F"/>
                </a:solidFill>
                <a:latin typeface="Lora"/>
              </a:rPr>
              <a:t> </a:t>
            </a:r>
            <a:r>
              <a:rPr lang="en-US" sz="3000" spc="60" dirty="0" err="1">
                <a:solidFill>
                  <a:srgbClr val="35382F"/>
                </a:solidFill>
                <a:latin typeface="Lora"/>
              </a:rPr>
              <a:t>bij</a:t>
            </a:r>
            <a:r>
              <a:rPr lang="en-US" sz="3000" spc="60" dirty="0">
                <a:solidFill>
                  <a:srgbClr val="35382F"/>
                </a:solidFill>
                <a:latin typeface="Lora"/>
              </a:rPr>
              <a:t> Parkinson</a:t>
            </a:r>
            <a:br>
              <a:rPr lang="en-US" sz="3000" spc="60" dirty="0">
                <a:solidFill>
                  <a:srgbClr val="35382F"/>
                </a:solidFill>
                <a:latin typeface="Lora"/>
              </a:rPr>
            </a:br>
            <a:endParaRPr lang="en-US" sz="3000" spc="60" dirty="0">
              <a:solidFill>
                <a:srgbClr val="35382F"/>
              </a:solidFill>
              <a:latin typeface="Lora"/>
            </a:endParaRPr>
          </a:p>
          <a:p>
            <a:pPr algn="r">
              <a:lnSpc>
                <a:spcPts val="4500"/>
              </a:lnSpc>
            </a:pPr>
            <a:r>
              <a:rPr lang="en-US" sz="3000" spc="60" dirty="0" err="1">
                <a:solidFill>
                  <a:srgbClr val="35382F"/>
                </a:solidFill>
                <a:latin typeface="Lora"/>
              </a:rPr>
              <a:t>Stichting</a:t>
            </a:r>
            <a:endParaRPr lang="en-US" sz="3000" spc="60" dirty="0">
              <a:solidFill>
                <a:srgbClr val="35382F"/>
              </a:solidFill>
              <a:latin typeface="Lora"/>
            </a:endParaRPr>
          </a:p>
          <a:p>
            <a:pPr algn="r">
              <a:lnSpc>
                <a:spcPts val="4500"/>
              </a:lnSpc>
            </a:pPr>
            <a:endParaRPr lang="en-US" sz="3000" spc="60" dirty="0">
              <a:solidFill>
                <a:srgbClr val="35382F"/>
              </a:solidFill>
              <a:latin typeface="Lora"/>
            </a:endParaRPr>
          </a:p>
          <a:p>
            <a:pPr algn="r">
              <a:lnSpc>
                <a:spcPts val="4500"/>
              </a:lnSpc>
            </a:pPr>
            <a:r>
              <a:rPr lang="en-US" sz="3000" spc="60" dirty="0" err="1">
                <a:solidFill>
                  <a:srgbClr val="35382F"/>
                </a:solidFill>
                <a:latin typeface="Lora"/>
              </a:rPr>
              <a:t>Pauze</a:t>
            </a:r>
            <a:r>
              <a:rPr lang="en-US" sz="3000" spc="60" dirty="0">
                <a:solidFill>
                  <a:srgbClr val="35382F"/>
                </a:solidFill>
                <a:latin typeface="Lora"/>
              </a:rPr>
              <a:t> </a:t>
            </a:r>
            <a:br>
              <a:rPr lang="en-US" sz="3000" spc="60" dirty="0">
                <a:solidFill>
                  <a:srgbClr val="35382F"/>
                </a:solidFill>
                <a:latin typeface="Lora"/>
              </a:rPr>
            </a:br>
            <a:endParaRPr lang="en-US" sz="3000" spc="60" dirty="0">
              <a:solidFill>
                <a:srgbClr val="35382F"/>
              </a:solidFill>
              <a:latin typeface="Lora"/>
            </a:endParaRPr>
          </a:p>
          <a:p>
            <a:pPr algn="r">
              <a:lnSpc>
                <a:spcPts val="4500"/>
              </a:lnSpc>
            </a:pPr>
            <a:r>
              <a:rPr lang="en-US" sz="3000" spc="60" dirty="0" err="1">
                <a:solidFill>
                  <a:srgbClr val="35382F"/>
                </a:solidFill>
                <a:latin typeface="Lora"/>
              </a:rPr>
              <a:t>Eerste</a:t>
            </a:r>
            <a:r>
              <a:rPr lang="en-US" sz="3000" spc="60" dirty="0">
                <a:solidFill>
                  <a:srgbClr val="35382F"/>
                </a:solidFill>
                <a:latin typeface="Lora"/>
              </a:rPr>
              <a:t> </a:t>
            </a:r>
            <a:r>
              <a:rPr lang="en-US" sz="3000" spc="60" dirty="0" err="1">
                <a:solidFill>
                  <a:srgbClr val="35382F"/>
                </a:solidFill>
                <a:latin typeface="Lora"/>
              </a:rPr>
              <a:t>Hulp</a:t>
            </a:r>
            <a:r>
              <a:rPr lang="en-US" sz="3000" spc="60" dirty="0">
                <a:solidFill>
                  <a:srgbClr val="35382F"/>
                </a:solidFill>
                <a:latin typeface="Lora"/>
              </a:rPr>
              <a:t> </a:t>
            </a:r>
            <a:r>
              <a:rPr lang="en-US" sz="3000" spc="60" dirty="0" err="1">
                <a:solidFill>
                  <a:srgbClr val="35382F"/>
                </a:solidFill>
                <a:latin typeface="Lora"/>
              </a:rPr>
              <a:t>Bij</a:t>
            </a:r>
            <a:r>
              <a:rPr lang="en-US" sz="3000" spc="60" dirty="0">
                <a:solidFill>
                  <a:srgbClr val="35382F"/>
                </a:solidFill>
                <a:latin typeface="Lora"/>
              </a:rPr>
              <a:t> </a:t>
            </a:r>
            <a:r>
              <a:rPr lang="en-US" sz="3000" spc="60" dirty="0" err="1">
                <a:solidFill>
                  <a:srgbClr val="35382F"/>
                </a:solidFill>
                <a:latin typeface="Lora"/>
              </a:rPr>
              <a:t>Aankleden</a:t>
            </a:r>
            <a:endParaRPr lang="en-US" sz="3000" spc="60" dirty="0">
              <a:solidFill>
                <a:srgbClr val="35382F"/>
              </a:solidFill>
              <a:latin typeface="Lora"/>
            </a:endParaRPr>
          </a:p>
          <a:p>
            <a:pPr algn="r">
              <a:lnSpc>
                <a:spcPts val="4500"/>
              </a:lnSpc>
            </a:pPr>
            <a:endParaRPr lang="en-US" sz="3000" b="0" i="0" spc="60" dirty="0">
              <a:solidFill>
                <a:srgbClr val="35382F"/>
              </a:solidFill>
              <a:latin typeface="Lora"/>
            </a:endParaRPr>
          </a:p>
          <a:p>
            <a:pPr algn="r">
              <a:lnSpc>
                <a:spcPts val="4500"/>
              </a:lnSpc>
            </a:pPr>
            <a:r>
              <a:rPr lang="en-US" sz="3000" b="0" i="0" spc="60" dirty="0" err="1">
                <a:solidFill>
                  <a:srgbClr val="35382F"/>
                </a:solidFill>
                <a:latin typeface="Lora"/>
              </a:rPr>
              <a:t>Vragen</a:t>
            </a:r>
            <a:endParaRPr lang="en-US" sz="3000" b="0" i="0" spc="60" dirty="0">
              <a:solidFill>
                <a:srgbClr val="35382F"/>
              </a:solidFill>
              <a:latin typeface="Lora"/>
            </a:endParaRPr>
          </a:p>
          <a:p>
            <a:pPr algn="r">
              <a:lnSpc>
                <a:spcPts val="4500"/>
              </a:lnSpc>
            </a:pPr>
            <a:endParaRPr lang="en-US" sz="3000" b="0" i="0" spc="60" dirty="0">
              <a:solidFill>
                <a:srgbClr val="35382F"/>
              </a:solidFill>
              <a:latin typeface="Lora"/>
            </a:endParaRPr>
          </a:p>
        </p:txBody>
      </p:sp>
      <p:pic>
        <p:nvPicPr>
          <p:cNvPr id="4" name="Picture 4"/>
          <p:cNvPicPr>
            <a:picLocks noChangeAspect="1"/>
          </p:cNvPicPr>
          <p:nvPr/>
        </p:nvPicPr>
        <p:blipFill>
          <a:blip r:embed="rId2"/>
          <a:srcRect l="16137" r="16137"/>
          <a:stretch>
            <a:fillRect/>
          </a:stretch>
        </p:blipFill>
        <p:spPr>
          <a:xfrm>
            <a:off x="6246507" y="0"/>
            <a:ext cx="5074889" cy="11247149"/>
          </a:xfrm>
          <a:prstGeom prst="rect">
            <a:avLst/>
          </a:prstGeom>
        </p:spPr>
      </p:pic>
      <p:sp>
        <p:nvSpPr>
          <p:cNvPr id="5" name="AutoShape 5"/>
          <p:cNvSpPr/>
          <p:nvPr/>
        </p:nvSpPr>
        <p:spPr>
          <a:xfrm>
            <a:off x="16493641" y="1240790"/>
            <a:ext cx="765659" cy="171371"/>
          </a:xfrm>
          <a:prstGeom prst="rect">
            <a:avLst/>
          </a:prstGeom>
          <a:solidFill>
            <a:srgbClr val="38B6FF"/>
          </a:solidFill>
        </p:spPr>
      </p:sp>
      <p:pic>
        <p:nvPicPr>
          <p:cNvPr id="6" name="Picture 6"/>
          <p:cNvPicPr>
            <a:picLocks noChangeAspect="1"/>
          </p:cNvPicPr>
          <p:nvPr/>
        </p:nvPicPr>
        <p:blipFill>
          <a:blip r:embed="rId3"/>
          <a:srcRect/>
          <a:stretch>
            <a:fillRect/>
          </a:stretch>
        </p:blipFill>
        <p:spPr>
          <a:xfrm>
            <a:off x="1028700" y="8285890"/>
            <a:ext cx="957824" cy="9724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10800" y="1754465"/>
            <a:ext cx="6433255" cy="4229433"/>
            <a:chOff x="0" y="0"/>
            <a:chExt cx="8577673" cy="5639244"/>
          </a:xfrm>
        </p:grpSpPr>
        <p:sp>
          <p:nvSpPr>
            <p:cNvPr id="3" name="TextBox 3"/>
            <p:cNvSpPr txBox="1"/>
            <p:nvPr/>
          </p:nvSpPr>
          <p:spPr>
            <a:xfrm>
              <a:off x="0" y="-9525"/>
              <a:ext cx="8577673" cy="2600325"/>
            </a:xfrm>
            <a:prstGeom prst="rect">
              <a:avLst/>
            </a:prstGeom>
          </p:spPr>
          <p:txBody>
            <a:bodyPr lIns="0" tIns="0" rIns="0" bIns="0" rtlCol="0" anchor="t">
              <a:spAutoFit/>
            </a:bodyPr>
            <a:lstStyle/>
            <a:p>
              <a:pPr>
                <a:lnSpc>
                  <a:spcPts val="3840"/>
                </a:lnSpc>
              </a:pPr>
              <a:r>
                <a:rPr lang="en-US" sz="3200" b="1" i="0" spc="160">
                  <a:solidFill>
                    <a:srgbClr val="08708A"/>
                  </a:solidFill>
                  <a:latin typeface="Raleway"/>
                </a:rPr>
                <a:t>EERSTE HULP BIJ AANKLEDEN TIP 4:</a:t>
              </a:r>
            </a:p>
            <a:p>
              <a:pPr>
                <a:lnSpc>
                  <a:spcPts val="3840"/>
                </a:lnSpc>
              </a:pPr>
              <a:endParaRPr lang="en-US" sz="3200" b="1" i="0" spc="160">
                <a:solidFill>
                  <a:srgbClr val="08708A"/>
                </a:solidFill>
                <a:latin typeface="Raleway"/>
              </a:endParaRPr>
            </a:p>
            <a:p>
              <a:pPr>
                <a:lnSpc>
                  <a:spcPts val="3840"/>
                </a:lnSpc>
              </a:pPr>
              <a:r>
                <a:rPr lang="en-US" sz="3200" b="1" i="0" spc="160">
                  <a:solidFill>
                    <a:srgbClr val="08708A"/>
                  </a:solidFill>
                  <a:latin typeface="Raleway"/>
                </a:rPr>
                <a:t>PASVORM EN MATERIAAL</a:t>
              </a:r>
            </a:p>
          </p:txBody>
        </p:sp>
        <p:sp>
          <p:nvSpPr>
            <p:cNvPr id="4" name="TextBox 4"/>
            <p:cNvSpPr txBox="1"/>
            <p:nvPr/>
          </p:nvSpPr>
          <p:spPr>
            <a:xfrm>
              <a:off x="0" y="2911284"/>
              <a:ext cx="8577673" cy="2727960"/>
            </a:xfrm>
            <a:prstGeom prst="rect">
              <a:avLst/>
            </a:prstGeom>
          </p:spPr>
          <p:txBody>
            <a:bodyPr lIns="0" tIns="0" rIns="0" bIns="0" rtlCol="0" anchor="t">
              <a:spAutoFit/>
            </a:bodyPr>
            <a:lstStyle/>
            <a:p>
              <a:pPr>
                <a:lnSpc>
                  <a:spcPts val="4199"/>
                </a:lnSpc>
              </a:pPr>
              <a:r>
                <a:rPr lang="en-US" sz="2800" b="0" i="0" spc="56">
                  <a:solidFill>
                    <a:srgbClr val="08708A"/>
                  </a:solidFill>
                  <a:latin typeface="Lora"/>
                </a:rPr>
                <a:t>Raglanmouw</a:t>
              </a:r>
            </a:p>
            <a:p>
              <a:pPr>
                <a:lnSpc>
                  <a:spcPts val="4199"/>
                </a:lnSpc>
              </a:pPr>
              <a:endParaRPr lang="en-US" sz="2800" b="0" i="0" spc="56">
                <a:solidFill>
                  <a:srgbClr val="08708A"/>
                </a:solidFill>
                <a:latin typeface="Lora"/>
              </a:endParaRPr>
            </a:p>
            <a:p>
              <a:pPr>
                <a:lnSpc>
                  <a:spcPts val="4200"/>
                </a:lnSpc>
              </a:pPr>
              <a:r>
                <a:rPr lang="en-US" sz="2800" b="0" i="0" spc="56">
                  <a:solidFill>
                    <a:srgbClr val="08708A"/>
                  </a:solidFill>
                  <a:latin typeface="Lora"/>
                </a:rPr>
                <a:t>Natuurlijke en lichtgewicht materialen.</a:t>
              </a:r>
            </a:p>
          </p:txBody>
        </p:sp>
      </p:grpSp>
      <p:pic>
        <p:nvPicPr>
          <p:cNvPr id="5" name="Picture 5"/>
          <p:cNvPicPr>
            <a:picLocks noChangeAspect="1"/>
          </p:cNvPicPr>
          <p:nvPr/>
        </p:nvPicPr>
        <p:blipFill>
          <a:blip r:embed="rId2"/>
          <a:srcRect l="13128" r="13128"/>
          <a:stretch>
            <a:fillRect/>
          </a:stretch>
        </p:blipFill>
        <p:spPr>
          <a:xfrm>
            <a:off x="1028700" y="-438150"/>
            <a:ext cx="8115300" cy="11163300"/>
          </a:xfrm>
          <a:prstGeom prst="rect">
            <a:avLst/>
          </a:prstGeom>
        </p:spPr>
      </p:pic>
      <p:sp>
        <p:nvSpPr>
          <p:cNvPr id="6" name="AutoShape 6"/>
          <p:cNvSpPr/>
          <p:nvPr/>
        </p:nvSpPr>
        <p:spPr>
          <a:xfrm>
            <a:off x="10210800" y="9468363"/>
            <a:ext cx="765659" cy="171371"/>
          </a:xfrm>
          <a:prstGeom prst="rect">
            <a:avLst/>
          </a:prstGeom>
          <a:solidFill>
            <a:srgbClr val="38B6FF"/>
          </a:solidFill>
        </p:spPr>
      </p:sp>
      <p:sp>
        <p:nvSpPr>
          <p:cNvPr id="7" name="AutoShape 7"/>
          <p:cNvSpPr/>
          <p:nvPr/>
        </p:nvSpPr>
        <p:spPr>
          <a:xfrm>
            <a:off x="10210800" y="1028700"/>
            <a:ext cx="7048500" cy="38100"/>
          </a:xfrm>
          <a:prstGeom prst="rect">
            <a:avLst/>
          </a:prstGeom>
          <a:solidFill>
            <a:srgbClr val="38B6FF"/>
          </a:solidFill>
        </p:spPr>
      </p:sp>
      <p:pic>
        <p:nvPicPr>
          <p:cNvPr id="8" name="Picture 8"/>
          <p:cNvPicPr>
            <a:picLocks noChangeAspect="1"/>
          </p:cNvPicPr>
          <p:nvPr/>
        </p:nvPicPr>
        <p:blipFill>
          <a:blip r:embed="rId3"/>
          <a:srcRect/>
          <a:stretch>
            <a:fillRect/>
          </a:stretch>
        </p:blipFill>
        <p:spPr>
          <a:xfrm>
            <a:off x="10210800" y="8178133"/>
            <a:ext cx="1063964" cy="1080167"/>
          </a:xfrm>
          <a:prstGeom prst="rect">
            <a:avLst/>
          </a:prstGeom>
        </p:spPr>
      </p:pic>
      <p:pic>
        <p:nvPicPr>
          <p:cNvPr id="9" name="Picture 9"/>
          <p:cNvPicPr>
            <a:picLocks noChangeAspect="1"/>
          </p:cNvPicPr>
          <p:nvPr/>
        </p:nvPicPr>
        <p:blipFill>
          <a:blip r:embed="rId4"/>
          <a:srcRect l="18038" t="12744" r="3448" b="10966"/>
          <a:stretch>
            <a:fillRect/>
          </a:stretch>
        </p:blipFill>
        <p:spPr>
          <a:xfrm>
            <a:off x="1028700" y="-328180"/>
            <a:ext cx="8194850" cy="11254647"/>
          </a:xfrm>
          <a:prstGeom prst="rect">
            <a:avLst/>
          </a:prstGeom>
        </p:spPr>
      </p:pic>
      <p:pic>
        <p:nvPicPr>
          <p:cNvPr id="10" name="Picture 10"/>
          <p:cNvPicPr>
            <a:picLocks noChangeAspect="1"/>
          </p:cNvPicPr>
          <p:nvPr/>
        </p:nvPicPr>
        <p:blipFill>
          <a:blip r:embed="rId5"/>
          <a:srcRect/>
          <a:stretch>
            <a:fillRect/>
          </a:stretch>
        </p:blipFill>
        <p:spPr>
          <a:xfrm>
            <a:off x="14484688" y="7107118"/>
            <a:ext cx="3262353" cy="253261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765" t="8611" r="3130" b="35975"/>
          <a:stretch>
            <a:fillRect/>
          </a:stretch>
        </p:blipFill>
        <p:spPr>
          <a:xfrm>
            <a:off x="0" y="-90181"/>
            <a:ext cx="11719136" cy="10377181"/>
          </a:xfrm>
          <a:prstGeom prst="rect">
            <a:avLst/>
          </a:prstGeom>
        </p:spPr>
      </p:pic>
      <p:sp>
        <p:nvSpPr>
          <p:cNvPr id="3" name="TextBox 3"/>
          <p:cNvSpPr txBox="1"/>
          <p:nvPr/>
        </p:nvSpPr>
        <p:spPr>
          <a:xfrm>
            <a:off x="12115800" y="1028700"/>
            <a:ext cx="5867400" cy="6844053"/>
          </a:xfrm>
          <a:prstGeom prst="rect">
            <a:avLst/>
          </a:prstGeom>
        </p:spPr>
        <p:txBody>
          <a:bodyPr wrap="square" lIns="0" tIns="0" rIns="0" bIns="0" rtlCol="0" anchor="t">
            <a:spAutoFit/>
          </a:bodyPr>
          <a:lstStyle/>
          <a:p>
            <a:pPr>
              <a:lnSpc>
                <a:spcPts val="5399"/>
              </a:lnSpc>
            </a:pPr>
            <a:endParaRPr lang="en-US" sz="2800" b="0" i="0" spc="72" dirty="0">
              <a:solidFill>
                <a:srgbClr val="35382F"/>
              </a:solidFill>
              <a:latin typeface="Lora"/>
            </a:endParaRPr>
          </a:p>
          <a:p>
            <a:pPr>
              <a:lnSpc>
                <a:spcPts val="5399"/>
              </a:lnSpc>
            </a:pPr>
            <a:endParaRPr lang="en-US" sz="2800" spc="72" dirty="0">
              <a:solidFill>
                <a:srgbClr val="35382F"/>
              </a:solidFill>
              <a:latin typeface="Lora"/>
            </a:endParaRPr>
          </a:p>
          <a:p>
            <a:pPr>
              <a:lnSpc>
                <a:spcPts val="5399"/>
              </a:lnSpc>
            </a:pPr>
            <a:endParaRPr lang="en-US" sz="2800" b="0" i="0" spc="72" dirty="0">
              <a:solidFill>
                <a:srgbClr val="35382F"/>
              </a:solidFill>
              <a:latin typeface="Lora"/>
            </a:endParaRPr>
          </a:p>
          <a:p>
            <a:pPr>
              <a:lnSpc>
                <a:spcPts val="5399"/>
              </a:lnSpc>
            </a:pPr>
            <a:endParaRPr lang="en-US" sz="2800" spc="72" dirty="0">
              <a:solidFill>
                <a:srgbClr val="35382F"/>
              </a:solidFill>
              <a:latin typeface="Lora"/>
            </a:endParaRPr>
          </a:p>
          <a:p>
            <a:pPr>
              <a:lnSpc>
                <a:spcPts val="5399"/>
              </a:lnSpc>
            </a:pPr>
            <a:endParaRPr lang="en-US" sz="2800" b="0" i="0" spc="72" dirty="0">
              <a:solidFill>
                <a:srgbClr val="35382F"/>
              </a:solidFill>
              <a:latin typeface="Lora"/>
            </a:endParaRPr>
          </a:p>
          <a:p>
            <a:pPr>
              <a:lnSpc>
                <a:spcPts val="5399"/>
              </a:lnSpc>
            </a:pPr>
            <a:r>
              <a:rPr lang="en-US" sz="4000" b="0" i="0" spc="72" dirty="0">
                <a:solidFill>
                  <a:srgbClr val="35382F"/>
                </a:solidFill>
                <a:latin typeface="Lora"/>
              </a:rPr>
              <a:t>Dank u </a:t>
            </a:r>
            <a:r>
              <a:rPr lang="en-US" sz="4000" b="0" i="0" spc="72" dirty="0" err="1">
                <a:solidFill>
                  <a:srgbClr val="35382F"/>
                </a:solidFill>
                <a:latin typeface="Lora"/>
              </a:rPr>
              <a:t>wel</a:t>
            </a:r>
            <a:r>
              <a:rPr lang="en-US" sz="4000" b="0" i="0" spc="72" dirty="0">
                <a:solidFill>
                  <a:srgbClr val="35382F"/>
                </a:solidFill>
                <a:latin typeface="Lora"/>
              </a:rPr>
              <a:t> </a:t>
            </a:r>
            <a:r>
              <a:rPr lang="en-US" sz="4000" b="0" i="0" spc="72" dirty="0" err="1">
                <a:solidFill>
                  <a:srgbClr val="35382F"/>
                </a:solidFill>
                <a:latin typeface="Lora"/>
              </a:rPr>
              <a:t>voor</a:t>
            </a:r>
            <a:r>
              <a:rPr lang="en-US" sz="4000" b="0" i="0" spc="72" dirty="0">
                <a:solidFill>
                  <a:srgbClr val="35382F"/>
                </a:solidFill>
                <a:latin typeface="Lora"/>
              </a:rPr>
              <a:t> </a:t>
            </a:r>
            <a:r>
              <a:rPr lang="en-US" sz="4000" b="0" i="0" spc="72" dirty="0" err="1">
                <a:solidFill>
                  <a:srgbClr val="35382F"/>
                </a:solidFill>
                <a:latin typeface="Lora"/>
              </a:rPr>
              <a:t>uw</a:t>
            </a:r>
            <a:r>
              <a:rPr lang="en-US" sz="4000" b="0" i="0" spc="72" dirty="0">
                <a:solidFill>
                  <a:srgbClr val="35382F"/>
                </a:solidFill>
                <a:latin typeface="Lora"/>
              </a:rPr>
              <a:t> </a:t>
            </a:r>
            <a:r>
              <a:rPr lang="en-US" sz="4000" b="0" i="0" spc="72" dirty="0" err="1">
                <a:solidFill>
                  <a:srgbClr val="35382F"/>
                </a:solidFill>
                <a:latin typeface="Lora"/>
              </a:rPr>
              <a:t>aandacht</a:t>
            </a:r>
            <a:r>
              <a:rPr lang="en-US" sz="4000" b="0" i="0" spc="72" dirty="0">
                <a:solidFill>
                  <a:srgbClr val="35382F"/>
                </a:solidFill>
                <a:latin typeface="Lora"/>
              </a:rPr>
              <a:t>.</a:t>
            </a:r>
          </a:p>
          <a:p>
            <a:pPr>
              <a:lnSpc>
                <a:spcPts val="5399"/>
              </a:lnSpc>
            </a:pPr>
            <a:endParaRPr lang="en-US" sz="2800" b="0" i="0" spc="72" dirty="0">
              <a:solidFill>
                <a:srgbClr val="35382F"/>
              </a:solidFill>
              <a:latin typeface="Lora"/>
            </a:endParaRPr>
          </a:p>
          <a:p>
            <a:pPr>
              <a:lnSpc>
                <a:spcPts val="5400"/>
              </a:lnSpc>
            </a:pPr>
            <a:endParaRPr lang="en-US" sz="2800" b="0" i="0" spc="72" dirty="0">
              <a:solidFill>
                <a:srgbClr val="35382F"/>
              </a:solidFill>
              <a:latin typeface="Lora"/>
            </a:endParaRPr>
          </a:p>
          <a:p>
            <a:pPr>
              <a:lnSpc>
                <a:spcPts val="5400"/>
              </a:lnSpc>
            </a:pPr>
            <a:endParaRPr lang="en-US" sz="2800" b="0" i="0" spc="72" dirty="0">
              <a:solidFill>
                <a:srgbClr val="35382F"/>
              </a:solidFill>
              <a:latin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84016" y="3481696"/>
            <a:ext cx="7275284" cy="5818515"/>
            <a:chOff x="0" y="0"/>
            <a:chExt cx="9700379" cy="7758020"/>
          </a:xfrm>
        </p:grpSpPr>
        <p:sp>
          <p:nvSpPr>
            <p:cNvPr id="3" name="TextBox 3"/>
            <p:cNvSpPr txBox="1"/>
            <p:nvPr/>
          </p:nvSpPr>
          <p:spPr>
            <a:xfrm>
              <a:off x="0" y="-95250"/>
              <a:ext cx="9700379" cy="5814653"/>
            </a:xfrm>
            <a:prstGeom prst="rect">
              <a:avLst/>
            </a:prstGeom>
          </p:spPr>
          <p:txBody>
            <a:bodyPr lIns="0" tIns="0" rIns="0" bIns="0" rtlCol="0" anchor="t">
              <a:spAutoFit/>
            </a:bodyPr>
            <a:lstStyle/>
            <a:p>
              <a:pPr algn="r">
                <a:lnSpc>
                  <a:spcPts val="8704"/>
                </a:lnSpc>
              </a:pPr>
              <a:r>
                <a:rPr lang="en-US" sz="6400" b="0" i="1" spc="64">
                  <a:solidFill>
                    <a:srgbClr val="35382F"/>
                  </a:solidFill>
                  <a:latin typeface="Playfair Display"/>
                </a:rPr>
                <a:t>"Iedereen verdient het zich gezien en gewaardeerd te voelen."</a:t>
              </a:r>
            </a:p>
          </p:txBody>
        </p:sp>
        <p:sp>
          <p:nvSpPr>
            <p:cNvPr id="4" name="TextBox 4"/>
            <p:cNvSpPr txBox="1"/>
            <p:nvPr/>
          </p:nvSpPr>
          <p:spPr>
            <a:xfrm>
              <a:off x="2240302" y="7081745"/>
              <a:ext cx="7460077" cy="676275"/>
            </a:xfrm>
            <a:prstGeom prst="rect">
              <a:avLst/>
            </a:prstGeom>
          </p:spPr>
          <p:txBody>
            <a:bodyPr lIns="0" tIns="0" rIns="0" bIns="0" rtlCol="0" anchor="t">
              <a:spAutoFit/>
            </a:bodyPr>
            <a:lstStyle/>
            <a:p>
              <a:pPr algn="r">
                <a:lnSpc>
                  <a:spcPts val="4200"/>
                </a:lnSpc>
              </a:pPr>
              <a:endParaRPr/>
            </a:p>
          </p:txBody>
        </p:sp>
      </p:grpSp>
      <p:sp>
        <p:nvSpPr>
          <p:cNvPr id="5" name="TextBox 5"/>
          <p:cNvSpPr txBox="1"/>
          <p:nvPr/>
        </p:nvSpPr>
        <p:spPr>
          <a:xfrm rot="-5400000">
            <a:off x="-2370818" y="4418692"/>
            <a:ext cx="7275284" cy="495300"/>
          </a:xfrm>
          <a:prstGeom prst="rect">
            <a:avLst/>
          </a:prstGeom>
        </p:spPr>
        <p:txBody>
          <a:bodyPr lIns="0" tIns="0" rIns="0" bIns="0" rtlCol="0" anchor="t">
            <a:spAutoFit/>
          </a:bodyPr>
          <a:lstStyle/>
          <a:p>
            <a:pPr algn="r">
              <a:lnSpc>
                <a:spcPts val="3840"/>
              </a:lnSpc>
            </a:pPr>
            <a:r>
              <a:rPr lang="en-US" sz="3200" b="1" i="0" spc="160">
                <a:solidFill>
                  <a:srgbClr val="35382F"/>
                </a:solidFill>
                <a:latin typeface="Raleway"/>
              </a:rPr>
              <a:t>VISIE</a:t>
            </a:r>
          </a:p>
        </p:txBody>
      </p:sp>
      <p:pic>
        <p:nvPicPr>
          <p:cNvPr id="6" name="Picture 6"/>
          <p:cNvPicPr>
            <a:picLocks noChangeAspect="1"/>
          </p:cNvPicPr>
          <p:nvPr/>
        </p:nvPicPr>
        <p:blipFill>
          <a:blip r:embed="rId2"/>
          <a:srcRect l="30689" r="30689"/>
          <a:stretch>
            <a:fillRect/>
          </a:stretch>
        </p:blipFill>
        <p:spPr>
          <a:xfrm>
            <a:off x="3127181" y="207837"/>
            <a:ext cx="5722083" cy="9871326"/>
          </a:xfrm>
          <a:prstGeom prst="rect">
            <a:avLst/>
          </a:prstGeom>
        </p:spPr>
      </p:pic>
      <p:sp>
        <p:nvSpPr>
          <p:cNvPr id="7" name="AutoShape 7"/>
          <p:cNvSpPr/>
          <p:nvPr/>
        </p:nvSpPr>
        <p:spPr>
          <a:xfrm>
            <a:off x="1028700" y="9206905"/>
            <a:ext cx="765659" cy="171371"/>
          </a:xfrm>
          <a:prstGeom prst="rect">
            <a:avLst/>
          </a:prstGeom>
          <a:solidFill>
            <a:srgbClr val="38B6FF"/>
          </a:solidFill>
        </p:spPr>
      </p:sp>
      <p:sp>
        <p:nvSpPr>
          <p:cNvPr id="8" name="AutoShape 8"/>
          <p:cNvSpPr/>
          <p:nvPr/>
        </p:nvSpPr>
        <p:spPr>
          <a:xfrm>
            <a:off x="9326961" y="1100621"/>
            <a:ext cx="7932339" cy="34210"/>
          </a:xfrm>
          <a:prstGeom prst="rect">
            <a:avLst/>
          </a:prstGeom>
          <a:solidFill>
            <a:srgbClr val="38B6FF"/>
          </a:solidFill>
        </p:spPr>
      </p:sp>
      <p:pic>
        <p:nvPicPr>
          <p:cNvPr id="9" name="Picture 9"/>
          <p:cNvPicPr>
            <a:picLocks noChangeAspect="1"/>
          </p:cNvPicPr>
          <p:nvPr/>
        </p:nvPicPr>
        <p:blipFill>
          <a:blip r:embed="rId3"/>
          <a:srcRect/>
          <a:stretch>
            <a:fillRect/>
          </a:stretch>
        </p:blipFill>
        <p:spPr>
          <a:xfrm>
            <a:off x="13293131" y="8720700"/>
            <a:ext cx="957824" cy="9724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005" b="10005"/>
          <a:stretch>
            <a:fillRect/>
          </a:stretch>
        </p:blipFill>
        <p:spPr>
          <a:xfrm>
            <a:off x="8484447" y="0"/>
            <a:ext cx="6854594" cy="8229600"/>
          </a:xfrm>
          <a:prstGeom prst="rect">
            <a:avLst/>
          </a:prstGeom>
        </p:spPr>
      </p:pic>
      <p:sp>
        <p:nvSpPr>
          <p:cNvPr id="3" name="TextBox 3"/>
          <p:cNvSpPr txBox="1"/>
          <p:nvPr/>
        </p:nvSpPr>
        <p:spPr>
          <a:xfrm>
            <a:off x="1028700" y="1028700"/>
            <a:ext cx="6246573" cy="1095375"/>
          </a:xfrm>
          <a:prstGeom prst="rect">
            <a:avLst/>
          </a:prstGeom>
        </p:spPr>
        <p:txBody>
          <a:bodyPr lIns="0" tIns="0" rIns="0" bIns="0" rtlCol="0" anchor="t">
            <a:spAutoFit/>
          </a:bodyPr>
          <a:lstStyle/>
          <a:p>
            <a:pPr>
              <a:lnSpc>
                <a:spcPts val="8640"/>
              </a:lnSpc>
            </a:pPr>
            <a:r>
              <a:rPr lang="en-US" sz="7200" b="1" i="0" spc="72" dirty="0" err="1">
                <a:solidFill>
                  <a:srgbClr val="08708A"/>
                </a:solidFill>
                <a:latin typeface="Lora"/>
              </a:rPr>
              <a:t>Mijn</a:t>
            </a:r>
            <a:r>
              <a:rPr lang="en-US" sz="7200" b="1" i="0" spc="72" dirty="0">
                <a:solidFill>
                  <a:srgbClr val="08708A"/>
                </a:solidFill>
                <a:latin typeface="Lora"/>
              </a:rPr>
              <a:t> </a:t>
            </a:r>
            <a:r>
              <a:rPr lang="en-US" sz="7200" b="1" i="0" spc="72" dirty="0" err="1">
                <a:solidFill>
                  <a:srgbClr val="08708A"/>
                </a:solidFill>
                <a:latin typeface="Lora"/>
              </a:rPr>
              <a:t>missie</a:t>
            </a:r>
            <a:endParaRPr lang="en-US" sz="7200" b="1" i="0" spc="72" dirty="0">
              <a:solidFill>
                <a:srgbClr val="08708A"/>
              </a:solidFill>
              <a:latin typeface="Lora"/>
            </a:endParaRPr>
          </a:p>
        </p:txBody>
      </p:sp>
      <p:sp>
        <p:nvSpPr>
          <p:cNvPr id="4" name="TextBox 4"/>
          <p:cNvSpPr txBox="1"/>
          <p:nvPr/>
        </p:nvSpPr>
        <p:spPr>
          <a:xfrm>
            <a:off x="1028700" y="2345710"/>
            <a:ext cx="6246573" cy="4875630"/>
          </a:xfrm>
          <a:prstGeom prst="rect">
            <a:avLst/>
          </a:prstGeom>
        </p:spPr>
        <p:txBody>
          <a:bodyPr lIns="0" tIns="0" rIns="0" bIns="0" rtlCol="0" anchor="t">
            <a:spAutoFit/>
          </a:bodyPr>
          <a:lstStyle/>
          <a:p>
            <a:pPr>
              <a:lnSpc>
                <a:spcPts val="4199"/>
              </a:lnSpc>
            </a:pPr>
            <a:endParaRPr dirty="0"/>
          </a:p>
          <a:p>
            <a:pPr>
              <a:lnSpc>
                <a:spcPct val="150000"/>
              </a:lnSpc>
            </a:pPr>
            <a:r>
              <a:rPr lang="en-US" sz="4000" spc="55" dirty="0" err="1">
                <a:solidFill>
                  <a:srgbClr val="0070C0"/>
                </a:solidFill>
                <a:latin typeface="Lora" panose="020B0604020202020204" charset="0"/>
              </a:rPr>
              <a:t>Ik</a:t>
            </a:r>
            <a:r>
              <a:rPr lang="en-US" sz="4000" spc="55" dirty="0">
                <a:solidFill>
                  <a:srgbClr val="0070C0"/>
                </a:solidFill>
                <a:latin typeface="Lora" panose="020B0604020202020204" charset="0"/>
              </a:rPr>
              <a:t> </a:t>
            </a:r>
            <a:r>
              <a:rPr lang="en-US" sz="4000" spc="55" dirty="0" err="1">
                <a:solidFill>
                  <a:srgbClr val="0070C0"/>
                </a:solidFill>
                <a:latin typeface="Lora" panose="020B0604020202020204" charset="0"/>
              </a:rPr>
              <a:t>wil</a:t>
            </a:r>
            <a:r>
              <a:rPr lang="en-US" sz="4000" spc="55" dirty="0">
                <a:solidFill>
                  <a:srgbClr val="0070C0"/>
                </a:solidFill>
                <a:latin typeface="Lora" panose="020B0604020202020204" charset="0"/>
              </a:rPr>
              <a:t> </a:t>
            </a:r>
            <a:r>
              <a:rPr lang="en-US" sz="4000" b="0" i="0" spc="55" dirty="0" err="1">
                <a:solidFill>
                  <a:srgbClr val="0070C0"/>
                </a:solidFill>
                <a:latin typeface="Lora" panose="020B0604020202020204" charset="0"/>
              </a:rPr>
              <a:t>aangepaste</a:t>
            </a:r>
            <a:r>
              <a:rPr lang="en-US" sz="4000" b="0" i="0" spc="55" dirty="0">
                <a:solidFill>
                  <a:srgbClr val="0070C0"/>
                </a:solidFill>
                <a:latin typeface="Lora" panose="020B0604020202020204" charset="0"/>
              </a:rPr>
              <a:t> </a:t>
            </a:r>
            <a:r>
              <a:rPr lang="en-US" sz="4000" b="0" i="0" spc="55" dirty="0" err="1">
                <a:solidFill>
                  <a:srgbClr val="0070C0"/>
                </a:solidFill>
                <a:latin typeface="Lora" panose="020B0604020202020204" charset="0"/>
              </a:rPr>
              <a:t>kleding</a:t>
            </a:r>
            <a:r>
              <a:rPr lang="en-US" sz="4000" b="0" i="0" spc="55" dirty="0">
                <a:solidFill>
                  <a:srgbClr val="0070C0"/>
                </a:solidFill>
                <a:latin typeface="Lora" panose="020B0604020202020204" charset="0"/>
              </a:rPr>
              <a:t> </a:t>
            </a:r>
            <a:r>
              <a:rPr lang="en-US" sz="4000" b="0" i="0" spc="55" dirty="0" err="1">
                <a:solidFill>
                  <a:srgbClr val="0070C0"/>
                </a:solidFill>
                <a:latin typeface="Lora" panose="020B0604020202020204" charset="0"/>
              </a:rPr>
              <a:t>voor</a:t>
            </a:r>
            <a:r>
              <a:rPr lang="en-US" sz="4000" b="0" i="0" spc="55" dirty="0">
                <a:solidFill>
                  <a:srgbClr val="0070C0"/>
                </a:solidFill>
                <a:latin typeface="Lora" panose="020B0604020202020204" charset="0"/>
              </a:rPr>
              <a:t> </a:t>
            </a:r>
            <a:r>
              <a:rPr lang="en-US" sz="4000" b="0" i="0" spc="55" dirty="0" err="1">
                <a:solidFill>
                  <a:srgbClr val="0070C0"/>
                </a:solidFill>
                <a:latin typeface="Lora" panose="020B0604020202020204" charset="0"/>
              </a:rPr>
              <a:t>iedereen</a:t>
            </a:r>
            <a:r>
              <a:rPr lang="en-US" sz="4000" b="0" i="0" spc="55" dirty="0">
                <a:solidFill>
                  <a:srgbClr val="0070C0"/>
                </a:solidFill>
                <a:latin typeface="Lora" panose="020B0604020202020204" charset="0"/>
              </a:rPr>
              <a:t> </a:t>
            </a:r>
            <a:r>
              <a:rPr lang="en-US" sz="4000" b="0" i="0" spc="55" dirty="0" err="1">
                <a:solidFill>
                  <a:srgbClr val="0070C0"/>
                </a:solidFill>
                <a:latin typeface="Lora" panose="020B0604020202020204" charset="0"/>
              </a:rPr>
              <a:t>toegankelijk</a:t>
            </a:r>
            <a:r>
              <a:rPr lang="en-US" sz="4000" b="0" i="0" spc="55" dirty="0">
                <a:solidFill>
                  <a:srgbClr val="0070C0"/>
                </a:solidFill>
                <a:latin typeface="Lora" panose="020B0604020202020204" charset="0"/>
              </a:rPr>
              <a:t> </a:t>
            </a:r>
            <a:r>
              <a:rPr lang="en-US" sz="4000" b="0" i="0" spc="55" dirty="0" err="1">
                <a:solidFill>
                  <a:srgbClr val="0070C0"/>
                </a:solidFill>
                <a:latin typeface="Lora" panose="020B0604020202020204" charset="0"/>
              </a:rPr>
              <a:t>maken</a:t>
            </a:r>
            <a:r>
              <a:rPr lang="en-US" sz="4000" spc="55" dirty="0">
                <a:solidFill>
                  <a:srgbClr val="0070C0"/>
                </a:solidFill>
                <a:latin typeface="Lora" panose="020B0604020202020204" charset="0"/>
              </a:rPr>
              <a:t>.</a:t>
            </a:r>
            <a:endParaRPr lang="en-US" sz="4000" b="0" i="0" spc="56" dirty="0">
              <a:solidFill>
                <a:srgbClr val="0070C0"/>
              </a:solidFill>
              <a:latin typeface="Lora" panose="020B0604020202020204" charset="0"/>
            </a:endParaRPr>
          </a:p>
          <a:p>
            <a:pPr>
              <a:lnSpc>
                <a:spcPts val="4199"/>
              </a:lnSpc>
            </a:pPr>
            <a:endParaRPr lang="en-US" sz="2800" b="0" i="0" spc="56" dirty="0">
              <a:solidFill>
                <a:srgbClr val="35382F"/>
              </a:solidFill>
              <a:latin typeface="Raleway"/>
            </a:endParaRPr>
          </a:p>
          <a:p>
            <a:pPr>
              <a:lnSpc>
                <a:spcPts val="4199"/>
              </a:lnSpc>
            </a:pPr>
            <a:endParaRPr lang="en-US" sz="2800" b="0" i="0" spc="56" dirty="0">
              <a:solidFill>
                <a:srgbClr val="35382F"/>
              </a:solidFill>
              <a:latin typeface="Raleway"/>
            </a:endParaRPr>
          </a:p>
          <a:p>
            <a:pPr>
              <a:lnSpc>
                <a:spcPts val="4200"/>
              </a:lnSpc>
            </a:pPr>
            <a:endParaRPr lang="en-US" sz="2800" b="0" i="0" spc="56" dirty="0">
              <a:solidFill>
                <a:srgbClr val="35382F"/>
              </a:solidFill>
              <a:latin typeface="Raleway"/>
            </a:endParaRPr>
          </a:p>
        </p:txBody>
      </p:sp>
      <p:sp>
        <p:nvSpPr>
          <p:cNvPr id="5" name="AutoShape 5"/>
          <p:cNvSpPr/>
          <p:nvPr/>
        </p:nvSpPr>
        <p:spPr>
          <a:xfrm>
            <a:off x="8503993" y="9224090"/>
            <a:ext cx="8755307" cy="34210"/>
          </a:xfrm>
          <a:prstGeom prst="rect">
            <a:avLst/>
          </a:prstGeom>
          <a:solidFill>
            <a:srgbClr val="38B6FF"/>
          </a:solidFill>
        </p:spPr>
      </p:sp>
      <p:pic>
        <p:nvPicPr>
          <p:cNvPr id="6" name="Picture 6"/>
          <p:cNvPicPr>
            <a:picLocks noChangeAspect="1"/>
          </p:cNvPicPr>
          <p:nvPr/>
        </p:nvPicPr>
        <p:blipFill>
          <a:blip r:embed="rId3"/>
          <a:srcRect/>
          <a:stretch>
            <a:fillRect/>
          </a:stretch>
        </p:blipFill>
        <p:spPr>
          <a:xfrm>
            <a:off x="16379015" y="8229600"/>
            <a:ext cx="880285" cy="89369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028700"/>
            <a:ext cx="6246573" cy="5396734"/>
          </a:xfrm>
          <a:prstGeom prst="rect">
            <a:avLst/>
          </a:prstGeom>
        </p:spPr>
        <p:txBody>
          <a:bodyPr lIns="0" tIns="0" rIns="0" bIns="0" rtlCol="0" anchor="t">
            <a:spAutoFit/>
          </a:bodyPr>
          <a:lstStyle/>
          <a:p>
            <a:pPr>
              <a:lnSpc>
                <a:spcPts val="8640"/>
              </a:lnSpc>
            </a:pPr>
            <a:r>
              <a:rPr lang="en-US" sz="7200" b="1" i="0" spc="72" dirty="0">
                <a:solidFill>
                  <a:srgbClr val="08708A"/>
                </a:solidFill>
                <a:latin typeface="Lora"/>
              </a:rPr>
              <a:t>Ulmer </a:t>
            </a:r>
            <a:r>
              <a:rPr lang="en-US" sz="7200" b="1" i="0" spc="72" dirty="0" err="1">
                <a:solidFill>
                  <a:srgbClr val="08708A"/>
                </a:solidFill>
                <a:latin typeface="Lora"/>
              </a:rPr>
              <a:t>Spatz</a:t>
            </a:r>
            <a:endParaRPr lang="en-US" sz="7200" b="1" i="0" spc="72" dirty="0">
              <a:solidFill>
                <a:srgbClr val="08708A"/>
              </a:solidFill>
              <a:latin typeface="Lora"/>
            </a:endParaRPr>
          </a:p>
          <a:p>
            <a:pPr>
              <a:lnSpc>
                <a:spcPts val="8640"/>
              </a:lnSpc>
            </a:pPr>
            <a:endParaRPr lang="en-US" sz="7200" b="1" spc="72" dirty="0">
              <a:solidFill>
                <a:srgbClr val="08708A"/>
              </a:solidFill>
              <a:latin typeface="Lora"/>
            </a:endParaRPr>
          </a:p>
          <a:p>
            <a:pPr>
              <a:lnSpc>
                <a:spcPts val="8640"/>
              </a:lnSpc>
            </a:pPr>
            <a:r>
              <a:rPr lang="en-US" sz="4000" i="0" spc="72" dirty="0" err="1">
                <a:solidFill>
                  <a:srgbClr val="0070C0"/>
                </a:solidFill>
                <a:latin typeface="Lora"/>
              </a:rPr>
              <a:t>Omdenken</a:t>
            </a:r>
            <a:r>
              <a:rPr lang="en-US" sz="4000" i="0" spc="72" dirty="0">
                <a:solidFill>
                  <a:srgbClr val="0070C0"/>
                </a:solidFill>
                <a:latin typeface="Lora"/>
              </a:rPr>
              <a:t> </a:t>
            </a:r>
            <a:r>
              <a:rPr lang="en-US" sz="4000" i="0" spc="72" dirty="0" err="1">
                <a:solidFill>
                  <a:srgbClr val="0070C0"/>
                </a:solidFill>
                <a:latin typeface="Lora"/>
              </a:rPr>
              <a:t>en</a:t>
            </a:r>
            <a:r>
              <a:rPr lang="en-US" sz="4000" i="0" spc="72" dirty="0">
                <a:solidFill>
                  <a:srgbClr val="0070C0"/>
                </a:solidFill>
                <a:latin typeface="Lora"/>
              </a:rPr>
              <a:t> </a:t>
            </a:r>
            <a:r>
              <a:rPr lang="en-US" sz="4000" i="0" spc="72" dirty="0" err="1">
                <a:solidFill>
                  <a:srgbClr val="0070C0"/>
                </a:solidFill>
                <a:latin typeface="Lora"/>
              </a:rPr>
              <a:t>vindingrijke</a:t>
            </a:r>
            <a:r>
              <a:rPr lang="en-US" sz="4000" i="0" spc="72" dirty="0">
                <a:solidFill>
                  <a:srgbClr val="0070C0"/>
                </a:solidFill>
                <a:latin typeface="Lora"/>
              </a:rPr>
              <a:t> </a:t>
            </a:r>
            <a:r>
              <a:rPr lang="en-US" sz="4000" i="0" spc="72" dirty="0" err="1">
                <a:solidFill>
                  <a:srgbClr val="0070C0"/>
                </a:solidFill>
                <a:latin typeface="Lora"/>
              </a:rPr>
              <a:t>oplossingen</a:t>
            </a:r>
            <a:r>
              <a:rPr lang="en-US" sz="4000" i="0" spc="72" dirty="0">
                <a:solidFill>
                  <a:srgbClr val="0070C0"/>
                </a:solidFill>
                <a:latin typeface="Lora"/>
              </a:rPr>
              <a:t> </a:t>
            </a:r>
            <a:r>
              <a:rPr lang="en-US" sz="4000" i="0" spc="72" dirty="0" err="1">
                <a:solidFill>
                  <a:srgbClr val="0070C0"/>
                </a:solidFill>
                <a:latin typeface="Lora"/>
              </a:rPr>
              <a:t>bieden</a:t>
            </a:r>
            <a:endParaRPr lang="en-US" sz="4000" i="0" spc="72" dirty="0">
              <a:solidFill>
                <a:srgbClr val="0070C0"/>
              </a:solidFill>
              <a:latin typeface="Lora"/>
            </a:endParaRPr>
          </a:p>
        </p:txBody>
      </p:sp>
      <p:sp>
        <p:nvSpPr>
          <p:cNvPr id="4" name="TextBox 4"/>
          <p:cNvSpPr txBox="1"/>
          <p:nvPr/>
        </p:nvSpPr>
        <p:spPr>
          <a:xfrm>
            <a:off x="1028700" y="2345710"/>
            <a:ext cx="6246573" cy="1567032"/>
          </a:xfrm>
          <a:prstGeom prst="rect">
            <a:avLst/>
          </a:prstGeom>
        </p:spPr>
        <p:txBody>
          <a:bodyPr lIns="0" tIns="0" rIns="0" bIns="0" rtlCol="0" anchor="t">
            <a:spAutoFit/>
          </a:bodyPr>
          <a:lstStyle/>
          <a:p>
            <a:pPr>
              <a:lnSpc>
                <a:spcPts val="4199"/>
              </a:lnSpc>
            </a:pPr>
            <a:endParaRPr dirty="0"/>
          </a:p>
          <a:p>
            <a:pPr>
              <a:lnSpc>
                <a:spcPts val="4199"/>
              </a:lnSpc>
            </a:pPr>
            <a:endParaRPr lang="en-US" sz="2800" b="0" i="0" spc="56" dirty="0">
              <a:solidFill>
                <a:srgbClr val="35382F"/>
              </a:solidFill>
              <a:latin typeface="Raleway"/>
            </a:endParaRPr>
          </a:p>
          <a:p>
            <a:pPr>
              <a:lnSpc>
                <a:spcPts val="4200"/>
              </a:lnSpc>
            </a:pPr>
            <a:endParaRPr lang="en-US" sz="2800" b="0" i="0" spc="56" dirty="0">
              <a:solidFill>
                <a:srgbClr val="35382F"/>
              </a:solidFill>
              <a:latin typeface="Raleway"/>
            </a:endParaRPr>
          </a:p>
        </p:txBody>
      </p:sp>
      <p:sp>
        <p:nvSpPr>
          <p:cNvPr id="5" name="AutoShape 5"/>
          <p:cNvSpPr/>
          <p:nvPr/>
        </p:nvSpPr>
        <p:spPr>
          <a:xfrm>
            <a:off x="8503993" y="9224090"/>
            <a:ext cx="8755307" cy="34210"/>
          </a:xfrm>
          <a:prstGeom prst="rect">
            <a:avLst/>
          </a:prstGeom>
          <a:solidFill>
            <a:srgbClr val="38B6FF"/>
          </a:solidFill>
        </p:spPr>
      </p:sp>
      <p:pic>
        <p:nvPicPr>
          <p:cNvPr id="6" name="Picture 6"/>
          <p:cNvPicPr>
            <a:picLocks noChangeAspect="1"/>
          </p:cNvPicPr>
          <p:nvPr/>
        </p:nvPicPr>
        <p:blipFill>
          <a:blip r:embed="rId2"/>
          <a:srcRect/>
          <a:stretch>
            <a:fillRect/>
          </a:stretch>
        </p:blipFill>
        <p:spPr>
          <a:xfrm>
            <a:off x="16379015" y="8229600"/>
            <a:ext cx="880285" cy="893691"/>
          </a:xfrm>
          <a:prstGeom prst="rect">
            <a:avLst/>
          </a:prstGeom>
        </p:spPr>
      </p:pic>
      <p:pic>
        <p:nvPicPr>
          <p:cNvPr id="10" name="Afbeelding 9">
            <a:extLst>
              <a:ext uri="{FF2B5EF4-FFF2-40B4-BE49-F238E27FC236}">
                <a16:creationId xmlns:a16="http://schemas.microsoft.com/office/drawing/2014/main" id="{F152A652-45EA-4F78-9981-B36B137C28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163709"/>
            <a:ext cx="9898620" cy="6599080"/>
          </a:xfrm>
          <a:prstGeom prst="rect">
            <a:avLst/>
          </a:prstGeom>
        </p:spPr>
      </p:pic>
    </p:spTree>
    <p:extLst>
      <p:ext uri="{BB962C8B-B14F-4D97-AF65-F5344CB8AC3E}">
        <p14:creationId xmlns:p14="http://schemas.microsoft.com/office/powerpoint/2010/main" val="262040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A5AA1E-C886-49CC-B1FF-EB4123CEF43F}"/>
              </a:ext>
            </a:extLst>
          </p:cNvPr>
          <p:cNvSpPr txBox="1"/>
          <p:nvPr/>
        </p:nvSpPr>
        <p:spPr>
          <a:xfrm>
            <a:off x="990600" y="1314450"/>
            <a:ext cx="6248400" cy="6247864"/>
          </a:xfrm>
          <a:prstGeom prst="rect">
            <a:avLst/>
          </a:prstGeom>
          <a:noFill/>
        </p:spPr>
        <p:txBody>
          <a:bodyPr wrap="square" rtlCol="0">
            <a:spAutoFit/>
          </a:bodyPr>
          <a:lstStyle/>
          <a:p>
            <a:r>
              <a:rPr lang="nl-NL" sz="4000" spc="56" dirty="0">
                <a:solidFill>
                  <a:srgbClr val="08708A"/>
                </a:solidFill>
                <a:latin typeface="Lora"/>
              </a:rPr>
              <a:t>Het begin</a:t>
            </a:r>
          </a:p>
          <a:p>
            <a:endParaRPr lang="nl-NL" sz="4000" spc="56" dirty="0">
              <a:solidFill>
                <a:srgbClr val="08708A"/>
              </a:solidFill>
              <a:latin typeface="Lora"/>
            </a:endParaRPr>
          </a:p>
          <a:p>
            <a:r>
              <a:rPr lang="nl-NL" sz="4000" spc="56" dirty="0">
                <a:solidFill>
                  <a:srgbClr val="08708A"/>
                </a:solidFill>
                <a:latin typeface="Lora"/>
              </a:rPr>
              <a:t>2014 Maatwerkatelier</a:t>
            </a:r>
          </a:p>
          <a:p>
            <a:endParaRPr lang="nl-NL" sz="4000" spc="56" dirty="0">
              <a:solidFill>
                <a:srgbClr val="08708A"/>
              </a:solidFill>
              <a:latin typeface="Lora"/>
            </a:endParaRPr>
          </a:p>
          <a:p>
            <a:endParaRPr lang="nl-NL" sz="4000" spc="56" dirty="0">
              <a:solidFill>
                <a:srgbClr val="08708A"/>
              </a:solidFill>
              <a:latin typeface="Lora"/>
            </a:endParaRPr>
          </a:p>
          <a:p>
            <a:endParaRPr lang="nl-NL" sz="4000" spc="56" dirty="0">
              <a:solidFill>
                <a:srgbClr val="B9B9B9"/>
              </a:solidFill>
              <a:latin typeface="Lora"/>
            </a:endParaRPr>
          </a:p>
          <a:p>
            <a:r>
              <a:rPr lang="nl-NL" sz="4000" spc="56" dirty="0">
                <a:solidFill>
                  <a:srgbClr val="0070C0"/>
                </a:solidFill>
                <a:latin typeface="Lora"/>
              </a:rPr>
              <a:t>Ik geloof dat kleding een positieve bijdrage levert aan de dagelijkse kwaliteit van leven</a:t>
            </a:r>
          </a:p>
        </p:txBody>
      </p:sp>
      <p:pic>
        <p:nvPicPr>
          <p:cNvPr id="7" name="Afbeelding 6">
            <a:extLst>
              <a:ext uri="{FF2B5EF4-FFF2-40B4-BE49-F238E27FC236}">
                <a16:creationId xmlns:a16="http://schemas.microsoft.com/office/drawing/2014/main" id="{19AC3550-9BC0-4E82-8C61-1A5F32570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2400" y="657225"/>
            <a:ext cx="5981700" cy="8972550"/>
          </a:xfrm>
          <a:prstGeom prst="rect">
            <a:avLst/>
          </a:prstGeom>
        </p:spPr>
      </p:pic>
    </p:spTree>
    <p:extLst>
      <p:ext uri="{BB962C8B-B14F-4D97-AF65-F5344CB8AC3E}">
        <p14:creationId xmlns:p14="http://schemas.microsoft.com/office/powerpoint/2010/main" val="294080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89761" y="5382944"/>
            <a:ext cx="7069539" cy="3284176"/>
            <a:chOff x="0" y="0"/>
            <a:chExt cx="9426053" cy="4378902"/>
          </a:xfrm>
        </p:grpSpPr>
        <p:sp>
          <p:nvSpPr>
            <p:cNvPr id="3" name="TextBox 3"/>
            <p:cNvSpPr txBox="1"/>
            <p:nvPr/>
          </p:nvSpPr>
          <p:spPr>
            <a:xfrm>
              <a:off x="0" y="0"/>
              <a:ext cx="9426053" cy="3436839"/>
            </a:xfrm>
            <a:prstGeom prst="rect">
              <a:avLst/>
            </a:prstGeom>
          </p:spPr>
          <p:txBody>
            <a:bodyPr lIns="0" tIns="0" rIns="0" bIns="0" rtlCol="0" anchor="t">
              <a:spAutoFit/>
            </a:bodyPr>
            <a:lstStyle/>
            <a:p>
              <a:pPr algn="ctr">
                <a:lnSpc>
                  <a:spcPts val="6720"/>
                </a:lnSpc>
              </a:pPr>
              <a:r>
                <a:rPr lang="en-US" sz="5600" b="1" i="0" spc="56" dirty="0" err="1">
                  <a:solidFill>
                    <a:srgbClr val="08708A"/>
                  </a:solidFill>
                  <a:latin typeface="Lora"/>
                </a:rPr>
                <a:t>Koos</a:t>
              </a:r>
              <a:endParaRPr lang="en-US" sz="5600" b="1" i="0" spc="56" dirty="0">
                <a:solidFill>
                  <a:srgbClr val="08708A"/>
                </a:solidFill>
                <a:latin typeface="Lora"/>
              </a:endParaRPr>
            </a:p>
            <a:p>
              <a:pPr algn="ctr">
                <a:lnSpc>
                  <a:spcPts val="6720"/>
                </a:lnSpc>
              </a:pPr>
              <a:r>
                <a:rPr lang="en-US" sz="4000" b="1" spc="56" dirty="0">
                  <a:solidFill>
                    <a:srgbClr val="08708A"/>
                  </a:solidFill>
                  <a:latin typeface="Lora"/>
                </a:rPr>
                <a:t>1e </a:t>
              </a:r>
              <a:r>
                <a:rPr lang="en-US" sz="4000" b="1" spc="56" dirty="0" err="1">
                  <a:solidFill>
                    <a:srgbClr val="08708A"/>
                  </a:solidFill>
                  <a:latin typeface="Lora"/>
                </a:rPr>
                <a:t>klant</a:t>
              </a:r>
              <a:r>
                <a:rPr lang="en-US" sz="4000" b="1" spc="56" dirty="0">
                  <a:solidFill>
                    <a:srgbClr val="08708A"/>
                  </a:solidFill>
                  <a:latin typeface="Lora"/>
                </a:rPr>
                <a:t> met </a:t>
              </a:r>
              <a:br>
                <a:rPr lang="en-US" sz="4000" b="1" spc="56" dirty="0">
                  <a:solidFill>
                    <a:srgbClr val="08708A"/>
                  </a:solidFill>
                  <a:latin typeface="Lora"/>
                </a:rPr>
              </a:br>
              <a:r>
                <a:rPr lang="en-US" sz="4000" b="1" spc="56" dirty="0">
                  <a:solidFill>
                    <a:srgbClr val="08708A"/>
                  </a:solidFill>
                  <a:latin typeface="Lora"/>
                </a:rPr>
                <a:t>Parkinson in 2016</a:t>
              </a:r>
              <a:endParaRPr lang="en-US" sz="4000" b="1" i="0" spc="56" dirty="0">
                <a:solidFill>
                  <a:srgbClr val="08708A"/>
                </a:solidFill>
                <a:latin typeface="Lora"/>
              </a:endParaRPr>
            </a:p>
          </p:txBody>
        </p:sp>
        <p:sp>
          <p:nvSpPr>
            <p:cNvPr id="4" name="TextBox 4"/>
            <p:cNvSpPr txBox="1"/>
            <p:nvPr/>
          </p:nvSpPr>
          <p:spPr>
            <a:xfrm>
              <a:off x="0" y="3702627"/>
              <a:ext cx="9426053" cy="676275"/>
            </a:xfrm>
            <a:prstGeom prst="rect">
              <a:avLst/>
            </a:prstGeom>
          </p:spPr>
          <p:txBody>
            <a:bodyPr lIns="0" tIns="0" rIns="0" bIns="0" rtlCol="0" anchor="t">
              <a:spAutoFit/>
            </a:bodyPr>
            <a:lstStyle/>
            <a:p>
              <a:pPr algn="r">
                <a:lnSpc>
                  <a:spcPts val="4200"/>
                </a:lnSpc>
              </a:pPr>
              <a:endParaRPr/>
            </a:p>
          </p:txBody>
        </p:sp>
      </p:grpSp>
      <p:sp>
        <p:nvSpPr>
          <p:cNvPr id="5" name="AutoShape 5"/>
          <p:cNvSpPr/>
          <p:nvPr/>
        </p:nvSpPr>
        <p:spPr>
          <a:xfrm>
            <a:off x="1028700" y="9206905"/>
            <a:ext cx="765659" cy="171371"/>
          </a:xfrm>
          <a:prstGeom prst="rect">
            <a:avLst/>
          </a:prstGeom>
          <a:solidFill>
            <a:srgbClr val="38B6FF"/>
          </a:solidFill>
        </p:spPr>
      </p:sp>
      <p:sp>
        <p:nvSpPr>
          <p:cNvPr id="7" name="AutoShape 7"/>
          <p:cNvSpPr/>
          <p:nvPr/>
        </p:nvSpPr>
        <p:spPr>
          <a:xfrm>
            <a:off x="9566993" y="1028700"/>
            <a:ext cx="7692307" cy="34210"/>
          </a:xfrm>
          <a:prstGeom prst="rect">
            <a:avLst/>
          </a:prstGeom>
          <a:solidFill>
            <a:srgbClr val="38B6FF"/>
          </a:solidFill>
        </p:spPr>
      </p:sp>
      <p:pic>
        <p:nvPicPr>
          <p:cNvPr id="8" name="Picture 8"/>
          <p:cNvPicPr>
            <a:picLocks noChangeAspect="1"/>
          </p:cNvPicPr>
          <p:nvPr/>
        </p:nvPicPr>
        <p:blipFill>
          <a:blip r:embed="rId2"/>
          <a:srcRect/>
          <a:stretch>
            <a:fillRect/>
          </a:stretch>
        </p:blipFill>
        <p:spPr>
          <a:xfrm>
            <a:off x="13724530" y="8667121"/>
            <a:ext cx="1063374" cy="1079568"/>
          </a:xfrm>
          <a:prstGeom prst="rect">
            <a:avLst/>
          </a:prstGeom>
        </p:spPr>
      </p:pic>
      <p:pic>
        <p:nvPicPr>
          <p:cNvPr id="10" name="Afbeelding 9">
            <a:extLst>
              <a:ext uri="{FF2B5EF4-FFF2-40B4-BE49-F238E27FC236}">
                <a16:creationId xmlns:a16="http://schemas.microsoft.com/office/drawing/2014/main" id="{1C06DB7F-28FB-4E6C-9BDC-88CDDA4E3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258" y="710219"/>
            <a:ext cx="4987441" cy="88665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89761" y="5382944"/>
            <a:ext cx="7069539" cy="3284176"/>
            <a:chOff x="0" y="0"/>
            <a:chExt cx="9426053" cy="4378902"/>
          </a:xfrm>
        </p:grpSpPr>
        <p:sp>
          <p:nvSpPr>
            <p:cNvPr id="3" name="TextBox 3"/>
            <p:cNvSpPr txBox="1"/>
            <p:nvPr/>
          </p:nvSpPr>
          <p:spPr>
            <a:xfrm>
              <a:off x="0" y="0"/>
              <a:ext cx="9426053" cy="2260600"/>
            </a:xfrm>
            <a:prstGeom prst="rect">
              <a:avLst/>
            </a:prstGeom>
          </p:spPr>
          <p:txBody>
            <a:bodyPr lIns="0" tIns="0" rIns="0" bIns="0" rtlCol="0" anchor="t">
              <a:spAutoFit/>
            </a:bodyPr>
            <a:lstStyle/>
            <a:p>
              <a:pPr algn="r">
                <a:lnSpc>
                  <a:spcPts val="6720"/>
                </a:lnSpc>
              </a:pPr>
              <a:r>
                <a:rPr lang="en-US" sz="5600" b="1" i="0" spc="56" dirty="0" err="1">
                  <a:solidFill>
                    <a:srgbClr val="08708A"/>
                  </a:solidFill>
                  <a:latin typeface="Lora"/>
                </a:rPr>
                <a:t>Energiebehoud</a:t>
              </a:r>
              <a:r>
                <a:rPr lang="en-US" sz="5600" b="1" i="0" spc="56" dirty="0">
                  <a:solidFill>
                    <a:srgbClr val="08708A"/>
                  </a:solidFill>
                  <a:latin typeface="Lora"/>
                </a:rPr>
                <a:t> </a:t>
              </a:r>
              <a:r>
                <a:rPr lang="en-US" sz="5600" b="1" i="0" spc="56" dirty="0" err="1">
                  <a:solidFill>
                    <a:srgbClr val="08708A"/>
                  </a:solidFill>
                  <a:latin typeface="Lora"/>
                </a:rPr>
                <a:t>en</a:t>
              </a:r>
              <a:r>
                <a:rPr lang="en-US" sz="5600" b="1" i="0" spc="56" dirty="0">
                  <a:solidFill>
                    <a:srgbClr val="08708A"/>
                  </a:solidFill>
                  <a:latin typeface="Lora"/>
                </a:rPr>
                <a:t> </a:t>
              </a:r>
              <a:r>
                <a:rPr lang="en-US" sz="5600" b="1" i="0" spc="56" dirty="0" err="1">
                  <a:solidFill>
                    <a:srgbClr val="08708A"/>
                  </a:solidFill>
                  <a:latin typeface="Lora"/>
                </a:rPr>
                <a:t>zelfredzaamheid</a:t>
              </a:r>
              <a:endParaRPr lang="en-US" sz="5600" b="1" i="0" spc="56" dirty="0">
                <a:solidFill>
                  <a:srgbClr val="08708A"/>
                </a:solidFill>
                <a:latin typeface="Lora"/>
              </a:endParaRPr>
            </a:p>
          </p:txBody>
        </p:sp>
        <p:sp>
          <p:nvSpPr>
            <p:cNvPr id="4" name="TextBox 4"/>
            <p:cNvSpPr txBox="1"/>
            <p:nvPr/>
          </p:nvSpPr>
          <p:spPr>
            <a:xfrm>
              <a:off x="0" y="3702627"/>
              <a:ext cx="9426053" cy="676275"/>
            </a:xfrm>
            <a:prstGeom prst="rect">
              <a:avLst/>
            </a:prstGeom>
          </p:spPr>
          <p:txBody>
            <a:bodyPr lIns="0" tIns="0" rIns="0" bIns="0" rtlCol="0" anchor="t">
              <a:spAutoFit/>
            </a:bodyPr>
            <a:lstStyle/>
            <a:p>
              <a:pPr algn="r">
                <a:lnSpc>
                  <a:spcPts val="4200"/>
                </a:lnSpc>
              </a:pPr>
              <a:endParaRPr/>
            </a:p>
          </p:txBody>
        </p:sp>
      </p:grpSp>
      <p:sp>
        <p:nvSpPr>
          <p:cNvPr id="5" name="AutoShape 5"/>
          <p:cNvSpPr/>
          <p:nvPr/>
        </p:nvSpPr>
        <p:spPr>
          <a:xfrm>
            <a:off x="1028700" y="9206905"/>
            <a:ext cx="765659" cy="171371"/>
          </a:xfrm>
          <a:prstGeom prst="rect">
            <a:avLst/>
          </a:prstGeom>
          <a:solidFill>
            <a:srgbClr val="38B6FF"/>
          </a:solidFill>
        </p:spPr>
      </p:sp>
      <p:pic>
        <p:nvPicPr>
          <p:cNvPr id="6" name="Picture 6"/>
          <p:cNvPicPr>
            <a:picLocks noChangeAspect="1"/>
          </p:cNvPicPr>
          <p:nvPr/>
        </p:nvPicPr>
        <p:blipFill>
          <a:blip r:embed="rId2"/>
          <a:srcRect l="20043" r="28825"/>
          <a:stretch>
            <a:fillRect/>
          </a:stretch>
        </p:blipFill>
        <p:spPr>
          <a:xfrm>
            <a:off x="2895600" y="201173"/>
            <a:ext cx="5633949" cy="10054654"/>
          </a:xfrm>
          <a:prstGeom prst="rect">
            <a:avLst/>
          </a:prstGeom>
        </p:spPr>
      </p:pic>
      <p:sp>
        <p:nvSpPr>
          <p:cNvPr id="7" name="AutoShape 7"/>
          <p:cNvSpPr/>
          <p:nvPr/>
        </p:nvSpPr>
        <p:spPr>
          <a:xfrm>
            <a:off x="9566993" y="1028700"/>
            <a:ext cx="7692307" cy="34210"/>
          </a:xfrm>
          <a:prstGeom prst="rect">
            <a:avLst/>
          </a:prstGeom>
          <a:solidFill>
            <a:srgbClr val="38B6FF"/>
          </a:solidFill>
        </p:spPr>
      </p:sp>
      <p:pic>
        <p:nvPicPr>
          <p:cNvPr id="8" name="Picture 8"/>
          <p:cNvPicPr>
            <a:picLocks noChangeAspect="1"/>
          </p:cNvPicPr>
          <p:nvPr/>
        </p:nvPicPr>
        <p:blipFill>
          <a:blip r:embed="rId3"/>
          <a:srcRect/>
          <a:stretch>
            <a:fillRect/>
          </a:stretch>
        </p:blipFill>
        <p:spPr>
          <a:xfrm>
            <a:off x="13724530" y="8667121"/>
            <a:ext cx="1063374" cy="1079568"/>
          </a:xfrm>
          <a:prstGeom prst="rect">
            <a:avLst/>
          </a:prstGeom>
        </p:spPr>
      </p:pic>
    </p:spTree>
    <p:extLst>
      <p:ext uri="{BB962C8B-B14F-4D97-AF65-F5344CB8AC3E}">
        <p14:creationId xmlns:p14="http://schemas.microsoft.com/office/powerpoint/2010/main" val="4078241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89760" y="2171700"/>
            <a:ext cx="7069540" cy="6495420"/>
            <a:chOff x="-1" y="-4281659"/>
            <a:chExt cx="9426054" cy="8660561"/>
          </a:xfrm>
        </p:grpSpPr>
        <p:sp>
          <p:nvSpPr>
            <p:cNvPr id="3" name="TextBox 3"/>
            <p:cNvSpPr txBox="1"/>
            <p:nvPr/>
          </p:nvSpPr>
          <p:spPr>
            <a:xfrm>
              <a:off x="-1" y="-4281659"/>
              <a:ext cx="9426053" cy="5617351"/>
            </a:xfrm>
            <a:prstGeom prst="rect">
              <a:avLst/>
            </a:prstGeom>
          </p:spPr>
          <p:txBody>
            <a:bodyPr lIns="0" tIns="0" rIns="0" bIns="0" rtlCol="0" anchor="t">
              <a:spAutoFit/>
            </a:bodyPr>
            <a:lstStyle/>
            <a:p>
              <a:pPr algn="r">
                <a:lnSpc>
                  <a:spcPts val="6720"/>
                </a:lnSpc>
              </a:pPr>
              <a:r>
                <a:rPr lang="en-US" sz="5600" b="1" i="0" spc="56" dirty="0" err="1">
                  <a:solidFill>
                    <a:srgbClr val="08708A"/>
                  </a:solidFill>
                  <a:latin typeface="Lora"/>
                </a:rPr>
                <a:t>Materiaal</a:t>
              </a:r>
              <a:endParaRPr lang="en-US" sz="5600" b="1" i="0" spc="56" dirty="0">
                <a:solidFill>
                  <a:srgbClr val="08708A"/>
                </a:solidFill>
                <a:latin typeface="Lora"/>
              </a:endParaRPr>
            </a:p>
            <a:p>
              <a:pPr algn="r">
                <a:lnSpc>
                  <a:spcPts val="6720"/>
                </a:lnSpc>
              </a:pPr>
              <a:endParaRPr lang="en-US" sz="5600" b="1" spc="56" dirty="0">
                <a:solidFill>
                  <a:srgbClr val="08708A"/>
                </a:solidFill>
                <a:latin typeface="Lora"/>
              </a:endParaRPr>
            </a:p>
            <a:p>
              <a:pPr algn="r">
                <a:lnSpc>
                  <a:spcPts val="6720"/>
                </a:lnSpc>
              </a:pPr>
              <a:r>
                <a:rPr lang="en-US" sz="4000" i="0" spc="56" dirty="0" err="1">
                  <a:solidFill>
                    <a:srgbClr val="08708A"/>
                  </a:solidFill>
                  <a:latin typeface="Lora"/>
                </a:rPr>
                <a:t>Natuurlijk</a:t>
              </a:r>
              <a:r>
                <a:rPr lang="en-US" sz="4000" spc="56" dirty="0" err="1">
                  <a:solidFill>
                    <a:srgbClr val="08708A"/>
                  </a:solidFill>
                  <a:latin typeface="Lora"/>
                </a:rPr>
                <a:t>e</a:t>
              </a:r>
              <a:r>
                <a:rPr lang="en-US" sz="4000" spc="56" dirty="0">
                  <a:solidFill>
                    <a:srgbClr val="08708A"/>
                  </a:solidFill>
                  <a:latin typeface="Lora"/>
                </a:rPr>
                <a:t> </a:t>
              </a:r>
              <a:r>
                <a:rPr lang="en-US" sz="4000" i="0" spc="56" dirty="0" err="1">
                  <a:solidFill>
                    <a:srgbClr val="08708A"/>
                  </a:solidFill>
                  <a:latin typeface="Lora"/>
                </a:rPr>
                <a:t>grondstoffen</a:t>
              </a:r>
              <a:endParaRPr lang="en-US" sz="4000" i="0" spc="56" dirty="0">
                <a:solidFill>
                  <a:srgbClr val="08708A"/>
                </a:solidFill>
                <a:latin typeface="Lora"/>
              </a:endParaRPr>
            </a:p>
            <a:p>
              <a:pPr algn="r">
                <a:lnSpc>
                  <a:spcPts val="6720"/>
                </a:lnSpc>
              </a:pPr>
              <a:r>
                <a:rPr lang="en-US" sz="4000" i="0" spc="56" dirty="0" err="1">
                  <a:solidFill>
                    <a:srgbClr val="08708A"/>
                  </a:solidFill>
                  <a:latin typeface="Lora"/>
                </a:rPr>
                <a:t>Makkelijk</a:t>
              </a:r>
              <a:r>
                <a:rPr lang="en-US" sz="4000" i="0" spc="56" dirty="0">
                  <a:solidFill>
                    <a:srgbClr val="08708A"/>
                  </a:solidFill>
                  <a:latin typeface="Lora"/>
                </a:rPr>
                <a:t> </a:t>
              </a:r>
              <a:r>
                <a:rPr lang="en-US" sz="4000" i="0" spc="56" dirty="0" err="1">
                  <a:solidFill>
                    <a:srgbClr val="08708A"/>
                  </a:solidFill>
                  <a:latin typeface="Lora"/>
                </a:rPr>
                <a:t>te</a:t>
              </a:r>
              <a:r>
                <a:rPr lang="en-US" sz="4000" i="0" spc="56" dirty="0">
                  <a:solidFill>
                    <a:srgbClr val="08708A"/>
                  </a:solidFill>
                  <a:latin typeface="Lora"/>
                </a:rPr>
                <a:t> </a:t>
              </a:r>
              <a:r>
                <a:rPr lang="en-US" sz="4000" i="0" spc="56" dirty="0" err="1">
                  <a:solidFill>
                    <a:srgbClr val="08708A"/>
                  </a:solidFill>
                  <a:latin typeface="Lora"/>
                </a:rPr>
                <a:t>wassen</a:t>
              </a:r>
              <a:endParaRPr lang="en-US" sz="4000" i="0" spc="56" dirty="0">
                <a:solidFill>
                  <a:srgbClr val="08708A"/>
                </a:solidFill>
                <a:latin typeface="Lora"/>
              </a:endParaRPr>
            </a:p>
            <a:p>
              <a:pPr algn="r">
                <a:lnSpc>
                  <a:spcPts val="6720"/>
                </a:lnSpc>
              </a:pPr>
              <a:r>
                <a:rPr lang="en-US" sz="4000" spc="56" dirty="0" err="1">
                  <a:solidFill>
                    <a:srgbClr val="08708A"/>
                  </a:solidFill>
                  <a:latin typeface="Lora"/>
                </a:rPr>
                <a:t>Duurzaam</a:t>
              </a:r>
              <a:r>
                <a:rPr lang="en-US" sz="4000" spc="56" dirty="0">
                  <a:solidFill>
                    <a:srgbClr val="08708A"/>
                  </a:solidFill>
                  <a:latin typeface="Lora"/>
                </a:rPr>
                <a:t> in </a:t>
              </a:r>
              <a:r>
                <a:rPr lang="en-US" sz="4000" spc="56" dirty="0" err="1">
                  <a:solidFill>
                    <a:srgbClr val="08708A"/>
                  </a:solidFill>
                  <a:latin typeface="Lora"/>
                </a:rPr>
                <a:t>gebruik</a:t>
              </a:r>
              <a:endParaRPr lang="en-US" sz="4000" i="0" spc="56" dirty="0">
                <a:solidFill>
                  <a:srgbClr val="08708A"/>
                </a:solidFill>
                <a:latin typeface="Lora"/>
              </a:endParaRPr>
            </a:p>
          </p:txBody>
        </p:sp>
        <p:sp>
          <p:nvSpPr>
            <p:cNvPr id="4" name="TextBox 4"/>
            <p:cNvSpPr txBox="1"/>
            <p:nvPr/>
          </p:nvSpPr>
          <p:spPr>
            <a:xfrm>
              <a:off x="0" y="3702627"/>
              <a:ext cx="9426053" cy="676275"/>
            </a:xfrm>
            <a:prstGeom prst="rect">
              <a:avLst/>
            </a:prstGeom>
          </p:spPr>
          <p:txBody>
            <a:bodyPr lIns="0" tIns="0" rIns="0" bIns="0" rtlCol="0" anchor="t">
              <a:spAutoFit/>
            </a:bodyPr>
            <a:lstStyle/>
            <a:p>
              <a:pPr algn="r">
                <a:lnSpc>
                  <a:spcPts val="4200"/>
                </a:lnSpc>
              </a:pPr>
              <a:endParaRPr/>
            </a:p>
          </p:txBody>
        </p:sp>
      </p:grpSp>
      <p:sp>
        <p:nvSpPr>
          <p:cNvPr id="5" name="AutoShape 5"/>
          <p:cNvSpPr/>
          <p:nvPr/>
        </p:nvSpPr>
        <p:spPr>
          <a:xfrm>
            <a:off x="1028700" y="9206905"/>
            <a:ext cx="765659" cy="171371"/>
          </a:xfrm>
          <a:prstGeom prst="rect">
            <a:avLst/>
          </a:prstGeom>
          <a:solidFill>
            <a:srgbClr val="38B6FF"/>
          </a:solidFill>
        </p:spPr>
      </p:sp>
      <p:sp>
        <p:nvSpPr>
          <p:cNvPr id="7" name="AutoShape 7"/>
          <p:cNvSpPr/>
          <p:nvPr/>
        </p:nvSpPr>
        <p:spPr>
          <a:xfrm>
            <a:off x="9566993" y="1028700"/>
            <a:ext cx="7692307" cy="34210"/>
          </a:xfrm>
          <a:prstGeom prst="rect">
            <a:avLst/>
          </a:prstGeom>
          <a:solidFill>
            <a:srgbClr val="38B6FF"/>
          </a:solidFill>
        </p:spPr>
      </p:sp>
      <p:pic>
        <p:nvPicPr>
          <p:cNvPr id="8" name="Picture 8"/>
          <p:cNvPicPr>
            <a:picLocks noChangeAspect="1"/>
          </p:cNvPicPr>
          <p:nvPr/>
        </p:nvPicPr>
        <p:blipFill>
          <a:blip r:embed="rId2"/>
          <a:srcRect/>
          <a:stretch>
            <a:fillRect/>
          </a:stretch>
        </p:blipFill>
        <p:spPr>
          <a:xfrm>
            <a:off x="13724530" y="8667121"/>
            <a:ext cx="1063374" cy="1079568"/>
          </a:xfrm>
          <a:prstGeom prst="rect">
            <a:avLst/>
          </a:prstGeom>
        </p:spPr>
      </p:pic>
      <p:pic>
        <p:nvPicPr>
          <p:cNvPr id="10" name="Afbeelding 9">
            <a:extLst>
              <a:ext uri="{FF2B5EF4-FFF2-40B4-BE49-F238E27FC236}">
                <a16:creationId xmlns:a16="http://schemas.microsoft.com/office/drawing/2014/main" id="{11A78D42-CDA8-4730-9534-83A9F2ECA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219" y="1114864"/>
            <a:ext cx="7381435" cy="7381435"/>
          </a:xfrm>
          <a:prstGeom prst="rect">
            <a:avLst/>
          </a:prstGeom>
        </p:spPr>
      </p:pic>
    </p:spTree>
    <p:extLst>
      <p:ext uri="{BB962C8B-B14F-4D97-AF65-F5344CB8AC3E}">
        <p14:creationId xmlns:p14="http://schemas.microsoft.com/office/powerpoint/2010/main" val="1066053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2708</TotalTime>
  <Words>237</Words>
  <Application>Microsoft Office PowerPoint</Application>
  <PresentationFormat>Aangepast</PresentationFormat>
  <Paragraphs>83</Paragraphs>
  <Slides>21</Slides>
  <Notes>1</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21</vt:i4>
      </vt:variant>
    </vt:vector>
  </HeadingPairs>
  <TitlesOfParts>
    <vt:vector size="28" baseType="lpstr">
      <vt:lpstr>Calibri</vt:lpstr>
      <vt:lpstr>Playfair Display</vt:lpstr>
      <vt:lpstr>Lora</vt:lpstr>
      <vt:lpstr>Arial</vt:lpstr>
      <vt:lpstr>Raleway</vt:lpstr>
      <vt:lpstr>Office Theme</vt:lpstr>
      <vt:lpstr>Packager Shell-object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Parkinsoncafe</dc:title>
  <dc:creator>Daphne</dc:creator>
  <cp:lastModifiedBy>George Verheijen</cp:lastModifiedBy>
  <cp:revision>25</cp:revision>
  <dcterms:created xsi:type="dcterms:W3CDTF">2006-08-16T00:00:00Z</dcterms:created>
  <dcterms:modified xsi:type="dcterms:W3CDTF">2019-10-22T17:56:07Z</dcterms:modified>
  <dc:identifier>DADapcyR4w0</dc:identifier>
</cp:coreProperties>
</file>