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82" r:id="rId6"/>
    <p:sldId id="280" r:id="rId7"/>
    <p:sldId id="258" r:id="rId8"/>
    <p:sldId id="259" r:id="rId9"/>
    <p:sldId id="260" r:id="rId10"/>
    <p:sldId id="272" r:id="rId11"/>
    <p:sldId id="276" r:id="rId12"/>
    <p:sldId id="275" r:id="rId13"/>
    <p:sldId id="284" r:id="rId14"/>
    <p:sldId id="262" r:id="rId15"/>
    <p:sldId id="278" r:id="rId16"/>
    <p:sldId id="263" r:id="rId17"/>
    <p:sldId id="269" r:id="rId18"/>
    <p:sldId id="270" r:id="rId19"/>
    <p:sldId id="271" r:id="rId20"/>
    <p:sldId id="273" r:id="rId21"/>
    <p:sldId id="268" r:id="rId22"/>
  </p:sldIdLst>
  <p:sldSz cx="12192000" cy="6858000"/>
  <p:notesSz cx="6858000" cy="9144000"/>
  <p:custDataLst>
    <p:tags r:id="rId24"/>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0EC37-456E-B72B-308C-0C5A6BAB5055}" v="616" dt="2026-05-08T13:29:11.211"/>
    <p1510:client id="{D5F8B08B-87D9-C8B2-66AF-0E9D7A89068E}" v="848" dt="2026-05-08T14:20:15.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08T14:16:51.666"/>
    </inkml:context>
    <inkml:brush xml:id="br0">
      <inkml:brushProperty name="width" value="0.025" units="cm"/>
      <inkml:brushProperty name="height" value="0.025" units="cm"/>
    </inkml:brush>
  </inkml:definitions>
  <inkml:trace contextRef="#ctx0" brushRef="#br0">26599 7031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08T14:16:51.667"/>
    </inkml:context>
    <inkml:brush xml:id="br0">
      <inkml:brushProperty name="width" value="0.025" units="cm"/>
      <inkml:brushProperty name="height" value="0.025" units="cm"/>
    </inkml:brush>
  </inkml:definitions>
  <inkml:trace contextRef="#ctx0" brushRef="#br0">27012 7071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81B09-624C-6F4B-B497-8C4E6DB5AB92}" type="datetimeFigureOut">
              <a:rPr lang="nl-NL" smtClean="0"/>
              <a:t>8-5-2026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84325-7BA4-E445-8C41-5BF75E9F48D2}" type="slidenum">
              <a:rPr lang="nl-NL" smtClean="0"/>
              <a:t>‹nr.›</a:t>
            </a:fld>
            <a:endParaRPr lang="nl-NL"/>
          </a:p>
        </p:txBody>
      </p:sp>
    </p:spTree>
    <p:extLst>
      <p:ext uri="{BB962C8B-B14F-4D97-AF65-F5344CB8AC3E}">
        <p14:creationId xmlns:p14="http://schemas.microsoft.com/office/powerpoint/2010/main" val="1501705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snzorg.nl/specialistische-z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lnSpc>
                <a:spcPct val="90000"/>
              </a:lnSpc>
              <a:spcBef>
                <a:spcPts val="600"/>
              </a:spcBef>
              <a:spcAft>
                <a:spcPts val="600"/>
              </a:spcAft>
              <a:buFont typeface="Arial"/>
              <a:buChar char="•"/>
            </a:pPr>
            <a:r>
              <a:rPr lang="nl-NL">
                <a:solidFill>
                  <a:schemeClr val="bg2"/>
                </a:solidFill>
              </a:rPr>
              <a:t>Wat zijn uw verwachtingen van vandaag?</a:t>
            </a:r>
            <a:endParaRPr lang="en-US">
              <a:solidFill>
                <a:srgbClr val="262625"/>
              </a:solidFill>
            </a:endParaRPr>
          </a:p>
          <a:p>
            <a:pPr marL="285750" indent="-285750">
              <a:lnSpc>
                <a:spcPct val="90000"/>
              </a:lnSpc>
              <a:spcBef>
                <a:spcPts val="600"/>
              </a:spcBef>
              <a:spcAft>
                <a:spcPts val="600"/>
              </a:spcAft>
              <a:buFont typeface="Arial"/>
              <a:buChar char="•"/>
            </a:pPr>
            <a:r>
              <a:rPr lang="nl-NL">
                <a:solidFill>
                  <a:schemeClr val="bg2"/>
                </a:solidFill>
              </a:rPr>
              <a:t>Welke vraag hoopt u vandaag beantwoord te krijgen?</a:t>
            </a:r>
            <a:endParaRPr lang="en-US">
              <a:solidFill>
                <a:srgbClr val="262625"/>
              </a:solidFill>
            </a:endParaRPr>
          </a:p>
          <a:p>
            <a:pPr marL="285750" indent="-285750">
              <a:lnSpc>
                <a:spcPct val="90000"/>
              </a:lnSpc>
              <a:spcBef>
                <a:spcPts val="600"/>
              </a:spcBef>
              <a:spcAft>
                <a:spcPts val="600"/>
              </a:spcAft>
              <a:buFont typeface="Arial"/>
              <a:buChar char="•"/>
            </a:pPr>
            <a:r>
              <a:rPr lang="nl-NL">
                <a:solidFill>
                  <a:schemeClr val="bg2"/>
                </a:solidFill>
              </a:rPr>
              <a:t>Welke ervaring heeft u zelf en wilt u met de groep delen?</a:t>
            </a:r>
            <a:endParaRPr lang="en-US">
              <a:solidFill>
                <a:srgbClr val="262625"/>
              </a:solidFill>
            </a:endParaRPr>
          </a:p>
          <a:p>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C9084325-7BA4-E445-8C41-5BF75E9F48D2}" type="slidenum">
              <a:rPr lang="nl-NL" smtClean="0"/>
              <a:t>2</a:t>
            </a:fld>
            <a:endParaRPr lang="nl-NL"/>
          </a:p>
        </p:txBody>
      </p:sp>
    </p:spTree>
    <p:extLst>
      <p:ext uri="{BB962C8B-B14F-4D97-AF65-F5344CB8AC3E}">
        <p14:creationId xmlns:p14="http://schemas.microsoft.com/office/powerpoint/2010/main" val="242230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solidFill>
                  <a:srgbClr val="001D35"/>
                </a:solidFill>
              </a:rPr>
              <a:t>"Generalistisch waar het kan, specialistisch waar het moet" is het leidende uitgangspunt en de kernstrategie van </a:t>
            </a:r>
            <a:r>
              <a:rPr lang="nl-NL">
                <a:solidFill>
                  <a:srgbClr val="1A0DAB"/>
                </a:solidFill>
                <a:hlinkClick r:id="rId3"/>
              </a:rPr>
              <a:t>TSN Thuiszorg</a:t>
            </a:r>
            <a:r>
              <a:rPr lang="nl-NL">
                <a:solidFill>
                  <a:srgbClr val="0A0A0A"/>
                </a:solidFill>
                <a:highlight>
                  <a:srgbClr val="FFFFFF"/>
                </a:highlight>
              </a:rPr>
              <a:t>. Deze aanpak houdt in dat TSN streeft naar het leveren van hoogwaardige, integrale zorg thuis, waarbij de wijkverpleging de basis vormt en gespecialiseerde teams worden ingezet zodra de zorgvraag complexer wordt.</a:t>
            </a:r>
            <a:endParaRPr lang="en-US"/>
          </a:p>
        </p:txBody>
      </p:sp>
      <p:sp>
        <p:nvSpPr>
          <p:cNvPr id="4" name="Tijdelijke aanduiding voor dianummer 3"/>
          <p:cNvSpPr>
            <a:spLocks noGrp="1"/>
          </p:cNvSpPr>
          <p:nvPr>
            <p:ph type="sldNum" sz="quarter" idx="5"/>
          </p:nvPr>
        </p:nvSpPr>
        <p:spPr/>
        <p:txBody>
          <a:bodyPr/>
          <a:lstStyle/>
          <a:p>
            <a:fld id="{C9084325-7BA4-E445-8C41-5BF75E9F48D2}" type="slidenum">
              <a:rPr lang="nl-NL" smtClean="0"/>
              <a:t>4</a:t>
            </a:fld>
            <a:endParaRPr lang="nl-NL"/>
          </a:p>
        </p:txBody>
      </p:sp>
    </p:spTree>
    <p:extLst>
      <p:ext uri="{BB962C8B-B14F-4D97-AF65-F5344CB8AC3E}">
        <p14:creationId xmlns:p14="http://schemas.microsoft.com/office/powerpoint/2010/main" val="307342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lnSpc>
                <a:spcPct val="90000"/>
              </a:lnSpc>
              <a:spcBef>
                <a:spcPts val="1000"/>
              </a:spcBef>
              <a:buFont typeface="Arial,Sans-Serif"/>
              <a:buChar char="•"/>
            </a:pPr>
            <a:r>
              <a:rPr lang="nl-NL"/>
              <a:t>De Parkinsonverpleegkundige bespreekt met u en uw naasten de onderwerpen die voor u van belang kunnen zijn. Denk aan: › Aanvullende informatie en voorlichting na uw (diagnose)gesprek met de arts. › Lichamelijke klachten zoals stijfheid, balansproblemen, tremor en incontinentie. › Medicijngebruik: werking en de bijwerkingen. › Het emotioneel, psychisch en sociaal functioneren. › Hulpmiddelen en aanpassingen thuis. › Werk en tijdsbesteding. › Inzet van professionele thuiszorg. › Mantelzorgondersteuning. › Mogelijkheden voor vervoer</a:t>
            </a:r>
            <a:endParaRPr lang="nl-NL">
              <a:ea typeface="Calibri"/>
              <a:cs typeface="Calibri"/>
            </a:endParaRPr>
          </a:p>
          <a:p>
            <a:pPr marL="285750" indent="-285750">
              <a:lnSpc>
                <a:spcPct val="90000"/>
              </a:lnSpc>
              <a:spcBef>
                <a:spcPts val="1000"/>
              </a:spcBef>
              <a:buFont typeface="Arial,Sans-Serif"/>
              <a:buChar char="•"/>
            </a:pPr>
            <a:r>
              <a:rPr lang="nl-NL"/>
              <a:t>https://tsnzorg.nl/download/Parkinson-folder-web.pdf</a:t>
            </a:r>
            <a:endParaRPr lang="nl-NL">
              <a:ea typeface="Calibri"/>
              <a:cs typeface="Calibri"/>
            </a:endParaRPr>
          </a:p>
          <a:p>
            <a:pPr lvl="3">
              <a:lnSpc>
                <a:spcPct val="90000"/>
              </a:lnSpc>
              <a:spcBef>
                <a:spcPts val="600"/>
              </a:spcBef>
              <a:spcAft>
                <a:spcPts val="600"/>
              </a:spcAft>
            </a:pPr>
            <a:endParaRPr lang="nl-NL">
              <a:ea typeface="Calibri"/>
              <a:cs typeface="Calibri"/>
            </a:endParaRPr>
          </a:p>
          <a:p>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C9084325-7BA4-E445-8C41-5BF75E9F48D2}" type="slidenum">
              <a:rPr lang="nl-NL" smtClean="0"/>
              <a:t>5</a:t>
            </a:fld>
            <a:endParaRPr lang="nl-NL"/>
          </a:p>
        </p:txBody>
      </p:sp>
    </p:spTree>
    <p:extLst>
      <p:ext uri="{BB962C8B-B14F-4D97-AF65-F5344CB8AC3E}">
        <p14:creationId xmlns:p14="http://schemas.microsoft.com/office/powerpoint/2010/main" val="187189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Medisch</a:t>
            </a:r>
            <a:r>
              <a:rPr lang="en-US"/>
              <a:t> &amp; </a:t>
            </a:r>
            <a:r>
              <a:rPr lang="en-US" err="1"/>
              <a:t>Behandeling</a:t>
            </a:r>
            <a:r>
              <a:rPr lang="en-US"/>
              <a:t>:</a:t>
            </a:r>
            <a:endParaRPr lang="nl-NL"/>
          </a:p>
          <a:p>
            <a:r>
              <a:rPr lang="en-US"/>
              <a:t>a. </a:t>
            </a:r>
            <a:r>
              <a:rPr lang="en-US" err="1"/>
              <a:t>Neuroloog</a:t>
            </a:r>
            <a:endParaRPr lang="nl-NL" err="1"/>
          </a:p>
          <a:p>
            <a:r>
              <a:rPr lang="en-US"/>
              <a:t>b. </a:t>
            </a:r>
            <a:r>
              <a:rPr lang="en-US" err="1"/>
              <a:t>Huisarts</a:t>
            </a:r>
            <a:endParaRPr lang="nl-NL" err="1"/>
          </a:p>
          <a:p>
            <a:r>
              <a:rPr lang="en-US"/>
              <a:t>c. Apotheker</a:t>
            </a:r>
            <a:endParaRPr lang="nl-NL"/>
          </a:p>
          <a:p>
            <a:r>
              <a:rPr lang="en-US"/>
              <a:t>d. </a:t>
            </a:r>
            <a:r>
              <a:rPr lang="en-US" err="1"/>
              <a:t>Therapeuten</a:t>
            </a:r>
            <a:r>
              <a:rPr lang="en-US"/>
              <a:t> (</a:t>
            </a:r>
            <a:r>
              <a:rPr lang="en-US" err="1"/>
              <a:t>Fysio</a:t>
            </a:r>
            <a:r>
              <a:rPr lang="en-US"/>
              <a:t>, Ergo, Logo)</a:t>
            </a:r>
            <a:endParaRPr lang="nl-NL"/>
          </a:p>
          <a:p>
            <a:r>
              <a:rPr lang="en-US"/>
              <a:t>2. </a:t>
            </a:r>
            <a:r>
              <a:rPr lang="en-US" err="1"/>
              <a:t>Welzijn</a:t>
            </a:r>
            <a:r>
              <a:rPr lang="en-US"/>
              <a:t> &amp; Maatschappij (</a:t>
            </a:r>
            <a:r>
              <a:rPr lang="en-US" err="1"/>
              <a:t>Jouw</a:t>
            </a:r>
            <a:r>
              <a:rPr lang="en-US"/>
              <a:t> </a:t>
            </a:r>
            <a:r>
              <a:rPr lang="en-US" err="1"/>
              <a:t>toevoegingen</a:t>
            </a:r>
            <a:r>
              <a:rPr lang="en-US"/>
              <a:t>):</a:t>
            </a:r>
            <a:endParaRPr lang="nl-NL"/>
          </a:p>
          <a:p>
            <a:r>
              <a:rPr lang="en-US"/>
              <a:t>a. </a:t>
            </a:r>
            <a:r>
              <a:rPr lang="en-US" err="1"/>
              <a:t>Dagbesteding</a:t>
            </a:r>
            <a:r>
              <a:rPr lang="en-US"/>
              <a:t>: Voor </a:t>
            </a:r>
            <a:r>
              <a:rPr lang="en-US" err="1"/>
              <a:t>structuur</a:t>
            </a:r>
            <a:r>
              <a:rPr lang="en-US"/>
              <a:t>, </a:t>
            </a:r>
            <a:r>
              <a:rPr lang="en-US" err="1"/>
              <a:t>sociale</a:t>
            </a:r>
            <a:r>
              <a:rPr lang="en-US"/>
              <a:t> </a:t>
            </a:r>
            <a:r>
              <a:rPr lang="en-US" err="1"/>
              <a:t>contacten</a:t>
            </a:r>
            <a:r>
              <a:rPr lang="en-US"/>
              <a:t> </a:t>
            </a:r>
            <a:r>
              <a:rPr lang="en-US" err="1"/>
              <a:t>en</a:t>
            </a:r>
            <a:r>
              <a:rPr lang="en-US"/>
              <a:t> </a:t>
            </a:r>
            <a:r>
              <a:rPr lang="en-US" err="1"/>
              <a:t>ontlasting</a:t>
            </a:r>
            <a:r>
              <a:rPr lang="en-US"/>
              <a:t> van de </a:t>
            </a:r>
            <a:r>
              <a:rPr lang="en-US" err="1"/>
              <a:t>mantelzorger</a:t>
            </a:r>
            <a:r>
              <a:rPr lang="en-US"/>
              <a:t>.</a:t>
            </a:r>
            <a:endParaRPr lang="nl-NL"/>
          </a:p>
          <a:p>
            <a:r>
              <a:rPr lang="en-US"/>
              <a:t>b. WMO (</a:t>
            </a:r>
            <a:r>
              <a:rPr lang="en-US" err="1"/>
              <a:t>Gemeente</a:t>
            </a:r>
            <a:r>
              <a:rPr lang="en-US"/>
              <a:t>): Voor </a:t>
            </a:r>
            <a:r>
              <a:rPr lang="en-US" err="1"/>
              <a:t>praktische</a:t>
            </a:r>
            <a:r>
              <a:rPr lang="en-US"/>
              <a:t> </a:t>
            </a:r>
            <a:r>
              <a:rPr lang="en-US" err="1"/>
              <a:t>zaken</a:t>
            </a:r>
            <a:r>
              <a:rPr lang="en-US"/>
              <a:t> </a:t>
            </a:r>
            <a:r>
              <a:rPr lang="en-US" err="1"/>
              <a:t>zoals</a:t>
            </a:r>
            <a:r>
              <a:rPr lang="en-US"/>
              <a:t> </a:t>
            </a:r>
            <a:r>
              <a:rPr lang="en-US" err="1"/>
              <a:t>woningaanpassingen</a:t>
            </a:r>
            <a:r>
              <a:rPr lang="en-US"/>
              <a:t>, </a:t>
            </a:r>
            <a:r>
              <a:rPr lang="en-US" err="1"/>
              <a:t>vervoersvoorzieningen</a:t>
            </a:r>
            <a:r>
              <a:rPr lang="en-US"/>
              <a:t> (</a:t>
            </a:r>
            <a:r>
              <a:rPr lang="en-US" err="1"/>
              <a:t>Regiotaxi</a:t>
            </a:r>
            <a:r>
              <a:rPr lang="en-US"/>
              <a:t>) of </a:t>
            </a:r>
            <a:r>
              <a:rPr lang="en-US" err="1"/>
              <a:t>huishoudelijke</a:t>
            </a:r>
            <a:r>
              <a:rPr lang="en-US"/>
              <a:t> </a:t>
            </a:r>
            <a:r>
              <a:rPr lang="en-US" err="1"/>
              <a:t>hulp</a:t>
            </a:r>
            <a:r>
              <a:rPr lang="en-US"/>
              <a:t>.</a:t>
            </a:r>
            <a:endParaRPr lang="nl-NL"/>
          </a:p>
          <a:p>
            <a:r>
              <a:rPr lang="en-US"/>
              <a:t>3. </a:t>
            </a:r>
            <a:r>
              <a:rPr lang="en-US" err="1"/>
              <a:t>Ondersteuning</a:t>
            </a:r>
            <a:r>
              <a:rPr lang="en-US"/>
              <a:t> </a:t>
            </a:r>
            <a:r>
              <a:rPr lang="en-US" err="1"/>
              <a:t>thuis</a:t>
            </a:r>
            <a:r>
              <a:rPr lang="en-US"/>
              <a:t>:</a:t>
            </a:r>
            <a:endParaRPr lang="nl-NL"/>
          </a:p>
          <a:p>
            <a:r>
              <a:rPr lang="en-US"/>
              <a:t>a. </a:t>
            </a:r>
            <a:r>
              <a:rPr lang="en-US" err="1"/>
              <a:t>Thuiszorg</a:t>
            </a:r>
            <a:r>
              <a:rPr lang="en-US"/>
              <a:t> (</a:t>
            </a:r>
            <a:r>
              <a:rPr lang="en-US" err="1"/>
              <a:t>persoonlijke</a:t>
            </a:r>
            <a:r>
              <a:rPr lang="en-US"/>
              <a:t> </a:t>
            </a:r>
            <a:r>
              <a:rPr lang="en-US" err="1"/>
              <a:t>verzorging</a:t>
            </a:r>
            <a:r>
              <a:rPr lang="en-US"/>
              <a:t>)</a:t>
            </a:r>
            <a:endParaRPr lang="nl-NL"/>
          </a:p>
          <a:p>
            <a:r>
              <a:rPr lang="en-US"/>
              <a:t>b. </a:t>
            </a:r>
            <a:r>
              <a:rPr lang="en-US" err="1"/>
              <a:t>Psycholoog</a:t>
            </a:r>
            <a:r>
              <a:rPr lang="en-US"/>
              <a:t> / </a:t>
            </a:r>
            <a:r>
              <a:rPr lang="en-US" err="1"/>
              <a:t>Maatschappelijk</a:t>
            </a:r>
            <a:r>
              <a:rPr lang="en-US"/>
              <a:t> </a:t>
            </a:r>
            <a:r>
              <a:rPr lang="en-US" err="1"/>
              <a:t>werk</a:t>
            </a:r>
            <a:endParaRPr lang="nl-NL" err="1"/>
          </a:p>
          <a:p>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C9084325-7BA4-E445-8C41-5BF75E9F48D2}" type="slidenum">
              <a:rPr lang="nl-NL" smtClean="0"/>
              <a:t>8</a:t>
            </a:fld>
            <a:endParaRPr lang="nl-NL"/>
          </a:p>
        </p:txBody>
      </p:sp>
    </p:spTree>
    <p:extLst>
      <p:ext uri="{BB962C8B-B14F-4D97-AF65-F5344CB8AC3E}">
        <p14:creationId xmlns:p14="http://schemas.microsoft.com/office/powerpoint/2010/main" val="292521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highlight>
                  <a:srgbClr val="FFFFFF"/>
                </a:highlight>
              </a:rPr>
              <a:t>Wat is </a:t>
            </a:r>
            <a:r>
              <a:rPr lang="en-US" err="1">
                <a:highlight>
                  <a:srgbClr val="FFFFFF"/>
                </a:highlight>
              </a:rPr>
              <a:t>positieve</a:t>
            </a:r>
            <a:r>
              <a:rPr lang="en-US">
                <a:highlight>
                  <a:srgbClr val="FFFFFF"/>
                </a:highlight>
              </a:rPr>
              <a:t> </a:t>
            </a:r>
            <a:r>
              <a:rPr lang="en-US" err="1">
                <a:highlight>
                  <a:srgbClr val="FFFFFF"/>
                </a:highlight>
              </a:rPr>
              <a:t>gezondheid</a:t>
            </a:r>
            <a:r>
              <a:rPr lang="en-US">
                <a:highlight>
                  <a:srgbClr val="FFFFFF"/>
                </a:highlight>
              </a:rPr>
              <a:t>? </a:t>
            </a:r>
            <a:r>
              <a:rPr lang="en-US" err="1">
                <a:highlight>
                  <a:srgbClr val="FFFFFF"/>
                </a:highlight>
              </a:rPr>
              <a:t>Gezondheid</a:t>
            </a:r>
            <a:r>
              <a:rPr lang="en-US">
                <a:highlight>
                  <a:srgbClr val="FFFFFF"/>
                </a:highlight>
              </a:rPr>
              <a:t> is </a:t>
            </a:r>
            <a:r>
              <a:rPr lang="en-US" err="1">
                <a:highlight>
                  <a:srgbClr val="FFFFFF"/>
                </a:highlight>
              </a:rPr>
              <a:t>niet</a:t>
            </a:r>
            <a:r>
              <a:rPr lang="en-US">
                <a:highlight>
                  <a:srgbClr val="FFFFFF"/>
                </a:highlight>
              </a:rPr>
              <a:t> </a:t>
            </a:r>
            <a:r>
              <a:rPr lang="en-US" err="1">
                <a:highlight>
                  <a:srgbClr val="FFFFFF"/>
                </a:highlight>
              </a:rPr>
              <a:t>zonder</a:t>
            </a:r>
            <a:r>
              <a:rPr lang="en-US">
                <a:highlight>
                  <a:srgbClr val="FFFFFF"/>
                </a:highlight>
              </a:rPr>
              <a:t> </a:t>
            </a:r>
            <a:r>
              <a:rPr lang="en-US" err="1">
                <a:highlight>
                  <a:srgbClr val="FFFFFF"/>
                </a:highlight>
              </a:rPr>
              <a:t>ziekte</a:t>
            </a:r>
            <a:r>
              <a:rPr lang="en-US">
                <a:highlight>
                  <a:srgbClr val="FFFFFF"/>
                </a:highlight>
              </a:rPr>
              <a:t> </a:t>
            </a:r>
            <a:r>
              <a:rPr lang="en-US" err="1">
                <a:highlight>
                  <a:srgbClr val="FFFFFF"/>
                </a:highlight>
              </a:rPr>
              <a:t>leven</a:t>
            </a:r>
            <a:r>
              <a:rPr lang="en-US">
                <a:highlight>
                  <a:srgbClr val="FFFFFF"/>
                </a:highlight>
              </a:rPr>
              <a:t> maar </a:t>
            </a:r>
            <a:r>
              <a:rPr lang="en-US" err="1">
                <a:highlight>
                  <a:srgbClr val="FFFFFF"/>
                </a:highlight>
              </a:rPr>
              <a:t>vooral</a:t>
            </a:r>
            <a:r>
              <a:rPr lang="en-US">
                <a:highlight>
                  <a:srgbClr val="FFFFFF"/>
                </a:highlight>
              </a:rPr>
              <a:t> </a:t>
            </a:r>
            <a:r>
              <a:rPr lang="en-US" err="1">
                <a:highlight>
                  <a:srgbClr val="FFFFFF"/>
                </a:highlight>
              </a:rPr>
              <a:t>ook</a:t>
            </a:r>
            <a:r>
              <a:rPr lang="en-US">
                <a:highlight>
                  <a:srgbClr val="FFFFFF"/>
                </a:highlight>
              </a:rPr>
              <a:t> hoe je in het </a:t>
            </a:r>
            <a:r>
              <a:rPr lang="en-US" err="1">
                <a:highlight>
                  <a:srgbClr val="FFFFFF"/>
                </a:highlight>
              </a:rPr>
              <a:t>leven</a:t>
            </a:r>
            <a:r>
              <a:rPr lang="en-US">
                <a:highlight>
                  <a:srgbClr val="FFFFFF"/>
                </a:highlight>
              </a:rPr>
              <a:t> </a:t>
            </a:r>
            <a:r>
              <a:rPr lang="en-US" err="1">
                <a:highlight>
                  <a:srgbClr val="FFFFFF"/>
                </a:highlight>
              </a:rPr>
              <a:t>staat</a:t>
            </a:r>
            <a:r>
              <a:rPr lang="en-US">
                <a:highlight>
                  <a:srgbClr val="FFFFFF"/>
                </a:highlight>
              </a:rPr>
              <a:t> </a:t>
            </a:r>
            <a:r>
              <a:rPr lang="en-US" err="1">
                <a:highlight>
                  <a:srgbClr val="FFFFFF"/>
                </a:highlight>
              </a:rPr>
              <a:t>en</a:t>
            </a:r>
            <a:r>
              <a:rPr lang="en-US">
                <a:highlight>
                  <a:srgbClr val="FFFFFF"/>
                </a:highlight>
              </a:rPr>
              <a:t> je </a:t>
            </a:r>
            <a:r>
              <a:rPr lang="en-US" err="1">
                <a:highlight>
                  <a:srgbClr val="FFFFFF"/>
                </a:highlight>
              </a:rPr>
              <a:t>hierbij</a:t>
            </a:r>
            <a:r>
              <a:rPr lang="en-US">
                <a:highlight>
                  <a:srgbClr val="FFFFFF"/>
                </a:highlight>
              </a:rPr>
              <a:t> </a:t>
            </a:r>
            <a:r>
              <a:rPr lang="en-US" err="1">
                <a:highlight>
                  <a:srgbClr val="FFFFFF"/>
                </a:highlight>
              </a:rPr>
              <a:t>voelt</a:t>
            </a:r>
            <a:r>
              <a:rPr lang="en-US">
                <a:highlight>
                  <a:srgbClr val="FFFFFF"/>
                </a:highlight>
              </a:rPr>
              <a:t>. Dit </a:t>
            </a:r>
            <a:r>
              <a:rPr lang="en-US" err="1">
                <a:highlight>
                  <a:srgbClr val="FFFFFF"/>
                </a:highlight>
              </a:rPr>
              <a:t>geeft</a:t>
            </a:r>
            <a:r>
              <a:rPr lang="en-US">
                <a:highlight>
                  <a:srgbClr val="FFFFFF"/>
                </a:highlight>
              </a:rPr>
              <a:t> je </a:t>
            </a:r>
            <a:r>
              <a:rPr lang="en-US" err="1">
                <a:highlight>
                  <a:srgbClr val="FFFFFF"/>
                </a:highlight>
              </a:rPr>
              <a:t>een</a:t>
            </a:r>
            <a:r>
              <a:rPr lang="en-US">
                <a:highlight>
                  <a:srgbClr val="FFFFFF"/>
                </a:highlight>
              </a:rPr>
              <a:t> </a:t>
            </a:r>
            <a:r>
              <a:rPr lang="en-US" err="1">
                <a:highlight>
                  <a:srgbClr val="FFFFFF"/>
                </a:highlight>
              </a:rPr>
              <a:t>bredere</a:t>
            </a:r>
            <a:r>
              <a:rPr lang="en-US">
                <a:highlight>
                  <a:srgbClr val="FFFFFF"/>
                </a:highlight>
              </a:rPr>
              <a:t> (</a:t>
            </a:r>
            <a:r>
              <a:rPr lang="en-US" err="1">
                <a:highlight>
                  <a:srgbClr val="FFFFFF"/>
                </a:highlight>
              </a:rPr>
              <a:t>andere</a:t>
            </a:r>
            <a:r>
              <a:rPr lang="en-US">
                <a:highlight>
                  <a:srgbClr val="FFFFFF"/>
                </a:highlight>
              </a:rPr>
              <a:t>) </a:t>
            </a:r>
            <a:r>
              <a:rPr lang="en-US" err="1">
                <a:highlight>
                  <a:srgbClr val="FFFFFF"/>
                </a:highlight>
              </a:rPr>
              <a:t>kijk</a:t>
            </a:r>
            <a:r>
              <a:rPr lang="en-US">
                <a:highlight>
                  <a:srgbClr val="FFFFFF"/>
                </a:highlight>
              </a:rPr>
              <a:t> op </a:t>
            </a:r>
            <a:r>
              <a:rPr lang="en-US" err="1">
                <a:highlight>
                  <a:srgbClr val="FFFFFF"/>
                </a:highlight>
              </a:rPr>
              <a:t>gezondheid</a:t>
            </a:r>
            <a:r>
              <a:rPr lang="en-US">
                <a:highlight>
                  <a:srgbClr val="FFFFFF"/>
                </a:highlight>
              </a:rPr>
              <a:t>. Je </a:t>
            </a:r>
            <a:r>
              <a:rPr lang="en-US" err="1">
                <a:highlight>
                  <a:srgbClr val="FFFFFF"/>
                </a:highlight>
              </a:rPr>
              <a:t>wordt</a:t>
            </a:r>
            <a:r>
              <a:rPr lang="en-US">
                <a:highlight>
                  <a:srgbClr val="FFFFFF"/>
                </a:highlight>
              </a:rPr>
              <a:t> </a:t>
            </a:r>
            <a:r>
              <a:rPr lang="en-US" err="1">
                <a:highlight>
                  <a:srgbClr val="FFFFFF"/>
                </a:highlight>
              </a:rPr>
              <a:t>meer</a:t>
            </a:r>
            <a:r>
              <a:rPr lang="en-US">
                <a:highlight>
                  <a:srgbClr val="FFFFFF"/>
                </a:highlight>
              </a:rPr>
              <a:t> </a:t>
            </a:r>
            <a:r>
              <a:rPr lang="en-US" err="1">
                <a:highlight>
                  <a:srgbClr val="FFFFFF"/>
                </a:highlight>
              </a:rPr>
              <a:t>uitgedaagd</a:t>
            </a:r>
            <a:r>
              <a:rPr lang="en-US">
                <a:highlight>
                  <a:srgbClr val="FFFFFF"/>
                </a:highlight>
              </a:rPr>
              <a:t> om met </a:t>
            </a:r>
            <a:r>
              <a:rPr lang="en-US" err="1">
                <a:highlight>
                  <a:srgbClr val="FFFFFF"/>
                </a:highlight>
              </a:rPr>
              <a:t>fysieke</a:t>
            </a:r>
            <a:r>
              <a:rPr lang="en-US">
                <a:highlight>
                  <a:srgbClr val="FFFFFF"/>
                </a:highlight>
              </a:rPr>
              <a:t>, </a:t>
            </a:r>
            <a:r>
              <a:rPr lang="en-US" err="1">
                <a:highlight>
                  <a:srgbClr val="FFFFFF"/>
                </a:highlight>
              </a:rPr>
              <a:t>emotionele</a:t>
            </a:r>
            <a:r>
              <a:rPr lang="en-US">
                <a:highlight>
                  <a:srgbClr val="FFFFFF"/>
                </a:highlight>
              </a:rPr>
              <a:t> </a:t>
            </a:r>
            <a:r>
              <a:rPr lang="en-US" err="1">
                <a:highlight>
                  <a:srgbClr val="FFFFFF"/>
                </a:highlight>
              </a:rPr>
              <a:t>en</a:t>
            </a:r>
            <a:r>
              <a:rPr lang="en-US">
                <a:highlight>
                  <a:srgbClr val="FFFFFF"/>
                </a:highlight>
              </a:rPr>
              <a:t> </a:t>
            </a:r>
            <a:r>
              <a:rPr lang="en-US" err="1">
                <a:highlight>
                  <a:srgbClr val="FFFFFF"/>
                </a:highlight>
              </a:rPr>
              <a:t>sociale</a:t>
            </a:r>
            <a:r>
              <a:rPr lang="en-US">
                <a:highlight>
                  <a:srgbClr val="FFFFFF"/>
                </a:highlight>
              </a:rPr>
              <a:t> </a:t>
            </a:r>
            <a:r>
              <a:rPr lang="en-US" err="1">
                <a:highlight>
                  <a:srgbClr val="FFFFFF"/>
                </a:highlight>
              </a:rPr>
              <a:t>uitdagingen</a:t>
            </a:r>
            <a:r>
              <a:rPr lang="en-US">
                <a:highlight>
                  <a:srgbClr val="FFFFFF"/>
                </a:highlight>
              </a:rPr>
              <a:t> in het </a:t>
            </a:r>
            <a:r>
              <a:rPr lang="en-US" err="1">
                <a:highlight>
                  <a:srgbClr val="FFFFFF"/>
                </a:highlight>
              </a:rPr>
              <a:t>leven</a:t>
            </a:r>
            <a:r>
              <a:rPr lang="en-US">
                <a:highlight>
                  <a:srgbClr val="FFFFFF"/>
                </a:highlight>
              </a:rPr>
              <a:t> om </a:t>
            </a:r>
            <a:r>
              <a:rPr lang="en-US" err="1">
                <a:highlight>
                  <a:srgbClr val="FFFFFF"/>
                </a:highlight>
              </a:rPr>
              <a:t>te</a:t>
            </a:r>
            <a:r>
              <a:rPr lang="en-US">
                <a:highlight>
                  <a:srgbClr val="FFFFFF"/>
                </a:highlight>
              </a:rPr>
              <a:t> </a:t>
            </a:r>
            <a:r>
              <a:rPr lang="en-US" err="1">
                <a:highlight>
                  <a:srgbClr val="FFFFFF"/>
                </a:highlight>
              </a:rPr>
              <a:t>kunnen</a:t>
            </a:r>
            <a:r>
              <a:rPr lang="en-US">
                <a:highlight>
                  <a:srgbClr val="FFFFFF"/>
                </a:highlight>
              </a:rPr>
              <a:t> </a:t>
            </a:r>
            <a:r>
              <a:rPr lang="en-US" err="1">
                <a:highlight>
                  <a:srgbClr val="FFFFFF"/>
                </a:highlight>
              </a:rPr>
              <a:t>gaan</a:t>
            </a:r>
            <a:r>
              <a:rPr lang="en-US">
                <a:highlight>
                  <a:srgbClr val="FFFFFF"/>
                </a:highlight>
              </a:rPr>
              <a:t>. Dit met </a:t>
            </a:r>
            <a:r>
              <a:rPr lang="en-US" err="1">
                <a:highlight>
                  <a:srgbClr val="FFFFFF"/>
                </a:highlight>
              </a:rPr>
              <a:t>zoveel</a:t>
            </a:r>
            <a:r>
              <a:rPr lang="en-US">
                <a:highlight>
                  <a:srgbClr val="FFFFFF"/>
                </a:highlight>
              </a:rPr>
              <a:t> </a:t>
            </a:r>
            <a:r>
              <a:rPr lang="en-US" err="1">
                <a:highlight>
                  <a:srgbClr val="FFFFFF"/>
                </a:highlight>
              </a:rPr>
              <a:t>mogelijk</a:t>
            </a:r>
            <a:r>
              <a:rPr lang="en-US">
                <a:highlight>
                  <a:srgbClr val="FFFFFF"/>
                </a:highlight>
              </a:rPr>
              <a:t> eigen regie.</a:t>
            </a:r>
            <a:endParaRPr lang="nl-NL"/>
          </a:p>
          <a:p>
            <a:r>
              <a:rPr lang="en-US" err="1">
                <a:highlight>
                  <a:srgbClr val="FFFFFF"/>
                </a:highlight>
              </a:rPr>
              <a:t>Hierbij</a:t>
            </a:r>
            <a:r>
              <a:rPr lang="en-US">
                <a:highlight>
                  <a:srgbClr val="FFFFFF"/>
                </a:highlight>
              </a:rPr>
              <a:t> </a:t>
            </a:r>
            <a:r>
              <a:rPr lang="en-US" err="1">
                <a:highlight>
                  <a:srgbClr val="FFFFFF"/>
                </a:highlight>
              </a:rPr>
              <a:t>moet</a:t>
            </a:r>
            <a:r>
              <a:rPr lang="en-US">
                <a:highlight>
                  <a:srgbClr val="FFFFFF"/>
                </a:highlight>
              </a:rPr>
              <a:t> je </a:t>
            </a:r>
            <a:r>
              <a:rPr lang="en-US" err="1">
                <a:highlight>
                  <a:srgbClr val="FFFFFF"/>
                </a:highlight>
              </a:rPr>
              <a:t>denken</a:t>
            </a:r>
            <a:r>
              <a:rPr lang="en-US">
                <a:highlight>
                  <a:srgbClr val="FFFFFF"/>
                </a:highlight>
              </a:rPr>
              <a:t> </a:t>
            </a:r>
            <a:r>
              <a:rPr lang="en-US" err="1">
                <a:highlight>
                  <a:srgbClr val="FFFFFF"/>
                </a:highlight>
              </a:rPr>
              <a:t>aan</a:t>
            </a:r>
            <a:r>
              <a:rPr lang="en-US">
                <a:highlight>
                  <a:srgbClr val="FFFFFF"/>
                </a:highlight>
              </a:rPr>
              <a:t>:</a:t>
            </a:r>
            <a:endParaRPr lang="nl-NL"/>
          </a:p>
          <a:p>
            <a:r>
              <a:rPr lang="en-US">
                <a:highlight>
                  <a:srgbClr val="FFFFFF"/>
                </a:highlight>
              </a:rPr>
              <a:t>wat </a:t>
            </a:r>
            <a:r>
              <a:rPr lang="en-US" err="1">
                <a:highlight>
                  <a:srgbClr val="FFFFFF"/>
                </a:highlight>
              </a:rPr>
              <a:t>valt</a:t>
            </a:r>
            <a:r>
              <a:rPr lang="en-US">
                <a:highlight>
                  <a:srgbClr val="FFFFFF"/>
                </a:highlight>
              </a:rPr>
              <a:t> je op </a:t>
            </a:r>
            <a:r>
              <a:rPr lang="en-US" err="1">
                <a:highlight>
                  <a:srgbClr val="FFFFFF"/>
                </a:highlight>
              </a:rPr>
              <a:t>aan</a:t>
            </a:r>
            <a:r>
              <a:rPr lang="en-US">
                <a:highlight>
                  <a:srgbClr val="FFFFFF"/>
                </a:highlight>
              </a:rPr>
              <a:t> je </a:t>
            </a:r>
            <a:r>
              <a:rPr lang="en-US" err="1">
                <a:highlight>
                  <a:srgbClr val="FFFFFF"/>
                </a:highlight>
              </a:rPr>
              <a:t>gezondheid</a:t>
            </a:r>
            <a:r>
              <a:rPr lang="en-US">
                <a:highlight>
                  <a:srgbClr val="FFFFFF"/>
                </a:highlight>
              </a:rPr>
              <a:t>?</a:t>
            </a:r>
            <a:endParaRPr lang="nl-NL"/>
          </a:p>
          <a:p>
            <a:r>
              <a:rPr lang="en-US">
                <a:highlight>
                  <a:srgbClr val="FFFFFF"/>
                </a:highlight>
              </a:rPr>
              <a:t>Wat </a:t>
            </a:r>
            <a:r>
              <a:rPr lang="en-US" err="1">
                <a:highlight>
                  <a:srgbClr val="FFFFFF"/>
                </a:highlight>
              </a:rPr>
              <a:t>vindt</a:t>
            </a:r>
            <a:r>
              <a:rPr lang="en-US">
                <a:highlight>
                  <a:srgbClr val="FFFFFF"/>
                </a:highlight>
              </a:rPr>
              <a:t> je </a:t>
            </a:r>
            <a:r>
              <a:rPr lang="en-US" err="1">
                <a:highlight>
                  <a:srgbClr val="FFFFFF"/>
                </a:highlight>
              </a:rPr>
              <a:t>belangrijk</a:t>
            </a:r>
            <a:r>
              <a:rPr lang="en-US">
                <a:highlight>
                  <a:srgbClr val="FFFFFF"/>
                </a:highlight>
              </a:rPr>
              <a:t>?</a:t>
            </a:r>
            <a:endParaRPr lang="nl-NL"/>
          </a:p>
          <a:p>
            <a:r>
              <a:rPr lang="en-US">
                <a:highlight>
                  <a:srgbClr val="FFFFFF"/>
                </a:highlight>
              </a:rPr>
              <a:t>Wat </a:t>
            </a:r>
            <a:r>
              <a:rPr lang="en-US" err="1">
                <a:highlight>
                  <a:srgbClr val="FFFFFF"/>
                </a:highlight>
              </a:rPr>
              <a:t>zou</a:t>
            </a:r>
            <a:r>
              <a:rPr lang="en-US">
                <a:highlight>
                  <a:srgbClr val="FFFFFF"/>
                </a:highlight>
              </a:rPr>
              <a:t> je </a:t>
            </a:r>
            <a:r>
              <a:rPr lang="en-US" err="1">
                <a:highlight>
                  <a:srgbClr val="FFFFFF"/>
                </a:highlight>
              </a:rPr>
              <a:t>willen</a:t>
            </a:r>
            <a:r>
              <a:rPr lang="en-US">
                <a:highlight>
                  <a:srgbClr val="FFFFFF"/>
                </a:highlight>
              </a:rPr>
              <a:t> </a:t>
            </a:r>
            <a:r>
              <a:rPr lang="en-US" err="1">
                <a:highlight>
                  <a:srgbClr val="FFFFFF"/>
                </a:highlight>
              </a:rPr>
              <a:t>veranderen</a:t>
            </a:r>
            <a:r>
              <a:rPr lang="en-US">
                <a:highlight>
                  <a:srgbClr val="FFFFFF"/>
                </a:highlight>
              </a:rPr>
              <a:t>?</a:t>
            </a:r>
            <a:endParaRPr lang="nl-NL"/>
          </a:p>
          <a:p>
            <a:r>
              <a:rPr lang="en-US">
                <a:highlight>
                  <a:srgbClr val="FFFFFF"/>
                </a:highlight>
              </a:rPr>
              <a:t>Wat </a:t>
            </a:r>
            <a:r>
              <a:rPr lang="en-US" err="1">
                <a:highlight>
                  <a:srgbClr val="FFFFFF"/>
                </a:highlight>
              </a:rPr>
              <a:t>kan</a:t>
            </a:r>
            <a:r>
              <a:rPr lang="en-US">
                <a:highlight>
                  <a:srgbClr val="FFFFFF"/>
                </a:highlight>
              </a:rPr>
              <a:t> </a:t>
            </a:r>
            <a:r>
              <a:rPr lang="en-US" err="1">
                <a:highlight>
                  <a:srgbClr val="FFFFFF"/>
                </a:highlight>
              </a:rPr>
              <a:t>een</a:t>
            </a:r>
            <a:r>
              <a:rPr lang="en-US">
                <a:highlight>
                  <a:srgbClr val="FFFFFF"/>
                </a:highlight>
              </a:rPr>
              <a:t> </a:t>
            </a:r>
            <a:r>
              <a:rPr lang="en-US" err="1">
                <a:highlight>
                  <a:srgbClr val="FFFFFF"/>
                </a:highlight>
              </a:rPr>
              <a:t>eerste</a:t>
            </a:r>
            <a:r>
              <a:rPr lang="en-US">
                <a:highlight>
                  <a:srgbClr val="FFFFFF"/>
                </a:highlight>
              </a:rPr>
              <a:t> </a:t>
            </a:r>
            <a:r>
              <a:rPr lang="en-US" err="1">
                <a:highlight>
                  <a:srgbClr val="FFFFFF"/>
                </a:highlight>
              </a:rPr>
              <a:t>stap</a:t>
            </a:r>
            <a:r>
              <a:rPr lang="en-US">
                <a:highlight>
                  <a:srgbClr val="FFFFFF"/>
                </a:highlight>
              </a:rPr>
              <a:t> </a:t>
            </a:r>
            <a:r>
              <a:rPr lang="en-US" err="1">
                <a:highlight>
                  <a:srgbClr val="FFFFFF"/>
                </a:highlight>
              </a:rPr>
              <a:t>zijn</a:t>
            </a:r>
            <a:r>
              <a:rPr lang="en-US">
                <a:highlight>
                  <a:srgbClr val="FFFFFF"/>
                </a:highlight>
              </a:rPr>
              <a:t>?</a:t>
            </a:r>
            <a:endParaRPr lang="nl-NL"/>
          </a:p>
          <a:p>
            <a:r>
              <a:rPr lang="en-US">
                <a:highlight>
                  <a:srgbClr val="FFFFFF"/>
                </a:highlight>
              </a:rPr>
              <a:t>Is er </a:t>
            </a:r>
            <a:r>
              <a:rPr lang="en-US" err="1">
                <a:highlight>
                  <a:srgbClr val="FFFFFF"/>
                </a:highlight>
              </a:rPr>
              <a:t>iets</a:t>
            </a:r>
            <a:r>
              <a:rPr lang="en-US">
                <a:highlight>
                  <a:srgbClr val="FFFFFF"/>
                </a:highlight>
              </a:rPr>
              <a:t> wat je </a:t>
            </a:r>
            <a:r>
              <a:rPr lang="en-US" err="1">
                <a:highlight>
                  <a:srgbClr val="FFFFFF"/>
                </a:highlight>
              </a:rPr>
              <a:t>tegen</a:t>
            </a:r>
            <a:r>
              <a:rPr lang="en-US">
                <a:highlight>
                  <a:srgbClr val="FFFFFF"/>
                </a:highlight>
              </a:rPr>
              <a:t> </a:t>
            </a:r>
            <a:r>
              <a:rPr lang="en-US" err="1">
                <a:highlight>
                  <a:srgbClr val="FFFFFF"/>
                </a:highlight>
              </a:rPr>
              <a:t>houdt</a:t>
            </a:r>
            <a:r>
              <a:rPr lang="en-US">
                <a:highlight>
                  <a:srgbClr val="FFFFFF"/>
                </a:highlight>
              </a:rPr>
              <a:t>?</a:t>
            </a:r>
            <a:endParaRPr lang="nl-NL"/>
          </a:p>
          <a:p>
            <a:r>
              <a:rPr lang="en-US">
                <a:highlight>
                  <a:srgbClr val="FFFFFF"/>
                </a:highlight>
              </a:rPr>
              <a:t>Wat of </a:t>
            </a:r>
            <a:r>
              <a:rPr lang="en-US" err="1">
                <a:highlight>
                  <a:srgbClr val="FFFFFF"/>
                </a:highlight>
              </a:rPr>
              <a:t>wie</a:t>
            </a:r>
            <a:r>
              <a:rPr lang="en-US">
                <a:highlight>
                  <a:srgbClr val="FFFFFF"/>
                </a:highlight>
              </a:rPr>
              <a:t> </a:t>
            </a:r>
            <a:r>
              <a:rPr lang="en-US" err="1">
                <a:highlight>
                  <a:srgbClr val="FFFFFF"/>
                </a:highlight>
              </a:rPr>
              <a:t>kan</a:t>
            </a:r>
            <a:r>
              <a:rPr lang="en-US">
                <a:highlight>
                  <a:srgbClr val="FFFFFF"/>
                </a:highlight>
              </a:rPr>
              <a:t> je </a:t>
            </a:r>
            <a:r>
              <a:rPr lang="en-US" err="1">
                <a:highlight>
                  <a:srgbClr val="FFFFFF"/>
                </a:highlight>
              </a:rPr>
              <a:t>helpen</a:t>
            </a:r>
            <a:r>
              <a:rPr lang="en-US">
                <a:highlight>
                  <a:srgbClr val="FFFFFF"/>
                </a:highlight>
              </a:rPr>
              <a:t>?</a:t>
            </a:r>
            <a:endParaRPr lang="nl-NL"/>
          </a:p>
          <a:p>
            <a:r>
              <a:rPr lang="en-US">
                <a:highlight>
                  <a:srgbClr val="FFFFFF"/>
                </a:highlight>
              </a:rPr>
              <a:t>Door </a:t>
            </a:r>
            <a:r>
              <a:rPr lang="en-US" err="1">
                <a:highlight>
                  <a:srgbClr val="FFFFFF"/>
                </a:highlight>
              </a:rPr>
              <a:t>jezelf</a:t>
            </a:r>
            <a:r>
              <a:rPr lang="en-US">
                <a:highlight>
                  <a:srgbClr val="FFFFFF"/>
                </a:highlight>
              </a:rPr>
              <a:t> </a:t>
            </a:r>
            <a:r>
              <a:rPr lang="en-US" err="1">
                <a:highlight>
                  <a:srgbClr val="FFFFFF"/>
                </a:highlight>
              </a:rPr>
              <a:t>deze</a:t>
            </a:r>
            <a:r>
              <a:rPr lang="en-US">
                <a:highlight>
                  <a:srgbClr val="FFFFFF"/>
                </a:highlight>
              </a:rPr>
              <a:t> </a:t>
            </a:r>
            <a:r>
              <a:rPr lang="en-US" err="1">
                <a:highlight>
                  <a:srgbClr val="FFFFFF"/>
                </a:highlight>
              </a:rPr>
              <a:t>vragen</a:t>
            </a:r>
            <a:r>
              <a:rPr lang="en-US">
                <a:highlight>
                  <a:srgbClr val="FFFFFF"/>
                </a:highlight>
              </a:rPr>
              <a:t> </a:t>
            </a:r>
            <a:r>
              <a:rPr lang="en-US" err="1">
                <a:highlight>
                  <a:srgbClr val="FFFFFF"/>
                </a:highlight>
              </a:rPr>
              <a:t>te</a:t>
            </a:r>
            <a:r>
              <a:rPr lang="en-US">
                <a:highlight>
                  <a:srgbClr val="FFFFFF"/>
                </a:highlight>
              </a:rPr>
              <a:t> </a:t>
            </a:r>
            <a:r>
              <a:rPr lang="en-US" err="1">
                <a:highlight>
                  <a:srgbClr val="FFFFFF"/>
                </a:highlight>
              </a:rPr>
              <a:t>stellen</a:t>
            </a:r>
            <a:r>
              <a:rPr lang="en-US">
                <a:highlight>
                  <a:srgbClr val="FFFFFF"/>
                </a:highlight>
              </a:rPr>
              <a:t>, </a:t>
            </a:r>
            <a:r>
              <a:rPr lang="en-US" err="1">
                <a:highlight>
                  <a:srgbClr val="FFFFFF"/>
                </a:highlight>
              </a:rPr>
              <a:t>kijk</a:t>
            </a:r>
            <a:r>
              <a:rPr lang="en-US">
                <a:highlight>
                  <a:srgbClr val="FFFFFF"/>
                </a:highlight>
              </a:rPr>
              <a:t> je </a:t>
            </a:r>
            <a:r>
              <a:rPr lang="en-US" err="1">
                <a:highlight>
                  <a:srgbClr val="FFFFFF"/>
                </a:highlight>
              </a:rPr>
              <a:t>niet</a:t>
            </a:r>
            <a:r>
              <a:rPr lang="en-US">
                <a:highlight>
                  <a:srgbClr val="FFFFFF"/>
                </a:highlight>
              </a:rPr>
              <a:t> </a:t>
            </a:r>
            <a:r>
              <a:rPr lang="en-US" err="1">
                <a:highlight>
                  <a:srgbClr val="FFFFFF"/>
                </a:highlight>
              </a:rPr>
              <a:t>alleen</a:t>
            </a:r>
            <a:r>
              <a:rPr lang="en-US">
                <a:highlight>
                  <a:srgbClr val="FFFFFF"/>
                </a:highlight>
              </a:rPr>
              <a:t> </a:t>
            </a:r>
            <a:r>
              <a:rPr lang="en-US" err="1">
                <a:highlight>
                  <a:srgbClr val="FFFFFF"/>
                </a:highlight>
              </a:rPr>
              <a:t>naar</a:t>
            </a:r>
            <a:r>
              <a:rPr lang="en-US">
                <a:highlight>
                  <a:srgbClr val="FFFFFF"/>
                </a:highlight>
              </a:rPr>
              <a:t> de </a:t>
            </a:r>
            <a:r>
              <a:rPr lang="en-US" err="1">
                <a:highlight>
                  <a:srgbClr val="FFFFFF"/>
                </a:highlight>
              </a:rPr>
              <a:t>ziekte</a:t>
            </a:r>
            <a:r>
              <a:rPr lang="en-US">
                <a:highlight>
                  <a:srgbClr val="FFFFFF"/>
                </a:highlight>
              </a:rPr>
              <a:t> van Parkinson(</a:t>
            </a:r>
            <a:r>
              <a:rPr lang="en-US" err="1">
                <a:highlight>
                  <a:srgbClr val="FFFFFF"/>
                </a:highlight>
              </a:rPr>
              <a:t>isme</a:t>
            </a:r>
            <a:r>
              <a:rPr lang="en-US">
                <a:highlight>
                  <a:srgbClr val="FFFFFF"/>
                </a:highlight>
              </a:rPr>
              <a:t>), maar leer je </a:t>
            </a:r>
            <a:r>
              <a:rPr lang="en-US" err="1">
                <a:highlight>
                  <a:srgbClr val="FFFFFF"/>
                </a:highlight>
              </a:rPr>
              <a:t>veel</a:t>
            </a:r>
            <a:r>
              <a:rPr lang="en-US">
                <a:highlight>
                  <a:srgbClr val="FFFFFF"/>
                </a:highlight>
              </a:rPr>
              <a:t> </a:t>
            </a:r>
            <a:r>
              <a:rPr lang="en-US" err="1">
                <a:highlight>
                  <a:srgbClr val="FFFFFF"/>
                </a:highlight>
              </a:rPr>
              <a:t>breder</a:t>
            </a:r>
            <a:r>
              <a:rPr lang="en-US">
                <a:highlight>
                  <a:srgbClr val="FFFFFF"/>
                </a:highlight>
              </a:rPr>
              <a:t> </a:t>
            </a:r>
            <a:r>
              <a:rPr lang="en-US" err="1">
                <a:highlight>
                  <a:srgbClr val="FFFFFF"/>
                </a:highlight>
              </a:rPr>
              <a:t>kijken</a:t>
            </a:r>
            <a:r>
              <a:rPr lang="en-US">
                <a:highlight>
                  <a:srgbClr val="FFFFFF"/>
                </a:highlight>
              </a:rPr>
              <a:t>. Hoe </a:t>
            </a:r>
            <a:r>
              <a:rPr lang="en-US" err="1">
                <a:highlight>
                  <a:srgbClr val="FFFFFF"/>
                </a:highlight>
              </a:rPr>
              <a:t>kan</a:t>
            </a:r>
            <a:r>
              <a:rPr lang="en-US">
                <a:highlight>
                  <a:srgbClr val="FFFFFF"/>
                </a:highlight>
              </a:rPr>
              <a:t> je in de </a:t>
            </a:r>
            <a:r>
              <a:rPr lang="en-US" err="1">
                <a:highlight>
                  <a:srgbClr val="FFFFFF"/>
                </a:highlight>
              </a:rPr>
              <a:t>maatschappij</a:t>
            </a:r>
            <a:r>
              <a:rPr lang="en-US">
                <a:highlight>
                  <a:srgbClr val="FFFFFF"/>
                </a:highlight>
              </a:rPr>
              <a:t> </a:t>
            </a:r>
            <a:r>
              <a:rPr lang="en-US" err="1">
                <a:highlight>
                  <a:srgbClr val="FFFFFF"/>
                </a:highlight>
              </a:rPr>
              <a:t>blijven</a:t>
            </a:r>
            <a:r>
              <a:rPr lang="en-US">
                <a:highlight>
                  <a:srgbClr val="FFFFFF"/>
                </a:highlight>
              </a:rPr>
              <a:t> </a:t>
            </a:r>
            <a:r>
              <a:rPr lang="en-US" err="1">
                <a:highlight>
                  <a:srgbClr val="FFFFFF"/>
                </a:highlight>
              </a:rPr>
              <a:t>functioneren</a:t>
            </a:r>
            <a:r>
              <a:rPr lang="en-US">
                <a:highlight>
                  <a:srgbClr val="FFFFFF"/>
                </a:highlight>
              </a:rPr>
              <a:t> </a:t>
            </a:r>
            <a:r>
              <a:rPr lang="en-US" err="1">
                <a:highlight>
                  <a:srgbClr val="FFFFFF"/>
                </a:highlight>
              </a:rPr>
              <a:t>en</a:t>
            </a:r>
            <a:r>
              <a:rPr lang="en-US">
                <a:highlight>
                  <a:srgbClr val="FFFFFF"/>
                </a:highlight>
              </a:rPr>
              <a:t> mee </a:t>
            </a:r>
            <a:r>
              <a:rPr lang="en-US" err="1">
                <a:highlight>
                  <a:srgbClr val="FFFFFF"/>
                </a:highlight>
              </a:rPr>
              <a:t>blijven</a:t>
            </a:r>
            <a:r>
              <a:rPr lang="en-US">
                <a:highlight>
                  <a:srgbClr val="FFFFFF"/>
                </a:highlight>
              </a:rPr>
              <a:t> </a:t>
            </a:r>
            <a:r>
              <a:rPr lang="en-US" err="1">
                <a:highlight>
                  <a:srgbClr val="FFFFFF"/>
                </a:highlight>
              </a:rPr>
              <a:t>doen</a:t>
            </a:r>
            <a:r>
              <a:rPr lang="en-US">
                <a:highlight>
                  <a:srgbClr val="FFFFFF"/>
                </a:highlight>
              </a:rPr>
              <a:t> in je eigen </a:t>
            </a:r>
            <a:r>
              <a:rPr lang="en-US" err="1">
                <a:highlight>
                  <a:srgbClr val="FFFFFF"/>
                </a:highlight>
              </a:rPr>
              <a:t>mogelijkheden</a:t>
            </a:r>
            <a:r>
              <a:rPr lang="en-US">
                <a:highlight>
                  <a:srgbClr val="FFFFFF"/>
                </a:highlight>
              </a:rPr>
              <a:t>.</a:t>
            </a:r>
            <a:endParaRPr lang="nl-NL"/>
          </a:p>
        </p:txBody>
      </p:sp>
      <p:sp>
        <p:nvSpPr>
          <p:cNvPr id="4" name="Tijdelijke aanduiding voor dianummer 3"/>
          <p:cNvSpPr>
            <a:spLocks noGrp="1"/>
          </p:cNvSpPr>
          <p:nvPr>
            <p:ph type="sldNum" sz="quarter" idx="5"/>
          </p:nvPr>
        </p:nvSpPr>
        <p:spPr/>
        <p:txBody>
          <a:bodyPr/>
          <a:lstStyle/>
          <a:p>
            <a:fld id="{C9084325-7BA4-E445-8C41-5BF75E9F48D2}" type="slidenum">
              <a:rPr lang="nl-NL" smtClean="0"/>
              <a:t>11</a:t>
            </a:fld>
            <a:endParaRPr lang="nl-NL"/>
          </a:p>
        </p:txBody>
      </p:sp>
    </p:spTree>
    <p:extLst>
      <p:ext uri="{BB962C8B-B14F-4D97-AF65-F5344CB8AC3E}">
        <p14:creationId xmlns:p14="http://schemas.microsoft.com/office/powerpoint/2010/main" val="296912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lnSpc>
                <a:spcPct val="90000"/>
              </a:lnSpc>
              <a:spcBef>
                <a:spcPts val="1000"/>
              </a:spcBef>
              <a:buFont typeface="Arial,Sans-Serif"/>
              <a:buChar char="•"/>
            </a:pPr>
            <a:r>
              <a:rPr lang="nl-NL">
                <a:solidFill>
                  <a:schemeClr val="bg2"/>
                </a:solidFill>
                <a:highlight>
                  <a:srgbClr val="FFFFFF"/>
                </a:highlight>
              </a:rPr>
              <a:t>Verzorging en verpleging thuis wordt vergoed vanuit uw basispakket van de zorgverzekering, u hoeft hiervoor geen eigen risico te betalen. TSN heeft voor het leveren van wijkverpleging met alle zorgverzekeraars contracten afgesloten.</a:t>
            </a:r>
            <a:endParaRPr lang="nl-NL">
              <a:solidFill>
                <a:srgbClr val="262625"/>
              </a:solidFill>
            </a:endParaRPr>
          </a:p>
          <a:p>
            <a:pPr marL="285750" indent="-285750">
              <a:lnSpc>
                <a:spcPct val="90000"/>
              </a:lnSpc>
              <a:spcBef>
                <a:spcPts val="1000"/>
              </a:spcBef>
              <a:buFont typeface="Arial,Sans-Serif"/>
              <a:buChar char="•"/>
            </a:pPr>
            <a:r>
              <a:rPr lang="nl-NL">
                <a:solidFill>
                  <a:schemeClr val="bg2"/>
                </a:solidFill>
                <a:highlight>
                  <a:srgbClr val="FFFFFF"/>
                </a:highlight>
              </a:rPr>
              <a:t>Ontvangt u zorg thuis op basis van een WLZ-indicatie? Dan betaalt u een eigen bijdrage aan het CAK (Centraal Administratie Kantoor). De hoogte van dit bedrag wordt door het CAK berekend op basis van uw inkomen.</a:t>
            </a:r>
            <a:endParaRPr lang="nl-NL">
              <a:solidFill>
                <a:srgbClr val="262625"/>
              </a:solidFill>
            </a:endParaRPr>
          </a:p>
          <a:p>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C9084325-7BA4-E445-8C41-5BF75E9F48D2}" type="slidenum">
              <a:rPr lang="nl-NL" smtClean="0"/>
              <a:t>14</a:t>
            </a:fld>
            <a:endParaRPr lang="nl-NL"/>
          </a:p>
        </p:txBody>
      </p:sp>
    </p:spTree>
    <p:extLst>
      <p:ext uri="{BB962C8B-B14F-4D97-AF65-F5344CB8AC3E}">
        <p14:creationId xmlns:p14="http://schemas.microsoft.com/office/powerpoint/2010/main" val="29367787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slideMaster" Target="../slideMasters/slideMaster1.xml"/><Relationship Id="rId5" Type="http://schemas.openxmlformats.org/officeDocument/2006/relationships/image" Target="../media/image1.sv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5" name="Tijdelijke aanduiding voor afbeelding 44">
            <a:extLst>
              <a:ext uri="{FF2B5EF4-FFF2-40B4-BE49-F238E27FC236}">
                <a16:creationId xmlns:a16="http://schemas.microsoft.com/office/drawing/2014/main" id="{A732149C-7855-B04B-BC28-1242060F57ED}"/>
              </a:ext>
            </a:extLst>
          </p:cNvPr>
          <p:cNvSpPr>
            <a:spLocks noGrp="1"/>
          </p:cNvSpPr>
          <p:nvPr>
            <p:ph type="pic" sz="quarter" idx="16" hasCustomPrompt="1"/>
          </p:nvPr>
        </p:nvSpPr>
        <p:spPr>
          <a:xfrm>
            <a:off x="1412876" y="1196974"/>
            <a:ext cx="10779124" cy="5661026"/>
          </a:xfrm>
          <a:custGeom>
            <a:avLst/>
            <a:gdLst>
              <a:gd name="connsiteX0" fmla="*/ 250125 w 10779124"/>
              <a:gd name="connsiteY0" fmla="*/ 0 h 5661026"/>
              <a:gd name="connsiteX1" fmla="*/ 3179388 w 10779124"/>
              <a:gd name="connsiteY1" fmla="*/ 0 h 5661026"/>
              <a:gd name="connsiteX2" fmla="*/ 10779124 w 10779124"/>
              <a:gd name="connsiteY2" fmla="*/ 0 h 5661026"/>
              <a:gd name="connsiteX3" fmla="*/ 10779124 w 10779124"/>
              <a:gd name="connsiteY3" fmla="*/ 5661026 h 5661026"/>
              <a:gd name="connsiteX4" fmla="*/ 2172134 w 10779124"/>
              <a:gd name="connsiteY4" fmla="*/ 5661025 h 5661026"/>
              <a:gd name="connsiteX5" fmla="*/ 0 w 10779124"/>
              <a:gd name="connsiteY5" fmla="*/ 5661025 h 5661026"/>
              <a:gd name="connsiteX6" fmla="*/ 0 w 10779124"/>
              <a:gd name="connsiteY6" fmla="*/ 5455277 h 5661026"/>
              <a:gd name="connsiteX7" fmla="*/ 0 w 10779124"/>
              <a:gd name="connsiteY7" fmla="*/ 1333967 h 5661026"/>
              <a:gd name="connsiteX8" fmla="*/ 0 w 10779124"/>
              <a:gd name="connsiteY8" fmla="*/ 250125 h 5661026"/>
              <a:gd name="connsiteX9" fmla="*/ 250125 w 10779124"/>
              <a:gd name="connsiteY9" fmla="*/ 0 h 566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9124" h="5661026">
                <a:moveTo>
                  <a:pt x="250125" y="0"/>
                </a:moveTo>
                <a:lnTo>
                  <a:pt x="3179388" y="0"/>
                </a:lnTo>
                <a:lnTo>
                  <a:pt x="10779124" y="0"/>
                </a:lnTo>
                <a:lnTo>
                  <a:pt x="10779124" y="5661026"/>
                </a:lnTo>
                <a:lnTo>
                  <a:pt x="2172134" y="5661025"/>
                </a:lnTo>
                <a:lnTo>
                  <a:pt x="0" y="5661025"/>
                </a:lnTo>
                <a:lnTo>
                  <a:pt x="0" y="5455277"/>
                </a:lnTo>
                <a:lnTo>
                  <a:pt x="0" y="1333967"/>
                </a:lnTo>
                <a:lnTo>
                  <a:pt x="0" y="250125"/>
                </a:lnTo>
                <a:cubicBezTo>
                  <a:pt x="0" y="111985"/>
                  <a:pt x="111985" y="0"/>
                  <a:pt x="250125" y="0"/>
                </a:cubicBezTo>
                <a:close/>
              </a:path>
            </a:pathLst>
          </a:custGeom>
          <a:solidFill>
            <a:schemeClr val="bg2"/>
          </a:solidFill>
        </p:spPr>
        <p:txBody>
          <a:bodyPr wrap="square" bIns="0" anchor="ctr">
            <a:noAutofit/>
          </a:bodyPr>
          <a:lstStyle>
            <a:lvl1pPr marL="0" indent="0" algn="ctr">
              <a:buNone/>
              <a:defRPr sz="1200" i="1">
                <a:solidFill>
                  <a:schemeClr val="bg2">
                    <a:lumMod val="20000"/>
                    <a:lumOff val="80000"/>
                  </a:schemeClr>
                </a:solidFill>
              </a:defRPr>
            </a:lvl1pPr>
          </a:lstStyle>
          <a:p>
            <a:r>
              <a:rPr lang="nl-NL"/>
              <a:t>Klik op onderstaand pictogram </a:t>
            </a:r>
            <a:br>
              <a:rPr lang="nl-NL"/>
            </a:br>
            <a:r>
              <a:rPr lang="nl-NL"/>
              <a:t>om een afbeelding in te voegen.</a:t>
            </a:r>
            <a:br>
              <a:rPr lang="nl-NL"/>
            </a:br>
            <a:br>
              <a:rPr lang="nl-NL"/>
            </a:br>
            <a:br>
              <a:rPr lang="nl-NL"/>
            </a:br>
            <a:endParaRPr lang="nl-NL"/>
          </a:p>
          <a:p>
            <a:br>
              <a:rPr lang="nl-NL"/>
            </a:br>
            <a:r>
              <a:rPr lang="nl-NL"/>
              <a:t>Hulp nodig? Kijk aan de zijkanten van </a:t>
            </a:r>
            <a:br>
              <a:rPr lang="nl-NL"/>
            </a:br>
            <a:r>
              <a:rPr lang="nl-NL"/>
              <a:t>de slides voor additionele instructies.</a:t>
            </a:r>
          </a:p>
        </p:txBody>
      </p:sp>
      <p:sp>
        <p:nvSpPr>
          <p:cNvPr id="7" name="Tekstvak 6">
            <a:extLst>
              <a:ext uri="{FF2B5EF4-FFF2-40B4-BE49-F238E27FC236}">
                <a16:creationId xmlns:a16="http://schemas.microsoft.com/office/drawing/2014/main" id="{8E2D8F03-0375-A749-9123-03E92A33808B}"/>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err="1">
                <a:solidFill>
                  <a:schemeClr val="tx1"/>
                </a:solidFill>
                <a:latin typeface="+mj-lt"/>
                <a:cs typeface="Calibri" panose="020F0502020204030204" pitchFamily="34" charset="0"/>
              </a:rPr>
              <a:t>Titeldia</a:t>
            </a:r>
            <a:endParaRPr lang="nl-NL" sz="1600" b="0" spc="0" baseline="0" noProof="0">
              <a:solidFill>
                <a:schemeClr val="tx1"/>
              </a:solidFill>
              <a:latin typeface="+mj-lt"/>
              <a:cs typeface="Calibri" panose="020F0502020204030204" pitchFamily="34" charset="0"/>
            </a:endParaRPr>
          </a:p>
        </p:txBody>
      </p:sp>
      <p:sp>
        <p:nvSpPr>
          <p:cNvPr id="9" name="Tekstvak 8">
            <a:extLst>
              <a:ext uri="{FF2B5EF4-FFF2-40B4-BE49-F238E27FC236}">
                <a16:creationId xmlns:a16="http://schemas.microsoft.com/office/drawing/2014/main" id="{D8566E72-029F-E841-BD28-04CD7B006665}"/>
              </a:ext>
            </a:extLst>
          </p:cNvPr>
          <p:cNvSpPr txBox="1"/>
          <p:nvPr userDrawn="1"/>
        </p:nvSpPr>
        <p:spPr>
          <a:xfrm>
            <a:off x="2178158" y="-581749"/>
            <a:ext cx="7842142" cy="246221"/>
          </a:xfrm>
          <a:prstGeom prst="rect">
            <a:avLst/>
          </a:prstGeom>
          <a:noFill/>
        </p:spPr>
        <p:txBody>
          <a:bodyPr wrap="square" rtlCol="0">
            <a:spAutoFit/>
          </a:bodyPr>
          <a:lstStyle/>
          <a:p>
            <a:pPr algn="ctr"/>
            <a:r>
              <a:rPr lang="nl-NL" sz="1000" b="1" i="0" spc="0" baseline="0" noProof="0">
                <a:solidFill>
                  <a:schemeClr val="bg2"/>
                </a:solidFill>
                <a:latin typeface="+mj-lt"/>
                <a:cs typeface="Calibri" panose="020F0502020204030204" pitchFamily="34" charset="0"/>
              </a:rPr>
              <a:t>TSN</a:t>
            </a:r>
          </a:p>
        </p:txBody>
      </p:sp>
      <p:sp>
        <p:nvSpPr>
          <p:cNvPr id="35" name="Tijdelijke aanduiding voor voettekst 34">
            <a:extLst>
              <a:ext uri="{FF2B5EF4-FFF2-40B4-BE49-F238E27FC236}">
                <a16:creationId xmlns:a16="http://schemas.microsoft.com/office/drawing/2014/main" id="{E184522B-E694-214C-A2C4-9387F6B3C2DB}"/>
              </a:ext>
            </a:extLst>
          </p:cNvPr>
          <p:cNvSpPr>
            <a:spLocks noGrp="1"/>
          </p:cNvSpPr>
          <p:nvPr>
            <p:ph type="ftr" sz="quarter" idx="11"/>
          </p:nvPr>
        </p:nvSpPr>
        <p:spPr>
          <a:xfrm>
            <a:off x="695325" y="7084114"/>
            <a:ext cx="5400675" cy="215901"/>
          </a:xfrm>
        </p:spPr>
        <p:txBody>
          <a:bodyPr/>
          <a:lstStyle/>
          <a:p>
            <a:r>
              <a:rPr lang="nl-NL"/>
              <a:t>Templateset TSN thuiszorg</a:t>
            </a:r>
          </a:p>
        </p:txBody>
      </p:sp>
      <p:sp>
        <p:nvSpPr>
          <p:cNvPr id="36" name="Tijdelijke aanduiding voor dianummer 35">
            <a:extLst>
              <a:ext uri="{FF2B5EF4-FFF2-40B4-BE49-F238E27FC236}">
                <a16:creationId xmlns:a16="http://schemas.microsoft.com/office/drawing/2014/main" id="{C0076DC9-2522-D542-A2DF-27249F502CE2}"/>
              </a:ext>
            </a:extLst>
          </p:cNvPr>
          <p:cNvSpPr>
            <a:spLocks noGrp="1"/>
          </p:cNvSpPr>
          <p:nvPr>
            <p:ph type="sldNum" sz="quarter" idx="12"/>
          </p:nvPr>
        </p:nvSpPr>
        <p:spPr>
          <a:xfrm>
            <a:off x="155575" y="7084114"/>
            <a:ext cx="539750" cy="215901"/>
          </a:xfrm>
        </p:spPr>
        <p:txBody>
          <a:bodyPr/>
          <a:lstStyle/>
          <a:p>
            <a:fld id="{50E5CD75-C378-6A4E-B4FC-696468C14F04}" type="slidenum">
              <a:rPr lang="nl-NL" smtClean="0"/>
              <a:pPr/>
              <a:t>‹nr.›</a:t>
            </a:fld>
            <a:endParaRPr lang="nl-NL"/>
          </a:p>
        </p:txBody>
      </p:sp>
      <p:sp>
        <p:nvSpPr>
          <p:cNvPr id="55" name="Tijdelijke aanduiding voor tekst 54">
            <a:extLst>
              <a:ext uri="{FF2B5EF4-FFF2-40B4-BE49-F238E27FC236}">
                <a16:creationId xmlns:a16="http://schemas.microsoft.com/office/drawing/2014/main" id="{AADE6213-DA86-BA41-A3FC-07C0FC3AFECA}"/>
              </a:ext>
            </a:extLst>
          </p:cNvPr>
          <p:cNvSpPr>
            <a:spLocks noGrp="1"/>
          </p:cNvSpPr>
          <p:nvPr>
            <p:ph type="body" sz="quarter" idx="17" hasCustomPrompt="1"/>
          </p:nvPr>
        </p:nvSpPr>
        <p:spPr>
          <a:xfrm>
            <a:off x="0" y="2312988"/>
            <a:ext cx="6097432" cy="2652753"/>
          </a:xfrm>
          <a:custGeom>
            <a:avLst/>
            <a:gdLst>
              <a:gd name="connsiteX0" fmla="*/ 0 w 6097432"/>
              <a:gd name="connsiteY0" fmla="*/ 0 h 2652753"/>
              <a:gd name="connsiteX1" fmla="*/ 6097432 w 6097432"/>
              <a:gd name="connsiteY1" fmla="*/ 0 h 2652753"/>
              <a:gd name="connsiteX2" fmla="*/ 6097432 w 6097432"/>
              <a:gd name="connsiteY2" fmla="*/ 879515 h 2652753"/>
              <a:gd name="connsiteX3" fmla="*/ 6097432 w 6097432"/>
              <a:gd name="connsiteY3" fmla="*/ 1477692 h 2652753"/>
              <a:gd name="connsiteX4" fmla="*/ 6097432 w 6097432"/>
              <a:gd name="connsiteY4" fmla="*/ 2357207 h 2652753"/>
              <a:gd name="connsiteX5" fmla="*/ 5801886 w 6097432"/>
              <a:gd name="connsiteY5" fmla="*/ 2652753 h 2652753"/>
              <a:gd name="connsiteX6" fmla="*/ 0 w 6097432"/>
              <a:gd name="connsiteY6" fmla="*/ 2652753 h 265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7432" h="2652753">
                <a:moveTo>
                  <a:pt x="0" y="0"/>
                </a:moveTo>
                <a:lnTo>
                  <a:pt x="6097432" y="0"/>
                </a:lnTo>
                <a:lnTo>
                  <a:pt x="6097432" y="879515"/>
                </a:lnTo>
                <a:lnTo>
                  <a:pt x="6097432" y="1477692"/>
                </a:lnTo>
                <a:lnTo>
                  <a:pt x="6097432" y="2357207"/>
                </a:lnTo>
                <a:cubicBezTo>
                  <a:pt x="6097432" y="2520432"/>
                  <a:pt x="5965112" y="2652753"/>
                  <a:pt x="5801886" y="2652753"/>
                </a:cubicBezTo>
                <a:lnTo>
                  <a:pt x="0" y="2652753"/>
                </a:lnTo>
                <a:close/>
              </a:path>
            </a:pathLst>
          </a:custGeom>
          <a:solidFill>
            <a:schemeClr val="tx2">
              <a:alpha val="95000"/>
            </a:schemeClr>
          </a:solidFill>
        </p:spPr>
        <p:txBody>
          <a:bodyPr wrap="square" anchor="ctr">
            <a:noAutofit/>
          </a:bodyPr>
          <a:lstStyle>
            <a:lvl1pPr marL="0" indent="0" algn="ctr">
              <a:buNone/>
              <a:defRPr sz="100">
                <a:solidFill>
                  <a:schemeClr val="bg1">
                    <a:alpha val="0"/>
                  </a:schemeClr>
                </a:solidFill>
              </a:defRPr>
            </a:lvl1pPr>
          </a:lstStyle>
          <a:p>
            <a:pPr lvl="0"/>
            <a:r>
              <a:rPr lang="nl-NL"/>
              <a:t>Vlak</a:t>
            </a:r>
          </a:p>
        </p:txBody>
      </p:sp>
      <p:sp>
        <p:nvSpPr>
          <p:cNvPr id="2" name="Titel 1">
            <a:extLst>
              <a:ext uri="{FF2B5EF4-FFF2-40B4-BE49-F238E27FC236}">
                <a16:creationId xmlns:a16="http://schemas.microsoft.com/office/drawing/2014/main" id="{A445792E-03D8-9F48-90E8-864AFE82C2EB}"/>
              </a:ext>
            </a:extLst>
          </p:cNvPr>
          <p:cNvSpPr>
            <a:spLocks noGrp="1"/>
          </p:cNvSpPr>
          <p:nvPr>
            <p:ph type="ctrTitle" hasCustomPrompt="1"/>
          </p:nvPr>
        </p:nvSpPr>
        <p:spPr>
          <a:xfrm>
            <a:off x="695325" y="2653547"/>
            <a:ext cx="5165829" cy="886397"/>
          </a:xfrm>
        </p:spPr>
        <p:txBody>
          <a:bodyPr anchor="b">
            <a:spAutoFit/>
          </a:bodyPr>
          <a:lstStyle>
            <a:lvl1pPr algn="l">
              <a:defRPr sz="3200">
                <a:solidFill>
                  <a:schemeClr val="bg1"/>
                </a:solidFill>
              </a:defRPr>
            </a:lvl1pPr>
          </a:lstStyle>
          <a:p>
            <a:r>
              <a:rPr lang="nl-NL"/>
              <a:t>Plaats hier de titel van de presentatie</a:t>
            </a:r>
          </a:p>
        </p:txBody>
      </p:sp>
      <p:sp>
        <p:nvSpPr>
          <p:cNvPr id="3" name="Ondertitel 2">
            <a:extLst>
              <a:ext uri="{FF2B5EF4-FFF2-40B4-BE49-F238E27FC236}">
                <a16:creationId xmlns:a16="http://schemas.microsoft.com/office/drawing/2014/main" id="{21CFB872-5C2C-0C43-AABE-9244B5D8D2B6}"/>
              </a:ext>
            </a:extLst>
          </p:cNvPr>
          <p:cNvSpPr>
            <a:spLocks noGrp="1"/>
          </p:cNvSpPr>
          <p:nvPr>
            <p:ph type="subTitle" idx="1" hasCustomPrompt="1"/>
          </p:nvPr>
        </p:nvSpPr>
        <p:spPr>
          <a:xfrm>
            <a:off x="695325" y="3632018"/>
            <a:ext cx="5165829" cy="304699"/>
          </a:xfrm>
        </p:spPr>
        <p:txBody>
          <a:bodyPr>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Plaats hier een ondertitel</a:t>
            </a:r>
          </a:p>
        </p:txBody>
      </p:sp>
      <p:sp>
        <p:nvSpPr>
          <p:cNvPr id="34" name="Tijdelijke aanduiding voor datum 33">
            <a:extLst>
              <a:ext uri="{FF2B5EF4-FFF2-40B4-BE49-F238E27FC236}">
                <a16:creationId xmlns:a16="http://schemas.microsoft.com/office/drawing/2014/main" id="{3C8AFDDD-A031-754D-AAAD-E600FA70F19C}"/>
              </a:ext>
            </a:extLst>
          </p:cNvPr>
          <p:cNvSpPr>
            <a:spLocks noGrp="1"/>
          </p:cNvSpPr>
          <p:nvPr>
            <p:ph type="dt" sz="half" idx="10"/>
          </p:nvPr>
        </p:nvSpPr>
        <p:spPr>
          <a:xfrm>
            <a:off x="695325" y="4252134"/>
            <a:ext cx="1116343" cy="384974"/>
          </a:xfrm>
          <a:prstGeom prst="roundRect">
            <a:avLst/>
          </a:prstGeom>
          <a:solidFill>
            <a:schemeClr val="bg1"/>
          </a:solidFill>
        </p:spPr>
        <p:txBody>
          <a:bodyPr wrap="none" lIns="180000" tIns="90000" rIns="180000" bIns="90000">
            <a:spAutoFit/>
          </a:bodyPr>
          <a:lstStyle>
            <a:lvl1pPr>
              <a:defRPr sz="1200" b="1">
                <a:solidFill>
                  <a:schemeClr val="tx2"/>
                </a:solidFill>
                <a:latin typeface="+mj-lt"/>
              </a:defRPr>
            </a:lvl1pPr>
          </a:lstStyle>
          <a:p>
            <a:fld id="{55A94024-C280-1644-A887-BE1BF2C8CA03}" type="datetime1">
              <a:rPr lang="nl-NL" smtClean="0"/>
              <a:t>8-5-2026</a:t>
            </a:fld>
            <a:endParaRPr lang="nl-NL"/>
          </a:p>
        </p:txBody>
      </p:sp>
      <p:grpSp>
        <p:nvGrpSpPr>
          <p:cNvPr id="56" name="INSTRUCTIE">
            <a:extLst>
              <a:ext uri="{FF2B5EF4-FFF2-40B4-BE49-F238E27FC236}">
                <a16:creationId xmlns:a16="http://schemas.microsoft.com/office/drawing/2014/main" id="{B6E8A001-2081-DC4E-9F90-36BE502337EA}"/>
              </a:ext>
            </a:extLst>
          </p:cNvPr>
          <p:cNvGrpSpPr/>
          <p:nvPr userDrawn="1"/>
        </p:nvGrpSpPr>
        <p:grpSpPr>
          <a:xfrm>
            <a:off x="12377595" y="0"/>
            <a:ext cx="3693386" cy="6857760"/>
            <a:chOff x="-3786437" y="0"/>
            <a:chExt cx="3693386" cy="6857760"/>
          </a:xfrm>
        </p:grpSpPr>
        <p:sp>
          <p:nvSpPr>
            <p:cNvPr id="57" name="Rechthoek 56">
              <a:extLst>
                <a:ext uri="{FF2B5EF4-FFF2-40B4-BE49-F238E27FC236}">
                  <a16:creationId xmlns:a16="http://schemas.microsoft.com/office/drawing/2014/main" id="{25EC1C2A-E494-254B-BFE9-E5E507097E07}"/>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58" name="INSTRUCTIE">
              <a:extLst>
                <a:ext uri="{FF2B5EF4-FFF2-40B4-BE49-F238E27FC236}">
                  <a16:creationId xmlns:a16="http://schemas.microsoft.com/office/drawing/2014/main" id="{A3CB27B6-0758-7A46-B550-63BC25963DEA}"/>
                </a:ext>
              </a:extLst>
            </p:cNvPr>
            <p:cNvGrpSpPr/>
            <p:nvPr userDrawn="1"/>
          </p:nvGrpSpPr>
          <p:grpSpPr>
            <a:xfrm>
              <a:off x="-3786165" y="0"/>
              <a:ext cx="3693114" cy="6177730"/>
              <a:chOff x="-3786165" y="0"/>
              <a:chExt cx="3693114" cy="6177730"/>
            </a:xfrm>
          </p:grpSpPr>
          <p:sp>
            <p:nvSpPr>
              <p:cNvPr id="59" name="Rechthoek 58">
                <a:extLst>
                  <a:ext uri="{FF2B5EF4-FFF2-40B4-BE49-F238E27FC236}">
                    <a16:creationId xmlns:a16="http://schemas.microsoft.com/office/drawing/2014/main" id="{05033CC5-4298-6047-A505-DDBCE307826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60" name="Ovaal 59">
                <a:extLst>
                  <a:ext uri="{FF2B5EF4-FFF2-40B4-BE49-F238E27FC236}">
                    <a16:creationId xmlns:a16="http://schemas.microsoft.com/office/drawing/2014/main" id="{470335CA-C210-3340-8B2C-247F2BE6979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1" name="Rechthoek 60">
                <a:extLst>
                  <a:ext uri="{FF2B5EF4-FFF2-40B4-BE49-F238E27FC236}">
                    <a16:creationId xmlns:a16="http://schemas.microsoft.com/office/drawing/2014/main" id="{845E65B6-3D3B-3B4E-83C4-70CF49ACC3E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2" name="Groep 61">
                <a:extLst>
                  <a:ext uri="{FF2B5EF4-FFF2-40B4-BE49-F238E27FC236}">
                    <a16:creationId xmlns:a16="http://schemas.microsoft.com/office/drawing/2014/main" id="{4D5597D3-FD3D-2A4E-9B8F-AB7042729A4C}"/>
                  </a:ext>
                </a:extLst>
              </p:cNvPr>
              <p:cNvGrpSpPr/>
              <p:nvPr userDrawn="1"/>
            </p:nvGrpSpPr>
            <p:grpSpPr>
              <a:xfrm>
                <a:off x="-3316179" y="1231351"/>
                <a:ext cx="294789" cy="318834"/>
                <a:chOff x="14466489" y="1001522"/>
                <a:chExt cx="290627" cy="314333"/>
              </a:xfrm>
            </p:grpSpPr>
            <p:sp>
              <p:nvSpPr>
                <p:cNvPr id="116" name="Rechthoek 115">
                  <a:extLst>
                    <a:ext uri="{FF2B5EF4-FFF2-40B4-BE49-F238E27FC236}">
                      <a16:creationId xmlns:a16="http://schemas.microsoft.com/office/drawing/2014/main" id="{B0868875-A89E-4C47-B489-9D62A8C4DF78}"/>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7" name="Ovaal 116">
                  <a:extLst>
                    <a:ext uri="{FF2B5EF4-FFF2-40B4-BE49-F238E27FC236}">
                      <a16:creationId xmlns:a16="http://schemas.microsoft.com/office/drawing/2014/main" id="{7D88C4F6-7FF9-9D4A-B746-B245A735C43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8" name="Vrije vorm: vorm 245">
                  <a:extLst>
                    <a:ext uri="{FF2B5EF4-FFF2-40B4-BE49-F238E27FC236}">
                      <a16:creationId xmlns:a16="http://schemas.microsoft.com/office/drawing/2014/main" id="{4276C683-CE3F-F548-A12A-DDEA6C6DFEB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9" name="Rechthoek: afgeronde hoeken 246">
                  <a:extLst>
                    <a:ext uri="{FF2B5EF4-FFF2-40B4-BE49-F238E27FC236}">
                      <a16:creationId xmlns:a16="http://schemas.microsoft.com/office/drawing/2014/main" id="{3B4A0E21-F03B-9347-B9BC-14CDA5F748C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20" name="Rechte verbindingslijn 119">
                  <a:extLst>
                    <a:ext uri="{FF2B5EF4-FFF2-40B4-BE49-F238E27FC236}">
                      <a16:creationId xmlns:a16="http://schemas.microsoft.com/office/drawing/2014/main" id="{14A6ECCB-C79D-4743-AB3C-7D0CF7DB1A8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1" name="Rechte verbindingslijn 120">
                  <a:extLst>
                    <a:ext uri="{FF2B5EF4-FFF2-40B4-BE49-F238E27FC236}">
                      <a16:creationId xmlns:a16="http://schemas.microsoft.com/office/drawing/2014/main" id="{2A784B49-8344-3F42-97BB-D318BEB4FA01}"/>
                    </a:ext>
                  </a:extLst>
                </p:cNvPr>
                <p:cNvCxnSpPr>
                  <a:cxnSpLocks/>
                  <a:stCxn id="11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3" name="Ovaal 62">
                <a:extLst>
                  <a:ext uri="{FF2B5EF4-FFF2-40B4-BE49-F238E27FC236}">
                    <a16:creationId xmlns:a16="http://schemas.microsoft.com/office/drawing/2014/main" id="{F6F9C493-F593-1346-803C-C4935D2768C6}"/>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4" name="Rechthoek 63">
                <a:extLst>
                  <a:ext uri="{FF2B5EF4-FFF2-40B4-BE49-F238E27FC236}">
                    <a16:creationId xmlns:a16="http://schemas.microsoft.com/office/drawing/2014/main" id="{5CF61DCB-A63C-6043-9AE3-C429D69E016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5" name="Groep 64">
                <a:extLst>
                  <a:ext uri="{FF2B5EF4-FFF2-40B4-BE49-F238E27FC236}">
                    <a16:creationId xmlns:a16="http://schemas.microsoft.com/office/drawing/2014/main" id="{60376161-0E75-7144-BE89-36BD8AD77B9B}"/>
                  </a:ext>
                </a:extLst>
              </p:cNvPr>
              <p:cNvGrpSpPr/>
              <p:nvPr userDrawn="1"/>
            </p:nvGrpSpPr>
            <p:grpSpPr>
              <a:xfrm>
                <a:off x="-3311319" y="2164285"/>
                <a:ext cx="825500" cy="209550"/>
                <a:chOff x="13504624" y="2482850"/>
                <a:chExt cx="825500" cy="209550"/>
              </a:xfrm>
            </p:grpSpPr>
            <p:sp>
              <p:nvSpPr>
                <p:cNvPr id="113" name="Rechthoek 112">
                  <a:extLst>
                    <a:ext uri="{FF2B5EF4-FFF2-40B4-BE49-F238E27FC236}">
                      <a16:creationId xmlns:a16="http://schemas.microsoft.com/office/drawing/2014/main" id="{9821D9F2-E18C-7A42-B1AA-5C30AD3098D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14" name="Rechte verbindingslijn 113">
                  <a:extLst>
                    <a:ext uri="{FF2B5EF4-FFF2-40B4-BE49-F238E27FC236}">
                      <a16:creationId xmlns:a16="http://schemas.microsoft.com/office/drawing/2014/main" id="{3E93E416-D2EE-8241-936E-C56CE411B44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5" name="Gelijkbenige driehoek 242">
                  <a:extLst>
                    <a:ext uri="{FF2B5EF4-FFF2-40B4-BE49-F238E27FC236}">
                      <a16:creationId xmlns:a16="http://schemas.microsoft.com/office/drawing/2014/main" id="{970C1AB1-FD82-BF45-A405-6B2BC1E9F16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66" name="Ovaal 65">
                <a:extLst>
                  <a:ext uri="{FF2B5EF4-FFF2-40B4-BE49-F238E27FC236}">
                    <a16:creationId xmlns:a16="http://schemas.microsoft.com/office/drawing/2014/main" id="{1B2F50C7-183F-AC42-8BEE-40FB49BBA470}"/>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67" name="Rechthoek 66">
                <a:extLst>
                  <a:ext uri="{FF2B5EF4-FFF2-40B4-BE49-F238E27FC236}">
                    <a16:creationId xmlns:a16="http://schemas.microsoft.com/office/drawing/2014/main" id="{F7D20EE9-2177-F54C-B55A-4D113C279AC4}"/>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68" name="ICOON_info">
                <a:extLst>
                  <a:ext uri="{FF2B5EF4-FFF2-40B4-BE49-F238E27FC236}">
                    <a16:creationId xmlns:a16="http://schemas.microsoft.com/office/drawing/2014/main" id="{7DC0AD3E-E5B7-D54E-A9B4-285D4A78FF93}"/>
                  </a:ext>
                </a:extLst>
              </p:cNvPr>
              <p:cNvGrpSpPr/>
              <p:nvPr userDrawn="1"/>
            </p:nvGrpSpPr>
            <p:grpSpPr>
              <a:xfrm>
                <a:off x="-376736" y="5894045"/>
                <a:ext cx="283685" cy="283685"/>
                <a:chOff x="-510741" y="5913713"/>
                <a:chExt cx="267555" cy="267555"/>
              </a:xfrm>
            </p:grpSpPr>
            <p:sp>
              <p:nvSpPr>
                <p:cNvPr id="111" name="Ovaal 110">
                  <a:extLst>
                    <a:ext uri="{FF2B5EF4-FFF2-40B4-BE49-F238E27FC236}">
                      <a16:creationId xmlns:a16="http://schemas.microsoft.com/office/drawing/2014/main" id="{90CF00D9-BCD8-2046-A62D-BB382CF7B70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12" name="Graphic 163" descr="Informatie">
                  <a:extLst>
                    <a:ext uri="{FF2B5EF4-FFF2-40B4-BE49-F238E27FC236}">
                      <a16:creationId xmlns:a16="http://schemas.microsoft.com/office/drawing/2014/main" id="{42B3712D-39DF-884B-8125-A08DE8FA08B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69" name="Ovaal 68">
                <a:extLst>
                  <a:ext uri="{FF2B5EF4-FFF2-40B4-BE49-F238E27FC236}">
                    <a16:creationId xmlns:a16="http://schemas.microsoft.com/office/drawing/2014/main" id="{F07D4166-72D9-2F43-A344-E62E88E0E188}"/>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70" name="Rechthoek 69">
                <a:extLst>
                  <a:ext uri="{FF2B5EF4-FFF2-40B4-BE49-F238E27FC236}">
                    <a16:creationId xmlns:a16="http://schemas.microsoft.com/office/drawing/2014/main" id="{CAF1DE0D-47B9-C646-B7E9-D993B05B4490}"/>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71" name="Groep 70">
                <a:extLst>
                  <a:ext uri="{FF2B5EF4-FFF2-40B4-BE49-F238E27FC236}">
                    <a16:creationId xmlns:a16="http://schemas.microsoft.com/office/drawing/2014/main" id="{51CD7B28-CE68-8149-9A2A-B638CFEEC453}"/>
                  </a:ext>
                </a:extLst>
              </p:cNvPr>
              <p:cNvGrpSpPr/>
              <p:nvPr userDrawn="1"/>
            </p:nvGrpSpPr>
            <p:grpSpPr>
              <a:xfrm>
                <a:off x="-3408294" y="5236167"/>
                <a:ext cx="622283" cy="612919"/>
                <a:chOff x="12617641" y="3403239"/>
                <a:chExt cx="752963" cy="741634"/>
              </a:xfrm>
            </p:grpSpPr>
            <p:grpSp>
              <p:nvGrpSpPr>
                <p:cNvPr id="95" name="Groep 94">
                  <a:extLst>
                    <a:ext uri="{FF2B5EF4-FFF2-40B4-BE49-F238E27FC236}">
                      <a16:creationId xmlns:a16="http://schemas.microsoft.com/office/drawing/2014/main" id="{3F5959AC-6D02-B743-9C28-A105F3FE5DC0}"/>
                    </a:ext>
                  </a:extLst>
                </p:cNvPr>
                <p:cNvGrpSpPr/>
                <p:nvPr userDrawn="1"/>
              </p:nvGrpSpPr>
              <p:grpSpPr>
                <a:xfrm>
                  <a:off x="12771550" y="3403239"/>
                  <a:ext cx="467156" cy="448491"/>
                  <a:chOff x="12782177" y="3403239"/>
                  <a:chExt cx="467156" cy="448491"/>
                </a:xfrm>
              </p:grpSpPr>
              <p:grpSp>
                <p:nvGrpSpPr>
                  <p:cNvPr id="98" name="Groep 97">
                    <a:extLst>
                      <a:ext uri="{FF2B5EF4-FFF2-40B4-BE49-F238E27FC236}">
                        <a16:creationId xmlns:a16="http://schemas.microsoft.com/office/drawing/2014/main" id="{7DE078BE-83C1-8C4E-8487-9B9D3A78F99F}"/>
                      </a:ext>
                    </a:extLst>
                  </p:cNvPr>
                  <p:cNvGrpSpPr/>
                  <p:nvPr userDrawn="1"/>
                </p:nvGrpSpPr>
                <p:grpSpPr>
                  <a:xfrm>
                    <a:off x="12782177" y="3403239"/>
                    <a:ext cx="412972" cy="396132"/>
                    <a:chOff x="13554906" y="3320109"/>
                    <a:chExt cx="443912" cy="425811"/>
                  </a:xfrm>
                </p:grpSpPr>
                <p:grpSp>
                  <p:nvGrpSpPr>
                    <p:cNvPr id="105" name="Groep 104">
                      <a:extLst>
                        <a:ext uri="{FF2B5EF4-FFF2-40B4-BE49-F238E27FC236}">
                          <a16:creationId xmlns:a16="http://schemas.microsoft.com/office/drawing/2014/main" id="{16496883-8F22-E642-8546-533C9AA4F92A}"/>
                        </a:ext>
                      </a:extLst>
                    </p:cNvPr>
                    <p:cNvGrpSpPr/>
                    <p:nvPr userDrawn="1"/>
                  </p:nvGrpSpPr>
                  <p:grpSpPr>
                    <a:xfrm>
                      <a:off x="13554906" y="3320109"/>
                      <a:ext cx="443912" cy="425811"/>
                      <a:chOff x="12909684" y="1276143"/>
                      <a:chExt cx="443912" cy="425811"/>
                    </a:xfrm>
                  </p:grpSpPr>
                  <p:sp>
                    <p:nvSpPr>
                      <p:cNvPr id="108" name="Rechthoek 107">
                        <a:extLst>
                          <a:ext uri="{FF2B5EF4-FFF2-40B4-BE49-F238E27FC236}">
                            <a16:creationId xmlns:a16="http://schemas.microsoft.com/office/drawing/2014/main" id="{BA8DEB41-F01E-B04E-B506-C6D4D8FA12E7}"/>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76A24008-4831-CE44-9F3E-9CA9DCB277B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0" name="Ovaal 109">
                        <a:extLst>
                          <a:ext uri="{FF2B5EF4-FFF2-40B4-BE49-F238E27FC236}">
                            <a16:creationId xmlns:a16="http://schemas.microsoft.com/office/drawing/2014/main" id="{DBF8EA25-864C-794E-B09B-55A954980BF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06" name="Afbeelding 105">
                      <a:extLst>
                        <a:ext uri="{FF2B5EF4-FFF2-40B4-BE49-F238E27FC236}">
                          <a16:creationId xmlns:a16="http://schemas.microsoft.com/office/drawing/2014/main" id="{BFB9CD48-6A23-944C-B6E9-4B7C47A98F6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07" name="Afbeelding 106">
                      <a:extLst>
                        <a:ext uri="{FF2B5EF4-FFF2-40B4-BE49-F238E27FC236}">
                          <a16:creationId xmlns:a16="http://schemas.microsoft.com/office/drawing/2014/main" id="{0A973B37-3111-3747-8D4A-FA7778516A5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99" name="Groep 98">
                    <a:extLst>
                      <a:ext uri="{FF2B5EF4-FFF2-40B4-BE49-F238E27FC236}">
                        <a16:creationId xmlns:a16="http://schemas.microsoft.com/office/drawing/2014/main" id="{CDB13861-166C-744F-879E-0E4FC5F274C9}"/>
                      </a:ext>
                    </a:extLst>
                  </p:cNvPr>
                  <p:cNvGrpSpPr/>
                  <p:nvPr userDrawn="1"/>
                </p:nvGrpSpPr>
                <p:grpSpPr>
                  <a:xfrm>
                    <a:off x="13103513" y="3705268"/>
                    <a:ext cx="145820" cy="146462"/>
                    <a:chOff x="13096169" y="3602278"/>
                    <a:chExt cx="145820" cy="146462"/>
                  </a:xfrm>
                </p:grpSpPr>
                <p:sp>
                  <p:nvSpPr>
                    <p:cNvPr id="103" name="Rechthoek 102">
                      <a:extLst>
                        <a:ext uri="{FF2B5EF4-FFF2-40B4-BE49-F238E27FC236}">
                          <a16:creationId xmlns:a16="http://schemas.microsoft.com/office/drawing/2014/main" id="{9628B641-DC2F-C847-A476-E03E3C5750A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D996249B-9275-4B40-9FAF-4E476F6DA3F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00" name="Groep 99">
                    <a:extLst>
                      <a:ext uri="{FF2B5EF4-FFF2-40B4-BE49-F238E27FC236}">
                        <a16:creationId xmlns:a16="http://schemas.microsoft.com/office/drawing/2014/main" id="{8697E450-2D10-6B4F-9466-03F9B0B40ED9}"/>
                      </a:ext>
                    </a:extLst>
                  </p:cNvPr>
                  <p:cNvGrpSpPr/>
                  <p:nvPr userDrawn="1"/>
                </p:nvGrpSpPr>
                <p:grpSpPr>
                  <a:xfrm rot="10800000">
                    <a:off x="13061402" y="3665637"/>
                    <a:ext cx="145820" cy="146462"/>
                    <a:chOff x="13096169" y="3602278"/>
                    <a:chExt cx="145820" cy="146462"/>
                  </a:xfrm>
                </p:grpSpPr>
                <p:sp>
                  <p:nvSpPr>
                    <p:cNvPr id="101" name="Rechthoek 100">
                      <a:extLst>
                        <a:ext uri="{FF2B5EF4-FFF2-40B4-BE49-F238E27FC236}">
                          <a16:creationId xmlns:a16="http://schemas.microsoft.com/office/drawing/2014/main" id="{05FE2F77-789A-2341-929D-6A540AF03E7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21296037-72CE-6E45-AFF5-7542D46EB05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96" name="Rechthoek 95">
                  <a:extLst>
                    <a:ext uri="{FF2B5EF4-FFF2-40B4-BE49-F238E27FC236}">
                      <a16:creationId xmlns:a16="http://schemas.microsoft.com/office/drawing/2014/main" id="{156768DE-EF63-D941-B16D-A6540C4B003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97" name="Gelijkbenige driehoek 224">
                  <a:extLst>
                    <a:ext uri="{FF2B5EF4-FFF2-40B4-BE49-F238E27FC236}">
                      <a16:creationId xmlns:a16="http://schemas.microsoft.com/office/drawing/2014/main" id="{D7B71B11-5256-7042-AF78-03DF2936922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72" name="Rechthoek 71">
                <a:extLst>
                  <a:ext uri="{FF2B5EF4-FFF2-40B4-BE49-F238E27FC236}">
                    <a16:creationId xmlns:a16="http://schemas.microsoft.com/office/drawing/2014/main" id="{DA799CB0-5AA7-7145-B52A-A37D2CDA1719}"/>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73" name="Groep 72">
                <a:extLst>
                  <a:ext uri="{FF2B5EF4-FFF2-40B4-BE49-F238E27FC236}">
                    <a16:creationId xmlns:a16="http://schemas.microsoft.com/office/drawing/2014/main" id="{63878576-E198-4741-8C8F-77169E56AE24}"/>
                  </a:ext>
                </a:extLst>
              </p:cNvPr>
              <p:cNvGrpSpPr/>
              <p:nvPr userDrawn="1"/>
            </p:nvGrpSpPr>
            <p:grpSpPr>
              <a:xfrm>
                <a:off x="-2485819" y="3399207"/>
                <a:ext cx="1222990" cy="563933"/>
                <a:chOff x="-2485819" y="3399207"/>
                <a:chExt cx="1222990" cy="563933"/>
              </a:xfrm>
            </p:grpSpPr>
            <p:sp>
              <p:nvSpPr>
                <p:cNvPr id="74" name="Rechthoek 73">
                  <a:extLst>
                    <a:ext uri="{FF2B5EF4-FFF2-40B4-BE49-F238E27FC236}">
                      <a16:creationId xmlns:a16="http://schemas.microsoft.com/office/drawing/2014/main" id="{8F1DEA8C-AE46-7E4D-A0CC-011BFF63E289}"/>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B0BE388-8A07-944D-B4C0-C8456B835F99}"/>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76" name="Groep 75">
                  <a:extLst>
                    <a:ext uri="{FF2B5EF4-FFF2-40B4-BE49-F238E27FC236}">
                      <a16:creationId xmlns:a16="http://schemas.microsoft.com/office/drawing/2014/main" id="{A84DCDA5-DA99-414A-BC91-E1EFEE723C3A}"/>
                    </a:ext>
                  </a:extLst>
                </p:cNvPr>
                <p:cNvGrpSpPr/>
                <p:nvPr userDrawn="1"/>
              </p:nvGrpSpPr>
              <p:grpSpPr>
                <a:xfrm>
                  <a:off x="-2403869" y="3460544"/>
                  <a:ext cx="155951" cy="131922"/>
                  <a:chOff x="12968836" y="3354170"/>
                  <a:chExt cx="404806" cy="342433"/>
                </a:xfrm>
              </p:grpSpPr>
              <p:sp>
                <p:nvSpPr>
                  <p:cNvPr id="89" name="Rechthoek: afgeronde hoeken 216">
                    <a:extLst>
                      <a:ext uri="{FF2B5EF4-FFF2-40B4-BE49-F238E27FC236}">
                        <a16:creationId xmlns:a16="http://schemas.microsoft.com/office/drawing/2014/main" id="{7D5A427C-A185-034F-B988-95DBCCEB9C0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100D1D2A-76DD-CD4F-97DB-D8B548E8FC2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1" name="Rechthoek 90">
                    <a:extLst>
                      <a:ext uri="{FF2B5EF4-FFF2-40B4-BE49-F238E27FC236}">
                        <a16:creationId xmlns:a16="http://schemas.microsoft.com/office/drawing/2014/main" id="{F3F72C77-80DB-9E4D-A046-ACE27F7FC78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D61F592A-9E6B-6142-929D-7AD5FE5682C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4B4DB53A-A36B-7045-B0E2-35BE28ADEA7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CF41F604-AED8-5B4A-9962-E58DDBC05E7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77" name="Groep 76">
                  <a:extLst>
                    <a:ext uri="{FF2B5EF4-FFF2-40B4-BE49-F238E27FC236}">
                      <a16:creationId xmlns:a16="http://schemas.microsoft.com/office/drawing/2014/main" id="{A0AEA668-A675-904B-8A84-75A0D83C3325}"/>
                    </a:ext>
                  </a:extLst>
                </p:cNvPr>
                <p:cNvGrpSpPr/>
                <p:nvPr userDrawn="1"/>
              </p:nvGrpSpPr>
              <p:grpSpPr>
                <a:xfrm>
                  <a:off x="-2423424" y="3690208"/>
                  <a:ext cx="166739" cy="218963"/>
                  <a:chOff x="12940828" y="3950597"/>
                  <a:chExt cx="432813" cy="568367"/>
                </a:xfrm>
              </p:grpSpPr>
              <p:grpSp>
                <p:nvGrpSpPr>
                  <p:cNvPr id="81" name="Groep 80">
                    <a:extLst>
                      <a:ext uri="{FF2B5EF4-FFF2-40B4-BE49-F238E27FC236}">
                        <a16:creationId xmlns:a16="http://schemas.microsoft.com/office/drawing/2014/main" id="{0B8D31BE-D46D-9148-977B-FE1BD5084EF4}"/>
                      </a:ext>
                    </a:extLst>
                  </p:cNvPr>
                  <p:cNvGrpSpPr/>
                  <p:nvPr userDrawn="1"/>
                </p:nvGrpSpPr>
                <p:grpSpPr>
                  <a:xfrm>
                    <a:off x="13000382" y="4006891"/>
                    <a:ext cx="373259" cy="315747"/>
                    <a:chOff x="12968836" y="3354170"/>
                    <a:chExt cx="404806" cy="342433"/>
                  </a:xfrm>
                </p:grpSpPr>
                <p:sp>
                  <p:nvSpPr>
                    <p:cNvPr id="83" name="Rechthoek: afgeronde hoeken 210">
                      <a:extLst>
                        <a:ext uri="{FF2B5EF4-FFF2-40B4-BE49-F238E27FC236}">
                          <a16:creationId xmlns:a16="http://schemas.microsoft.com/office/drawing/2014/main" id="{45A2E60E-C5A9-D74D-B919-868C31D305C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22D8E787-2E3F-A543-BF31-6368447719C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01812A4D-CB2B-8B47-BE2B-92C29417E96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A8629F9B-BF3F-3D4B-A65E-F6AEA8A2E39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7" name="Rechthoek 86">
                      <a:extLst>
                        <a:ext uri="{FF2B5EF4-FFF2-40B4-BE49-F238E27FC236}">
                          <a16:creationId xmlns:a16="http://schemas.microsoft.com/office/drawing/2014/main" id="{805F080C-8ACE-2641-9C24-BBA9F4CD389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FD39053F-07A8-D54D-8C02-42763AD9931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82" name="Boog 81">
                    <a:extLst>
                      <a:ext uri="{FF2B5EF4-FFF2-40B4-BE49-F238E27FC236}">
                        <a16:creationId xmlns:a16="http://schemas.microsoft.com/office/drawing/2014/main" id="{6E3F73EE-7DF2-DE46-AAF7-04F676F0E6B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78" name="Tekstvak 77">
                  <a:extLst>
                    <a:ext uri="{FF2B5EF4-FFF2-40B4-BE49-F238E27FC236}">
                      <a16:creationId xmlns:a16="http://schemas.microsoft.com/office/drawing/2014/main" id="{D33EC3D4-E316-7447-BC57-43D5BDCDF5FA}"/>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79" name="Tekstvak 78">
                  <a:extLst>
                    <a:ext uri="{FF2B5EF4-FFF2-40B4-BE49-F238E27FC236}">
                      <a16:creationId xmlns:a16="http://schemas.microsoft.com/office/drawing/2014/main" id="{2E0C8186-9B9C-3F41-9754-CBDAD0EB584B}"/>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80" name="Vrije vorm: vorm 207">
                  <a:extLst>
                    <a:ext uri="{FF2B5EF4-FFF2-40B4-BE49-F238E27FC236}">
                      <a16:creationId xmlns:a16="http://schemas.microsoft.com/office/drawing/2014/main" id="{C7567406-34C9-5440-8439-907D2474A6BD}"/>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pic>
        <p:nvPicPr>
          <p:cNvPr id="5" name="Graphic 4">
            <a:extLst>
              <a:ext uri="{FF2B5EF4-FFF2-40B4-BE49-F238E27FC236}">
                <a16:creationId xmlns:a16="http://schemas.microsoft.com/office/drawing/2014/main" id="{2F22EC3E-F0AB-3FAC-6984-127547F3050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95496" y="260585"/>
            <a:ext cx="859019" cy="784681"/>
          </a:xfrm>
          <a:prstGeom prst="rect">
            <a:avLst/>
          </a:prstGeom>
        </p:spPr>
      </p:pic>
    </p:spTree>
    <p:extLst>
      <p:ext uri="{BB962C8B-B14F-4D97-AF65-F5344CB8AC3E}">
        <p14:creationId xmlns:p14="http://schemas.microsoft.com/office/powerpoint/2010/main" val="2729946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9" name="Rechthoek met één afgeronde hoek 8">
            <a:extLst>
              <a:ext uri="{FF2B5EF4-FFF2-40B4-BE49-F238E27FC236}">
                <a16:creationId xmlns:a16="http://schemas.microsoft.com/office/drawing/2014/main" id="{D8AEFDDF-FCEC-9345-893D-7975AB2C8761}"/>
              </a:ext>
            </a:extLst>
          </p:cNvPr>
          <p:cNvSpPr/>
          <p:nvPr userDrawn="1"/>
        </p:nvSpPr>
        <p:spPr>
          <a:xfrm flipV="1">
            <a:off x="0" y="0"/>
            <a:ext cx="11496674" cy="177323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6035779-D5FA-DF4A-A08C-977A4CDDBDE8}"/>
              </a:ext>
            </a:extLst>
          </p:cNvPr>
          <p:cNvSpPr>
            <a:spLocks noGrp="1"/>
          </p:cNvSpPr>
          <p:nvPr>
            <p:ph type="title" hasCustomPrompt="1"/>
          </p:nvPr>
        </p:nvSpPr>
        <p:spPr/>
        <p:txBody>
          <a:bodyPr/>
          <a:lstStyle>
            <a:lvl1pPr>
              <a:defRPr>
                <a:solidFill>
                  <a:schemeClr val="bg1"/>
                </a:solidFill>
              </a:defRPr>
            </a:lvl1pPr>
          </a:lstStyle>
          <a:p>
            <a:r>
              <a:rPr lang="nl-NL"/>
              <a:t>Plaats hier een titel</a:t>
            </a:r>
          </a:p>
        </p:txBody>
      </p:sp>
      <p:sp>
        <p:nvSpPr>
          <p:cNvPr id="3" name="Tijdelijke aanduiding voor datum 2">
            <a:extLst>
              <a:ext uri="{FF2B5EF4-FFF2-40B4-BE49-F238E27FC236}">
                <a16:creationId xmlns:a16="http://schemas.microsoft.com/office/drawing/2014/main" id="{158A8110-C469-614C-96D9-C9AA8E743914}"/>
              </a:ext>
            </a:extLst>
          </p:cNvPr>
          <p:cNvSpPr>
            <a:spLocks noGrp="1"/>
          </p:cNvSpPr>
          <p:nvPr>
            <p:ph type="dt" sz="half" idx="10"/>
          </p:nvPr>
        </p:nvSpPr>
        <p:spPr/>
        <p:txBody>
          <a:bodyPr/>
          <a:lstStyle/>
          <a:p>
            <a:fld id="{8D9AD113-8E34-174B-8A3A-0CDD2936AA5C}" type="datetime1">
              <a:rPr lang="nl-NL" smtClean="0"/>
              <a:t>8-5-2026</a:t>
            </a:fld>
            <a:endParaRPr lang="nl-NL"/>
          </a:p>
        </p:txBody>
      </p:sp>
      <p:sp>
        <p:nvSpPr>
          <p:cNvPr id="4" name="Tijdelijke aanduiding voor voettekst 3">
            <a:extLst>
              <a:ext uri="{FF2B5EF4-FFF2-40B4-BE49-F238E27FC236}">
                <a16:creationId xmlns:a16="http://schemas.microsoft.com/office/drawing/2014/main" id="{4335C195-7FC8-2743-8046-8E807ADCB515}"/>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996CFF44-5A91-0543-8168-5AF506F53AEE}"/>
              </a:ext>
            </a:extLst>
          </p:cNvPr>
          <p:cNvSpPr>
            <a:spLocks noGrp="1"/>
          </p:cNvSpPr>
          <p:nvPr>
            <p:ph type="sldNum" sz="quarter" idx="12"/>
          </p:nvPr>
        </p:nvSpPr>
        <p:spPr/>
        <p:txBody>
          <a:bodyPr/>
          <a:lstStyle/>
          <a:p>
            <a:fld id="{50E5CD75-C378-6A4E-B4FC-696468C14F04}" type="slidenum">
              <a:rPr lang="nl-NL" smtClean="0"/>
              <a:pPr/>
              <a:t>‹nr.›</a:t>
            </a:fld>
            <a:endParaRPr lang="nl-NL"/>
          </a:p>
        </p:txBody>
      </p:sp>
      <p:sp>
        <p:nvSpPr>
          <p:cNvPr id="6" name="Tekstvak 5">
            <a:extLst>
              <a:ext uri="{FF2B5EF4-FFF2-40B4-BE49-F238E27FC236}">
                <a16:creationId xmlns:a16="http://schemas.microsoft.com/office/drawing/2014/main" id="{07893AE9-1CF9-4F41-91B1-1EDE77685283}"/>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Grafiek</a:t>
            </a:r>
          </a:p>
        </p:txBody>
      </p:sp>
      <p:sp>
        <p:nvSpPr>
          <p:cNvPr id="8" name="Tijdelijke aanduiding voor tekst 7">
            <a:extLst>
              <a:ext uri="{FF2B5EF4-FFF2-40B4-BE49-F238E27FC236}">
                <a16:creationId xmlns:a16="http://schemas.microsoft.com/office/drawing/2014/main" id="{06C819C4-ACBF-164C-9D89-4B675270436B}"/>
              </a:ext>
            </a:extLst>
          </p:cNvPr>
          <p:cNvSpPr>
            <a:spLocks noGrp="1"/>
          </p:cNvSpPr>
          <p:nvPr>
            <p:ph type="body" sz="quarter" idx="13" hasCustomPrompt="1"/>
          </p:nvPr>
        </p:nvSpPr>
        <p:spPr>
          <a:xfrm>
            <a:off x="695325" y="1196975"/>
            <a:ext cx="10801350" cy="287338"/>
          </a:xfrm>
        </p:spPr>
        <p:txBody>
          <a:bodyPr>
            <a:noAutofit/>
          </a:bodyPr>
          <a:lstStyle>
            <a:lvl1pPr marL="0" indent="0">
              <a:buNone/>
              <a:defRPr sz="2200">
                <a:solidFill>
                  <a:schemeClr val="bg1"/>
                </a:solidFill>
              </a:defRPr>
            </a:lvl1pPr>
          </a:lstStyle>
          <a:p>
            <a:pPr lvl="0"/>
            <a:r>
              <a:rPr lang="nl-NL"/>
              <a:t>Plaats hier een ondertitel</a:t>
            </a:r>
          </a:p>
        </p:txBody>
      </p:sp>
      <p:sp>
        <p:nvSpPr>
          <p:cNvPr id="12" name="Tijdelijke aanduiding voor grafiek 17">
            <a:extLst>
              <a:ext uri="{FF2B5EF4-FFF2-40B4-BE49-F238E27FC236}">
                <a16:creationId xmlns:a16="http://schemas.microsoft.com/office/drawing/2014/main" id="{CB5A1185-CE9A-E04E-9040-19D846C19B20}"/>
              </a:ext>
            </a:extLst>
          </p:cNvPr>
          <p:cNvSpPr>
            <a:spLocks noGrp="1"/>
          </p:cNvSpPr>
          <p:nvPr>
            <p:ph type="chart" sz="quarter" idx="18" hasCustomPrompt="1"/>
          </p:nvPr>
        </p:nvSpPr>
        <p:spPr>
          <a:xfrm>
            <a:off x="695325" y="2312989"/>
            <a:ext cx="10801351" cy="3563936"/>
          </a:xfrm>
          <a:solidFill>
            <a:schemeClr val="accent4"/>
          </a:solidFill>
        </p:spPr>
        <p:txBody>
          <a:bodyPr tIns="0" bIns="0" anchor="ctr" anchorCtr="0"/>
          <a:lstStyle>
            <a:lvl1pPr marL="0" indent="0" algn="ctr">
              <a:spcBef>
                <a:spcPts val="0"/>
              </a:spcBef>
              <a:spcAft>
                <a:spcPts val="0"/>
              </a:spcAft>
              <a:buNone/>
              <a:defRPr sz="1200" i="1">
                <a:solidFill>
                  <a:schemeClr val="accent3"/>
                </a:solidFill>
              </a:defRPr>
            </a:lvl1pPr>
          </a:lstStyle>
          <a:p>
            <a:r>
              <a:rPr lang="nl-NL"/>
              <a:t>Klik op onderstaand pictogram </a:t>
            </a:r>
            <a:br>
              <a:rPr lang="nl-NL"/>
            </a:br>
            <a:r>
              <a:rPr lang="nl-NL"/>
              <a:t>om een grafiek in te voegen.</a:t>
            </a:r>
            <a:br>
              <a:rPr lang="nl-NL"/>
            </a:br>
            <a:br>
              <a:rPr lang="nl-NL"/>
            </a:br>
            <a:endParaRPr lang="nl-NL"/>
          </a:p>
          <a:p>
            <a:br>
              <a:rPr lang="nl-NL"/>
            </a:br>
            <a:br>
              <a:rPr lang="nl-NL"/>
            </a:br>
            <a:r>
              <a:rPr lang="nl-NL"/>
              <a:t>Hulp nodig? Kijk aan de zijkanten van </a:t>
            </a:r>
            <a:br>
              <a:rPr lang="nl-NL"/>
            </a:br>
            <a:r>
              <a:rPr lang="nl-NL"/>
              <a:t>de slides voor additionele instructies.</a:t>
            </a:r>
          </a:p>
        </p:txBody>
      </p:sp>
      <p:grpSp>
        <p:nvGrpSpPr>
          <p:cNvPr id="13" name="INSTRUCTIE">
            <a:extLst>
              <a:ext uri="{FF2B5EF4-FFF2-40B4-BE49-F238E27FC236}">
                <a16:creationId xmlns:a16="http://schemas.microsoft.com/office/drawing/2014/main" id="{898D9D67-B9BD-ED46-99F7-2DA61B31D160}"/>
              </a:ext>
            </a:extLst>
          </p:cNvPr>
          <p:cNvGrpSpPr/>
          <p:nvPr userDrawn="1"/>
        </p:nvGrpSpPr>
        <p:grpSpPr>
          <a:xfrm>
            <a:off x="12377867" y="1"/>
            <a:ext cx="3693114" cy="6056851"/>
            <a:chOff x="12377867" y="1"/>
            <a:chExt cx="3693114" cy="6056851"/>
          </a:xfrm>
        </p:grpSpPr>
        <p:sp>
          <p:nvSpPr>
            <p:cNvPr id="14" name="Rechthoek 13">
              <a:extLst>
                <a:ext uri="{FF2B5EF4-FFF2-40B4-BE49-F238E27FC236}">
                  <a16:creationId xmlns:a16="http://schemas.microsoft.com/office/drawing/2014/main" id="{881D8025-B3B3-6C46-860E-2D61BA3DB778}"/>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data bewerken</a:t>
              </a:r>
            </a:p>
          </p:txBody>
        </p:sp>
        <p:sp>
          <p:nvSpPr>
            <p:cNvPr id="15" name="Ovaal 14">
              <a:extLst>
                <a:ext uri="{FF2B5EF4-FFF2-40B4-BE49-F238E27FC236}">
                  <a16:creationId xmlns:a16="http://schemas.microsoft.com/office/drawing/2014/main" id="{678AB72F-4ADF-DB4C-85C2-1D0133F9C415}"/>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FA28A2AF-586E-6A42-92DA-D9ADC9A21A65}"/>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7" name="Groep 16">
              <a:extLst>
                <a:ext uri="{FF2B5EF4-FFF2-40B4-BE49-F238E27FC236}">
                  <a16:creationId xmlns:a16="http://schemas.microsoft.com/office/drawing/2014/main" id="{02BAADA6-3616-0D4D-857A-9A56841BB350}"/>
                </a:ext>
              </a:extLst>
            </p:cNvPr>
            <p:cNvGrpSpPr/>
            <p:nvPr userDrawn="1"/>
          </p:nvGrpSpPr>
          <p:grpSpPr>
            <a:xfrm>
              <a:off x="12849211" y="4480038"/>
              <a:ext cx="1495189" cy="563933"/>
              <a:chOff x="-3314821" y="3310415"/>
              <a:chExt cx="1495189" cy="563933"/>
            </a:xfrm>
          </p:grpSpPr>
          <p:sp>
            <p:nvSpPr>
              <p:cNvPr id="37" name="Rechthoek 36">
                <a:extLst>
                  <a:ext uri="{FF2B5EF4-FFF2-40B4-BE49-F238E27FC236}">
                    <a16:creationId xmlns:a16="http://schemas.microsoft.com/office/drawing/2014/main" id="{F5ED9A5D-F5C3-2B46-AA5E-5351DC956360}"/>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7993F61B-04CD-1948-8904-026A5B38C3D5}"/>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39" name="Tekstvak 38">
                <a:extLst>
                  <a:ext uri="{FF2B5EF4-FFF2-40B4-BE49-F238E27FC236}">
                    <a16:creationId xmlns:a16="http://schemas.microsoft.com/office/drawing/2014/main" id="{F41B0A2A-CCFC-3148-9A28-F3AF74EAFC67}"/>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Grafiektype wijzigen</a:t>
                </a:r>
              </a:p>
            </p:txBody>
          </p:sp>
          <p:sp>
            <p:nvSpPr>
              <p:cNvPr id="40" name="Tekstvak 39">
                <a:extLst>
                  <a:ext uri="{FF2B5EF4-FFF2-40B4-BE49-F238E27FC236}">
                    <a16:creationId xmlns:a16="http://schemas.microsoft.com/office/drawing/2014/main" id="{C5D5B0AF-8CFD-EB49-94D2-027FDA59B771}"/>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Gegevens bewerken</a:t>
                </a:r>
              </a:p>
            </p:txBody>
          </p:sp>
          <p:sp>
            <p:nvSpPr>
              <p:cNvPr id="41" name="Vrije vorm: vorm 194">
                <a:extLst>
                  <a:ext uri="{FF2B5EF4-FFF2-40B4-BE49-F238E27FC236}">
                    <a16:creationId xmlns:a16="http://schemas.microsoft.com/office/drawing/2014/main" id="{78993965-21BB-3248-A079-DA5D213636B9}"/>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EE241D73-6493-8240-9C91-8E95F5C807EF}"/>
                  </a:ext>
                </a:extLst>
              </p:cNvPr>
              <p:cNvGrpSpPr/>
              <p:nvPr userDrawn="1"/>
            </p:nvGrpSpPr>
            <p:grpSpPr>
              <a:xfrm>
                <a:off x="-3261976" y="3361742"/>
                <a:ext cx="139861" cy="152244"/>
                <a:chOff x="12574450" y="6053892"/>
                <a:chExt cx="169232" cy="184215"/>
              </a:xfrm>
            </p:grpSpPr>
            <p:sp>
              <p:nvSpPr>
                <p:cNvPr id="62" name="Rechthoek 61">
                  <a:extLst>
                    <a:ext uri="{FF2B5EF4-FFF2-40B4-BE49-F238E27FC236}">
                      <a16:creationId xmlns:a16="http://schemas.microsoft.com/office/drawing/2014/main" id="{D08ECF1B-BD96-6A45-A6AE-4F20FB23409B}"/>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B108487-F414-D346-B859-C0BB1AE6037E}"/>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A3AD0418-C23E-9242-AF15-A6DDCADC0CA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A7134D4D-77F7-0043-8629-BB2DF83CA62F}"/>
                  </a:ext>
                </a:extLst>
              </p:cNvPr>
              <p:cNvGrpSpPr/>
              <p:nvPr userDrawn="1"/>
            </p:nvGrpSpPr>
            <p:grpSpPr>
              <a:xfrm>
                <a:off x="-3261070" y="3635199"/>
                <a:ext cx="168905" cy="104490"/>
                <a:chOff x="-3261070" y="3620931"/>
                <a:chExt cx="193920" cy="119965"/>
              </a:xfrm>
            </p:grpSpPr>
            <p:sp>
              <p:nvSpPr>
                <p:cNvPr id="44" name="Rechthoek 43">
                  <a:extLst>
                    <a:ext uri="{FF2B5EF4-FFF2-40B4-BE49-F238E27FC236}">
                      <a16:creationId xmlns:a16="http://schemas.microsoft.com/office/drawing/2014/main" id="{F9EF3449-608F-2343-A6B7-93FADA1A664B}"/>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3AC4AA55-8930-E74C-A9BF-4F5D087460A4}"/>
                    </a:ext>
                  </a:extLst>
                </p:cNvPr>
                <p:cNvGrpSpPr/>
                <p:nvPr userDrawn="1"/>
              </p:nvGrpSpPr>
              <p:grpSpPr>
                <a:xfrm>
                  <a:off x="-3261070" y="3622063"/>
                  <a:ext cx="141113" cy="117345"/>
                  <a:chOff x="1094874" y="-878306"/>
                  <a:chExt cx="867364" cy="613611"/>
                </a:xfrm>
              </p:grpSpPr>
              <p:cxnSp>
                <p:nvCxnSpPr>
                  <p:cNvPr id="55" name="Rechte verbindingslijn 54">
                    <a:extLst>
                      <a:ext uri="{FF2B5EF4-FFF2-40B4-BE49-F238E27FC236}">
                        <a16:creationId xmlns:a16="http://schemas.microsoft.com/office/drawing/2014/main" id="{DA431E6B-9639-8B4D-B0FA-5BE98A4C841B}"/>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811030F-2DC6-FC4B-9B1C-BFE7EFF457DA}"/>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7" name="Groep 56">
                    <a:extLst>
                      <a:ext uri="{FF2B5EF4-FFF2-40B4-BE49-F238E27FC236}">
                        <a16:creationId xmlns:a16="http://schemas.microsoft.com/office/drawing/2014/main" id="{93AE2361-4526-1941-9CB6-7A573CA2F0D9}"/>
                      </a:ext>
                    </a:extLst>
                  </p:cNvPr>
                  <p:cNvGrpSpPr/>
                  <p:nvPr userDrawn="1"/>
                </p:nvGrpSpPr>
                <p:grpSpPr>
                  <a:xfrm>
                    <a:off x="1270535" y="-878306"/>
                    <a:ext cx="526983" cy="613611"/>
                    <a:chOff x="1270535" y="-745959"/>
                    <a:chExt cx="526983" cy="481264"/>
                  </a:xfrm>
                </p:grpSpPr>
                <p:cxnSp>
                  <p:nvCxnSpPr>
                    <p:cNvPr id="58" name="Rechte verbindingslijn 57">
                      <a:extLst>
                        <a:ext uri="{FF2B5EF4-FFF2-40B4-BE49-F238E27FC236}">
                          <a16:creationId xmlns:a16="http://schemas.microsoft.com/office/drawing/2014/main" id="{90DFBA4E-E6D5-EA43-B210-BD187BB58C58}"/>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EA501E37-0AA7-2B46-B2EF-BD008B4C3999}"/>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338408F5-9D27-9B40-93B6-9D0900930DF4}"/>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BBE96AF2-B956-A54A-A883-F3682CF5794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6" name="Rechte verbindingslijn 45">
                  <a:extLst>
                    <a:ext uri="{FF2B5EF4-FFF2-40B4-BE49-F238E27FC236}">
                      <a16:creationId xmlns:a16="http://schemas.microsoft.com/office/drawing/2014/main" id="{576DCB63-588F-504D-9733-BCBDFF4023C5}"/>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F7AB0B8A-07A5-4443-B1DC-3C828BCF3DFA}"/>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9A3712E9-A836-6C4B-B6F2-95BB658A7CFC}"/>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8FB129F4-8885-8F4E-B86B-8602BEA0D5DE}"/>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50" name="Rechthoek 49">
                  <a:extLst>
                    <a:ext uri="{FF2B5EF4-FFF2-40B4-BE49-F238E27FC236}">
                      <a16:creationId xmlns:a16="http://schemas.microsoft.com/office/drawing/2014/main" id="{C781F03A-AB64-E643-B86E-E1B90D05FF85}"/>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638D397A-5715-F142-9997-D111F870EBD3}"/>
                    </a:ext>
                  </a:extLst>
                </p:cNvPr>
                <p:cNvGrpSpPr/>
                <p:nvPr userDrawn="1"/>
              </p:nvGrpSpPr>
              <p:grpSpPr>
                <a:xfrm rot="2700000">
                  <a:off x="-3158000" y="3650045"/>
                  <a:ext cx="34350" cy="147351"/>
                  <a:chOff x="3148392" y="-836646"/>
                  <a:chExt cx="132124" cy="596095"/>
                </a:xfrm>
                <a:solidFill>
                  <a:srgbClr val="3399FF"/>
                </a:solidFill>
              </p:grpSpPr>
              <p:sp>
                <p:nvSpPr>
                  <p:cNvPr id="52" name="Rechthoek 51">
                    <a:extLst>
                      <a:ext uri="{FF2B5EF4-FFF2-40B4-BE49-F238E27FC236}">
                        <a16:creationId xmlns:a16="http://schemas.microsoft.com/office/drawing/2014/main" id="{0E108B59-CC59-8749-B96E-F45B14CD36FE}"/>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53" name="Rechthoek: afgeronde bovenhoeken 272">
                    <a:extLst>
                      <a:ext uri="{FF2B5EF4-FFF2-40B4-BE49-F238E27FC236}">
                        <a16:creationId xmlns:a16="http://schemas.microsoft.com/office/drawing/2014/main" id="{708FFC75-3D06-B746-B22E-3BF36A5A9A0E}"/>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54" name="Gelijkbenige driehoek 273">
                    <a:extLst>
                      <a:ext uri="{FF2B5EF4-FFF2-40B4-BE49-F238E27FC236}">
                        <a16:creationId xmlns:a16="http://schemas.microsoft.com/office/drawing/2014/main" id="{DE35C9FD-318B-244A-9ECD-9DB19E4BF45B}"/>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sp>
          <p:nvSpPr>
            <p:cNvPr id="18" name="Rechthoek 17">
              <a:extLst>
                <a:ext uri="{FF2B5EF4-FFF2-40B4-BE49-F238E27FC236}">
                  <a16:creationId xmlns:a16="http://schemas.microsoft.com/office/drawing/2014/main" id="{CE0FB750-E65D-CB4A-9AAF-CA1212E8E580}"/>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invoegen/opmaken</a:t>
              </a:r>
            </a:p>
          </p:txBody>
        </p:sp>
        <p:sp>
          <p:nvSpPr>
            <p:cNvPr id="19" name="Ovaal 18">
              <a:extLst>
                <a:ext uri="{FF2B5EF4-FFF2-40B4-BE49-F238E27FC236}">
                  <a16:creationId xmlns:a16="http://schemas.microsoft.com/office/drawing/2014/main" id="{B91B1BCE-FF74-6F48-9106-B3B1D531441E}"/>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0" name="Rechthoek 19">
              <a:extLst>
                <a:ext uri="{FF2B5EF4-FFF2-40B4-BE49-F238E27FC236}">
                  <a16:creationId xmlns:a16="http://schemas.microsoft.com/office/drawing/2014/main" id="{E586B20B-5CE7-8C4F-BBA3-B67E78DB5E4F}"/>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1" name="Ovaal 20">
              <a:extLst>
                <a:ext uri="{FF2B5EF4-FFF2-40B4-BE49-F238E27FC236}">
                  <a16:creationId xmlns:a16="http://schemas.microsoft.com/office/drawing/2014/main" id="{AF688A1E-D3A3-3A43-9B71-256032BCFAA9}"/>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2" name="Rechthoek 21">
              <a:extLst>
                <a:ext uri="{FF2B5EF4-FFF2-40B4-BE49-F238E27FC236}">
                  <a16:creationId xmlns:a16="http://schemas.microsoft.com/office/drawing/2014/main" id="{210F9D4C-01B2-7340-BC33-720AA0A22500}"/>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 name="Groep 22">
              <a:extLst>
                <a:ext uri="{FF2B5EF4-FFF2-40B4-BE49-F238E27FC236}">
                  <a16:creationId xmlns:a16="http://schemas.microsoft.com/office/drawing/2014/main" id="{F903366E-A8F7-F843-858C-12D6BEC52DBE}"/>
                </a:ext>
              </a:extLst>
            </p:cNvPr>
            <p:cNvGrpSpPr/>
            <p:nvPr userDrawn="1"/>
          </p:nvGrpSpPr>
          <p:grpSpPr>
            <a:xfrm>
              <a:off x="12852713" y="2164285"/>
              <a:ext cx="825500" cy="209550"/>
              <a:chOff x="13504624" y="2482850"/>
              <a:chExt cx="825500" cy="209550"/>
            </a:xfrm>
          </p:grpSpPr>
          <p:sp>
            <p:nvSpPr>
              <p:cNvPr id="34" name="Rechthoek 33">
                <a:extLst>
                  <a:ext uri="{FF2B5EF4-FFF2-40B4-BE49-F238E27FC236}">
                    <a16:creationId xmlns:a16="http://schemas.microsoft.com/office/drawing/2014/main" id="{74709EFF-42C1-CF4C-90EC-E7F59388F0E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35" name="Rechte verbindingslijn 34">
                <a:extLst>
                  <a:ext uri="{FF2B5EF4-FFF2-40B4-BE49-F238E27FC236}">
                    <a16:creationId xmlns:a16="http://schemas.microsoft.com/office/drawing/2014/main" id="{0EEA50B2-3BE0-7043-995F-C871FEB07B1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6" name="Gelijkbenige driehoek 161">
                <a:extLst>
                  <a:ext uri="{FF2B5EF4-FFF2-40B4-BE49-F238E27FC236}">
                    <a16:creationId xmlns:a16="http://schemas.microsoft.com/office/drawing/2014/main" id="{069248B7-1D4E-8240-9F6F-C921F04FD9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ED99A7E5-024D-E344-B0C6-F31881158585}"/>
                </a:ext>
              </a:extLst>
            </p:cNvPr>
            <p:cNvGrpSpPr/>
            <p:nvPr userDrawn="1"/>
          </p:nvGrpSpPr>
          <p:grpSpPr>
            <a:xfrm>
              <a:off x="12847433" y="1232480"/>
              <a:ext cx="289372" cy="314992"/>
              <a:chOff x="7322769" y="-310267"/>
              <a:chExt cx="289372" cy="314992"/>
            </a:xfrm>
          </p:grpSpPr>
          <p:sp>
            <p:nvSpPr>
              <p:cNvPr id="31" name="Rechthoek 30">
                <a:extLst>
                  <a:ext uri="{FF2B5EF4-FFF2-40B4-BE49-F238E27FC236}">
                    <a16:creationId xmlns:a16="http://schemas.microsoft.com/office/drawing/2014/main" id="{D2AA799F-BCCF-1B47-A461-CD192FDC37E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32" name="Rechthoek 31">
                <a:extLst>
                  <a:ext uri="{FF2B5EF4-FFF2-40B4-BE49-F238E27FC236}">
                    <a16:creationId xmlns:a16="http://schemas.microsoft.com/office/drawing/2014/main" id="{E79C2429-E9B0-9E4A-B6B0-293B0C04EE4C}"/>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33" name="Rechthoek 32">
                <a:extLst>
                  <a:ext uri="{FF2B5EF4-FFF2-40B4-BE49-F238E27FC236}">
                    <a16:creationId xmlns:a16="http://schemas.microsoft.com/office/drawing/2014/main" id="{B87E046F-4DB9-A04A-925C-033C1DCFF588}"/>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25" name="Ovaal 24">
              <a:extLst>
                <a:ext uri="{FF2B5EF4-FFF2-40B4-BE49-F238E27FC236}">
                  <a16:creationId xmlns:a16="http://schemas.microsoft.com/office/drawing/2014/main" id="{05D4E826-B05C-AA40-B24A-080B5407CA4D}"/>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 name="Rechthoek 25">
              <a:extLst>
                <a:ext uri="{FF2B5EF4-FFF2-40B4-BE49-F238E27FC236}">
                  <a16:creationId xmlns:a16="http://schemas.microsoft.com/office/drawing/2014/main" id="{8276B27B-EBB1-E443-A4EB-90F456161D7F}"/>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27" name="Rechthoek 26">
              <a:extLst>
                <a:ext uri="{FF2B5EF4-FFF2-40B4-BE49-F238E27FC236}">
                  <a16:creationId xmlns:a16="http://schemas.microsoft.com/office/drawing/2014/main" id="{3D0C3FA2-DF34-FD45-89DD-CFAFCF5B951F}"/>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8" name="ICOON_info">
              <a:extLst>
                <a:ext uri="{FF2B5EF4-FFF2-40B4-BE49-F238E27FC236}">
                  <a16:creationId xmlns:a16="http://schemas.microsoft.com/office/drawing/2014/main" id="{F686F056-258D-1B46-95C1-3124B34E6765}"/>
                </a:ext>
              </a:extLst>
            </p:cNvPr>
            <p:cNvGrpSpPr/>
            <p:nvPr userDrawn="1"/>
          </p:nvGrpSpPr>
          <p:grpSpPr>
            <a:xfrm>
              <a:off x="15787296" y="5092834"/>
              <a:ext cx="283685" cy="283685"/>
              <a:chOff x="-510741" y="5913713"/>
              <a:chExt cx="267555" cy="267555"/>
            </a:xfrm>
          </p:grpSpPr>
          <p:sp>
            <p:nvSpPr>
              <p:cNvPr id="29" name="Ovaal 28">
                <a:extLst>
                  <a:ext uri="{FF2B5EF4-FFF2-40B4-BE49-F238E27FC236}">
                    <a16:creationId xmlns:a16="http://schemas.microsoft.com/office/drawing/2014/main" id="{2FD26985-0234-4C48-904A-11F79105AAB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30" name="Graphic 163" descr="Informatie">
                <a:extLst>
                  <a:ext uri="{FF2B5EF4-FFF2-40B4-BE49-F238E27FC236}">
                    <a16:creationId xmlns:a16="http://schemas.microsoft.com/office/drawing/2014/main" id="{75555779-7661-964B-A717-2682FD554B0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44384188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TABEL">
    <p:spTree>
      <p:nvGrpSpPr>
        <p:cNvPr id="1" name=""/>
        <p:cNvGrpSpPr/>
        <p:nvPr/>
      </p:nvGrpSpPr>
      <p:grpSpPr>
        <a:xfrm>
          <a:off x="0" y="0"/>
          <a:ext cx="0" cy="0"/>
          <a:chOff x="0" y="0"/>
          <a:chExt cx="0" cy="0"/>
        </a:xfrm>
      </p:grpSpPr>
      <p:sp>
        <p:nvSpPr>
          <p:cNvPr id="13" name="Tijdelijke aanduiding voor tabel 16">
            <a:extLst>
              <a:ext uri="{FF2B5EF4-FFF2-40B4-BE49-F238E27FC236}">
                <a16:creationId xmlns:a16="http://schemas.microsoft.com/office/drawing/2014/main" id="{50AE6CE3-C809-4B41-B865-B8A376B317AD}"/>
              </a:ext>
            </a:extLst>
          </p:cNvPr>
          <p:cNvSpPr>
            <a:spLocks noGrp="1"/>
          </p:cNvSpPr>
          <p:nvPr>
            <p:ph type="tbl" sz="quarter" idx="19" hasCustomPrompt="1"/>
          </p:nvPr>
        </p:nvSpPr>
        <p:spPr>
          <a:xfrm>
            <a:off x="6443661" y="2312987"/>
            <a:ext cx="5053013" cy="3554411"/>
          </a:xfrm>
          <a:solidFill>
            <a:schemeClr val="accent4"/>
          </a:solidFill>
        </p:spPr>
        <p:txBody>
          <a:bodyPr tIns="0" bIns="0" anchor="ctr" anchorCtr="0"/>
          <a:lstStyle>
            <a:lvl1pPr marL="0" indent="0" algn="ctr">
              <a:spcBef>
                <a:spcPts val="0"/>
              </a:spcBef>
              <a:spcAft>
                <a:spcPts val="0"/>
              </a:spcAft>
              <a:buNone/>
              <a:defRPr sz="1200" i="1">
                <a:solidFill>
                  <a:schemeClr val="tx2"/>
                </a:solidFill>
              </a:defRPr>
            </a:lvl1pPr>
          </a:lstStyle>
          <a:p>
            <a:r>
              <a:rPr lang="nl-NL"/>
              <a:t>Klik op onderstaand pictogram </a:t>
            </a:r>
            <a:br>
              <a:rPr lang="nl-NL"/>
            </a:br>
            <a:r>
              <a:rPr lang="nl-NL"/>
              <a:t>om een tabel in te voegen.</a:t>
            </a:r>
            <a:br>
              <a:rPr lang="nl-NL"/>
            </a:br>
            <a:br>
              <a:rPr lang="nl-NL"/>
            </a:br>
            <a:endParaRPr lang="nl-NL"/>
          </a:p>
          <a:p>
            <a:br>
              <a:rPr lang="nl-NL"/>
            </a:br>
            <a:br>
              <a:rPr lang="nl-NL"/>
            </a:br>
            <a:r>
              <a:rPr lang="nl-NL"/>
              <a:t>Hulp nodig? Kijk aan de zijkanten van </a:t>
            </a:r>
            <a:br>
              <a:rPr lang="nl-NL"/>
            </a:br>
            <a:r>
              <a:rPr lang="nl-NL"/>
              <a:t>de slides voor additionele instructies.</a:t>
            </a:r>
          </a:p>
        </p:txBody>
      </p:sp>
      <p:sp>
        <p:nvSpPr>
          <p:cNvPr id="9" name="Rechthoek met één afgeronde hoek 8">
            <a:extLst>
              <a:ext uri="{FF2B5EF4-FFF2-40B4-BE49-F238E27FC236}">
                <a16:creationId xmlns:a16="http://schemas.microsoft.com/office/drawing/2014/main" id="{D8AEFDDF-FCEC-9345-893D-7975AB2C8761}"/>
              </a:ext>
            </a:extLst>
          </p:cNvPr>
          <p:cNvSpPr/>
          <p:nvPr userDrawn="1"/>
        </p:nvSpPr>
        <p:spPr>
          <a:xfrm flipV="1">
            <a:off x="0" y="0"/>
            <a:ext cx="11496674" cy="177323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6035779-D5FA-DF4A-A08C-977A4CDDBDE8}"/>
              </a:ext>
            </a:extLst>
          </p:cNvPr>
          <p:cNvSpPr>
            <a:spLocks noGrp="1"/>
          </p:cNvSpPr>
          <p:nvPr>
            <p:ph type="title" hasCustomPrompt="1"/>
          </p:nvPr>
        </p:nvSpPr>
        <p:spPr/>
        <p:txBody>
          <a:bodyPr/>
          <a:lstStyle>
            <a:lvl1pPr>
              <a:defRPr>
                <a:solidFill>
                  <a:schemeClr val="bg1"/>
                </a:solidFill>
              </a:defRPr>
            </a:lvl1pPr>
          </a:lstStyle>
          <a:p>
            <a:r>
              <a:rPr lang="nl-NL"/>
              <a:t>Plaats hier een titel</a:t>
            </a:r>
          </a:p>
        </p:txBody>
      </p:sp>
      <p:sp>
        <p:nvSpPr>
          <p:cNvPr id="3" name="Tijdelijke aanduiding voor datum 2">
            <a:extLst>
              <a:ext uri="{FF2B5EF4-FFF2-40B4-BE49-F238E27FC236}">
                <a16:creationId xmlns:a16="http://schemas.microsoft.com/office/drawing/2014/main" id="{158A8110-C469-614C-96D9-C9AA8E743914}"/>
              </a:ext>
            </a:extLst>
          </p:cNvPr>
          <p:cNvSpPr>
            <a:spLocks noGrp="1"/>
          </p:cNvSpPr>
          <p:nvPr>
            <p:ph type="dt" sz="half" idx="10"/>
          </p:nvPr>
        </p:nvSpPr>
        <p:spPr/>
        <p:txBody>
          <a:bodyPr/>
          <a:lstStyle/>
          <a:p>
            <a:fld id="{50827FED-70D9-FC4B-951C-EA744733072F}" type="datetime1">
              <a:rPr lang="nl-NL" smtClean="0"/>
              <a:t>8-5-2026</a:t>
            </a:fld>
            <a:endParaRPr lang="nl-NL"/>
          </a:p>
        </p:txBody>
      </p:sp>
      <p:sp>
        <p:nvSpPr>
          <p:cNvPr id="4" name="Tijdelijke aanduiding voor voettekst 3">
            <a:extLst>
              <a:ext uri="{FF2B5EF4-FFF2-40B4-BE49-F238E27FC236}">
                <a16:creationId xmlns:a16="http://schemas.microsoft.com/office/drawing/2014/main" id="{4335C195-7FC8-2743-8046-8E807ADCB515}"/>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996CFF44-5A91-0543-8168-5AF506F53AEE}"/>
              </a:ext>
            </a:extLst>
          </p:cNvPr>
          <p:cNvSpPr>
            <a:spLocks noGrp="1"/>
          </p:cNvSpPr>
          <p:nvPr>
            <p:ph type="sldNum" sz="quarter" idx="12"/>
          </p:nvPr>
        </p:nvSpPr>
        <p:spPr/>
        <p:txBody>
          <a:bodyPr/>
          <a:lstStyle/>
          <a:p>
            <a:fld id="{50E5CD75-C378-6A4E-B4FC-696468C14F04}" type="slidenum">
              <a:rPr lang="nl-NL" smtClean="0"/>
              <a:pPr/>
              <a:t>‹nr.›</a:t>
            </a:fld>
            <a:endParaRPr lang="nl-NL"/>
          </a:p>
        </p:txBody>
      </p:sp>
      <p:sp>
        <p:nvSpPr>
          <p:cNvPr id="6" name="Tekstvak 5">
            <a:extLst>
              <a:ext uri="{FF2B5EF4-FFF2-40B4-BE49-F238E27FC236}">
                <a16:creationId xmlns:a16="http://schemas.microsoft.com/office/drawing/2014/main" id="{07893AE9-1CF9-4F41-91B1-1EDE77685283}"/>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Tekst + tabel</a:t>
            </a:r>
          </a:p>
        </p:txBody>
      </p:sp>
      <p:sp>
        <p:nvSpPr>
          <p:cNvPr id="8" name="Tijdelijke aanduiding voor tekst 7">
            <a:extLst>
              <a:ext uri="{FF2B5EF4-FFF2-40B4-BE49-F238E27FC236}">
                <a16:creationId xmlns:a16="http://schemas.microsoft.com/office/drawing/2014/main" id="{06C819C4-ACBF-164C-9D89-4B675270436B}"/>
              </a:ext>
            </a:extLst>
          </p:cNvPr>
          <p:cNvSpPr>
            <a:spLocks noGrp="1"/>
          </p:cNvSpPr>
          <p:nvPr>
            <p:ph type="body" sz="quarter" idx="13" hasCustomPrompt="1"/>
          </p:nvPr>
        </p:nvSpPr>
        <p:spPr>
          <a:xfrm>
            <a:off x="695325" y="1196975"/>
            <a:ext cx="10801350" cy="287338"/>
          </a:xfrm>
        </p:spPr>
        <p:txBody>
          <a:bodyPr>
            <a:noAutofit/>
          </a:bodyPr>
          <a:lstStyle>
            <a:lvl1pPr marL="0" indent="0">
              <a:buNone/>
              <a:defRPr sz="2200">
                <a:solidFill>
                  <a:schemeClr val="bg1"/>
                </a:solidFill>
              </a:defRPr>
            </a:lvl1pPr>
          </a:lstStyle>
          <a:p>
            <a:pPr lvl="0"/>
            <a:r>
              <a:rPr lang="nl-NL"/>
              <a:t>Plaats hier een ondertitel</a:t>
            </a:r>
          </a:p>
        </p:txBody>
      </p:sp>
      <p:sp>
        <p:nvSpPr>
          <p:cNvPr id="11" name="Tijdelijke aanduiding voor tekst 10">
            <a:extLst>
              <a:ext uri="{FF2B5EF4-FFF2-40B4-BE49-F238E27FC236}">
                <a16:creationId xmlns:a16="http://schemas.microsoft.com/office/drawing/2014/main" id="{44E82E22-6B4F-0849-A24C-FC07FEE65DDF}"/>
              </a:ext>
            </a:extLst>
          </p:cNvPr>
          <p:cNvSpPr>
            <a:spLocks noGrp="1"/>
          </p:cNvSpPr>
          <p:nvPr>
            <p:ph type="body" sz="quarter" idx="14" hasCustomPrompt="1"/>
          </p:nvPr>
        </p:nvSpPr>
        <p:spPr>
          <a:xfrm>
            <a:off x="695325" y="2322513"/>
            <a:ext cx="5053013" cy="3554412"/>
          </a:xfrm>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 #1</a:t>
            </a:r>
          </a:p>
          <a:p>
            <a:pPr lvl="5"/>
            <a:r>
              <a:rPr lang="nl-NL"/>
              <a:t>Alt. Subtitel #2</a:t>
            </a:r>
          </a:p>
          <a:p>
            <a:pPr lvl="6"/>
            <a:r>
              <a:rPr lang="nl-NL"/>
              <a:t>Numerieke </a:t>
            </a:r>
            <a:r>
              <a:rPr lang="nl-NL" err="1"/>
              <a:t>bullet</a:t>
            </a:r>
            <a:endParaRPr lang="nl-NL"/>
          </a:p>
          <a:p>
            <a:pPr lvl="7"/>
            <a:r>
              <a:rPr lang="nl-NL"/>
              <a:t>Alfabetische </a:t>
            </a:r>
            <a:r>
              <a:rPr lang="nl-NL" err="1"/>
              <a:t>bullet</a:t>
            </a:r>
            <a:endParaRPr lang="nl-NL"/>
          </a:p>
          <a:p>
            <a:pPr lvl="8"/>
            <a:r>
              <a:rPr lang="nl-NL"/>
              <a:t>Bronvermelding</a:t>
            </a:r>
          </a:p>
        </p:txBody>
      </p:sp>
      <p:grpSp>
        <p:nvGrpSpPr>
          <p:cNvPr id="14" name="INSTRUCTIE">
            <a:extLst>
              <a:ext uri="{FF2B5EF4-FFF2-40B4-BE49-F238E27FC236}">
                <a16:creationId xmlns:a16="http://schemas.microsoft.com/office/drawing/2014/main" id="{043BBD67-967E-474D-9140-D0D11C2D2D6B}"/>
              </a:ext>
            </a:extLst>
          </p:cNvPr>
          <p:cNvGrpSpPr/>
          <p:nvPr userDrawn="1"/>
        </p:nvGrpSpPr>
        <p:grpSpPr>
          <a:xfrm>
            <a:off x="-3786437" y="0"/>
            <a:ext cx="3693386" cy="5359349"/>
            <a:chOff x="-3786437" y="0"/>
            <a:chExt cx="3693386" cy="5359349"/>
          </a:xfrm>
        </p:grpSpPr>
        <p:sp>
          <p:nvSpPr>
            <p:cNvPr id="15" name="Rechthoek 14">
              <a:extLst>
                <a:ext uri="{FF2B5EF4-FFF2-40B4-BE49-F238E27FC236}">
                  <a16:creationId xmlns:a16="http://schemas.microsoft.com/office/drawing/2014/main" id="{2DAD07DE-1E19-204F-8382-457EC70DA82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16" name="Ovaal 15">
              <a:extLst>
                <a:ext uri="{FF2B5EF4-FFF2-40B4-BE49-F238E27FC236}">
                  <a16:creationId xmlns:a16="http://schemas.microsoft.com/office/drawing/2014/main" id="{36C9F224-35F8-A348-AC96-7A3B34324D1E}"/>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 name="Rechthoek 16">
              <a:extLst>
                <a:ext uri="{FF2B5EF4-FFF2-40B4-BE49-F238E27FC236}">
                  <a16:creationId xmlns:a16="http://schemas.microsoft.com/office/drawing/2014/main" id="{1480EE53-B518-864A-8D40-D1A2FF9A3D30}"/>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Arial" panose="020B0604020202020204" pitchFamily="34" charset="0"/>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8" name="Ovaal 17">
              <a:extLst>
                <a:ext uri="{FF2B5EF4-FFF2-40B4-BE49-F238E27FC236}">
                  <a16:creationId xmlns:a16="http://schemas.microsoft.com/office/drawing/2014/main" id="{C7AD3EE7-09C1-F84D-B7BD-F26470EA6DF5}"/>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 name="Rechthoek 18">
              <a:extLst>
                <a:ext uri="{FF2B5EF4-FFF2-40B4-BE49-F238E27FC236}">
                  <a16:creationId xmlns:a16="http://schemas.microsoft.com/office/drawing/2014/main" id="{5A745449-D2A2-5943-835D-6A97DE95686E}"/>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20" name="Rechthoek 19">
              <a:extLst>
                <a:ext uri="{FF2B5EF4-FFF2-40B4-BE49-F238E27FC236}">
                  <a16:creationId xmlns:a16="http://schemas.microsoft.com/office/drawing/2014/main" id="{02FCD44C-42C2-C046-82F9-F32C9B70723A}"/>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Arial" panose="020B060402020202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21" name="Ovaal 20">
              <a:extLst>
                <a:ext uri="{FF2B5EF4-FFF2-40B4-BE49-F238E27FC236}">
                  <a16:creationId xmlns:a16="http://schemas.microsoft.com/office/drawing/2014/main" id="{8A7CF1D2-40ED-7541-9599-001673EE0667}"/>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 name="Rechthoek 21">
              <a:extLst>
                <a:ext uri="{FF2B5EF4-FFF2-40B4-BE49-F238E27FC236}">
                  <a16:creationId xmlns:a16="http://schemas.microsoft.com/office/drawing/2014/main" id="{3D857AC7-6731-5F4F-B595-13D1B674DD6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23" name="Ovaal 22">
              <a:extLst>
                <a:ext uri="{FF2B5EF4-FFF2-40B4-BE49-F238E27FC236}">
                  <a16:creationId xmlns:a16="http://schemas.microsoft.com/office/drawing/2014/main" id="{3DCBDB75-4D7C-DD49-9409-64741463AB3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4" name="Rechthoek 23">
              <a:extLst>
                <a:ext uri="{FF2B5EF4-FFF2-40B4-BE49-F238E27FC236}">
                  <a16:creationId xmlns:a16="http://schemas.microsoft.com/office/drawing/2014/main" id="{2D301CB5-BAD4-3649-B8EB-25B33C55FE9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25" name="Ovaal 24">
              <a:extLst>
                <a:ext uri="{FF2B5EF4-FFF2-40B4-BE49-F238E27FC236}">
                  <a16:creationId xmlns:a16="http://schemas.microsoft.com/office/drawing/2014/main" id="{3E89CB30-88ED-B247-AC10-2BA3EE0DDE87}"/>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6" name="Rechthoek 25">
              <a:extLst>
                <a:ext uri="{FF2B5EF4-FFF2-40B4-BE49-F238E27FC236}">
                  <a16:creationId xmlns:a16="http://schemas.microsoft.com/office/drawing/2014/main" id="{6AD993A5-023A-EA47-8FD1-93521AD6117F}"/>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a:ln>
                    <a:noFill/>
                  </a:ln>
                  <a:solidFill>
                    <a:schemeClr val="bg2"/>
                  </a:solidFill>
                  <a:effectLst/>
                  <a:uLnTx/>
                  <a:uFillTx/>
                  <a:latin typeface="+mj-lt"/>
                  <a:cs typeface="Calibri" panose="020F0502020204030204" pitchFamily="34" charset="0"/>
                </a:rPr>
                <a:t>Subtitel #1</a:t>
              </a:r>
            </a:p>
          </p:txBody>
        </p:sp>
        <p:sp>
          <p:nvSpPr>
            <p:cNvPr id="27" name="Ovaal 26">
              <a:extLst>
                <a:ext uri="{FF2B5EF4-FFF2-40B4-BE49-F238E27FC236}">
                  <a16:creationId xmlns:a16="http://schemas.microsoft.com/office/drawing/2014/main" id="{BCABDB03-7E6F-F748-AC36-6D692FB4EAFF}"/>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8" name="Rechthoek 27">
              <a:extLst>
                <a:ext uri="{FF2B5EF4-FFF2-40B4-BE49-F238E27FC236}">
                  <a16:creationId xmlns:a16="http://schemas.microsoft.com/office/drawing/2014/main" id="{CD3A0437-2366-F54C-BA80-34DBC14F5828}"/>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9" name="Ovaal 28">
              <a:extLst>
                <a:ext uri="{FF2B5EF4-FFF2-40B4-BE49-F238E27FC236}">
                  <a16:creationId xmlns:a16="http://schemas.microsoft.com/office/drawing/2014/main" id="{4A3BC0D8-05E1-F84D-9EFE-E28704360EA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30" name="Rechthoek 29">
              <a:extLst>
                <a:ext uri="{FF2B5EF4-FFF2-40B4-BE49-F238E27FC236}">
                  <a16:creationId xmlns:a16="http://schemas.microsoft.com/office/drawing/2014/main" id="{9FFCA712-8625-FD44-BC28-1C53F4AD5BC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31" name="Ovaal 30">
              <a:extLst>
                <a:ext uri="{FF2B5EF4-FFF2-40B4-BE49-F238E27FC236}">
                  <a16:creationId xmlns:a16="http://schemas.microsoft.com/office/drawing/2014/main" id="{0CC116B5-B261-D644-8B36-94A49382BAD2}"/>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2" name="Rechthoek 31">
              <a:extLst>
                <a:ext uri="{FF2B5EF4-FFF2-40B4-BE49-F238E27FC236}">
                  <a16:creationId xmlns:a16="http://schemas.microsoft.com/office/drawing/2014/main" id="{20B999D5-C85D-6E4D-A234-D06C7A604B7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9525"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Bronvermelding</a:t>
              </a:r>
            </a:p>
          </p:txBody>
        </p:sp>
        <p:sp>
          <p:nvSpPr>
            <p:cNvPr id="33" name="Ovaal 32">
              <a:extLst>
                <a:ext uri="{FF2B5EF4-FFF2-40B4-BE49-F238E27FC236}">
                  <a16:creationId xmlns:a16="http://schemas.microsoft.com/office/drawing/2014/main" id="{9205CA84-3106-1F4F-AB82-4B00DCB1F9F8}"/>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4" name="Rechthoek 33">
              <a:extLst>
                <a:ext uri="{FF2B5EF4-FFF2-40B4-BE49-F238E27FC236}">
                  <a16:creationId xmlns:a16="http://schemas.microsoft.com/office/drawing/2014/main" id="{E6B1E052-EEBF-2941-B81C-5053C5A8536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tx2"/>
                  </a:solidFill>
                  <a:effectLst/>
                  <a:uLnTx/>
                  <a:uFillTx/>
                  <a:latin typeface="+mj-lt"/>
                  <a:cs typeface="Calibri" panose="020F0502020204030204" pitchFamily="34" charset="0"/>
                </a:rPr>
                <a:t>Alt. subtitel #2</a:t>
              </a:r>
            </a:p>
          </p:txBody>
        </p:sp>
        <p:sp>
          <p:nvSpPr>
            <p:cNvPr id="35" name="Rechthoek 34">
              <a:extLst>
                <a:ext uri="{FF2B5EF4-FFF2-40B4-BE49-F238E27FC236}">
                  <a16:creationId xmlns:a16="http://schemas.microsoft.com/office/drawing/2014/main" id="{3B701510-C384-AF4F-B86D-DFB660A931E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6" name="ICOON_info">
              <a:extLst>
                <a:ext uri="{FF2B5EF4-FFF2-40B4-BE49-F238E27FC236}">
                  <a16:creationId xmlns:a16="http://schemas.microsoft.com/office/drawing/2014/main" id="{E93E34DD-0702-3643-9813-A137E15FC4AE}"/>
                </a:ext>
              </a:extLst>
            </p:cNvPr>
            <p:cNvGrpSpPr/>
            <p:nvPr userDrawn="1"/>
          </p:nvGrpSpPr>
          <p:grpSpPr>
            <a:xfrm>
              <a:off x="-376736" y="4400186"/>
              <a:ext cx="283685" cy="283685"/>
              <a:chOff x="-510741" y="5913713"/>
              <a:chExt cx="267555" cy="267555"/>
            </a:xfrm>
          </p:grpSpPr>
          <p:sp>
            <p:nvSpPr>
              <p:cNvPr id="78" name="Ovaal 77">
                <a:extLst>
                  <a:ext uri="{FF2B5EF4-FFF2-40B4-BE49-F238E27FC236}">
                    <a16:creationId xmlns:a16="http://schemas.microsoft.com/office/drawing/2014/main" id="{7E36C797-66ED-5649-B828-09A3023E13F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9" name="Graphic 163" descr="Informatie">
                <a:extLst>
                  <a:ext uri="{FF2B5EF4-FFF2-40B4-BE49-F238E27FC236}">
                    <a16:creationId xmlns:a16="http://schemas.microsoft.com/office/drawing/2014/main" id="{77B6187F-8DDC-924A-921E-331FBE9B537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7" name="VOORBEELD">
              <a:extLst>
                <a:ext uri="{FF2B5EF4-FFF2-40B4-BE49-F238E27FC236}">
                  <a16:creationId xmlns:a16="http://schemas.microsoft.com/office/drawing/2014/main" id="{4D8A63AC-6637-BD45-8C36-5602269F1CE1}"/>
                </a:ext>
              </a:extLst>
            </p:cNvPr>
            <p:cNvGrpSpPr/>
            <p:nvPr userDrawn="1"/>
          </p:nvGrpSpPr>
          <p:grpSpPr>
            <a:xfrm>
              <a:off x="-3605171" y="458674"/>
              <a:ext cx="3234311" cy="558875"/>
              <a:chOff x="-3605171" y="458674"/>
              <a:chExt cx="3234311" cy="558875"/>
            </a:xfrm>
          </p:grpSpPr>
          <p:sp>
            <p:nvSpPr>
              <p:cNvPr id="38" name="Rechthoek 37">
                <a:extLst>
                  <a:ext uri="{FF2B5EF4-FFF2-40B4-BE49-F238E27FC236}">
                    <a16:creationId xmlns:a16="http://schemas.microsoft.com/office/drawing/2014/main" id="{309145E5-C9C3-0948-80D1-3385533E401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9" name="Rechthoek 38">
                <a:extLst>
                  <a:ext uri="{FF2B5EF4-FFF2-40B4-BE49-F238E27FC236}">
                    <a16:creationId xmlns:a16="http://schemas.microsoft.com/office/drawing/2014/main" id="{9C7375BB-E9D2-A847-A4D6-0C4D7FC2854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B6317467-7731-8341-9CAB-E63474762658}"/>
                  </a:ext>
                </a:extLst>
              </p:cNvPr>
              <p:cNvGrpSpPr/>
              <p:nvPr userDrawn="1"/>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59994F73-C294-FB4F-A08D-C4F4A1C1389C}"/>
                    </a:ext>
                  </a:extLst>
                </p:cNvPr>
                <p:cNvGrpSpPr/>
                <p:nvPr userDrawn="1"/>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B951132D-BC40-6F4A-9C43-50F8B24B0E6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69BF27C7-A5C0-2040-BB4D-4F625AC80A6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738FF495-AF47-A641-B321-85F9DC022AE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186E88D6-6156-3B4A-8A21-0A3396179EE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2215E702-A0EF-8B43-AE1D-2FE946826DF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233">
                  <a:extLst>
                    <a:ext uri="{FF2B5EF4-FFF2-40B4-BE49-F238E27FC236}">
                      <a16:creationId xmlns:a16="http://schemas.microsoft.com/office/drawing/2014/main" id="{6FA4A529-1323-9142-8547-B719FBD2A7B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1" name="Groep 40">
                <a:extLst>
                  <a:ext uri="{FF2B5EF4-FFF2-40B4-BE49-F238E27FC236}">
                    <a16:creationId xmlns:a16="http://schemas.microsoft.com/office/drawing/2014/main" id="{61310153-E536-184D-BC09-04DBF1D8E9A6}"/>
                  </a:ext>
                </a:extLst>
              </p:cNvPr>
              <p:cNvGrpSpPr/>
              <p:nvPr userDrawn="1"/>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45DAC986-648A-5D42-AF6F-3D1E19DCBF48}"/>
                    </a:ext>
                  </a:extLst>
                </p:cNvPr>
                <p:cNvGrpSpPr/>
                <p:nvPr userDrawn="1"/>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081C89A0-A56C-4F40-8A5A-242803F1537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EA472EBC-938E-1E44-A338-918926BA55F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69554753-2C94-1F43-BD1C-493DFD9B4AB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98314B6A-51A6-314E-A76E-0995E90C9C5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74FE7733-5271-5940-86A9-FFF6569C414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242">
                  <a:extLst>
                    <a:ext uri="{FF2B5EF4-FFF2-40B4-BE49-F238E27FC236}">
                      <a16:creationId xmlns:a16="http://schemas.microsoft.com/office/drawing/2014/main" id="{AD131605-9D87-0148-8A04-11318257D79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2" name="Rechte verbindingslijn 41">
                <a:extLst>
                  <a:ext uri="{FF2B5EF4-FFF2-40B4-BE49-F238E27FC236}">
                    <a16:creationId xmlns:a16="http://schemas.microsoft.com/office/drawing/2014/main" id="{20A03E1F-F255-A746-B4BA-3A5665D6A8F6}"/>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FDF26323-8B79-C040-9FF4-F524217031E2}"/>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4" name="Rechthoek 43">
                <a:extLst>
                  <a:ext uri="{FF2B5EF4-FFF2-40B4-BE49-F238E27FC236}">
                    <a16:creationId xmlns:a16="http://schemas.microsoft.com/office/drawing/2014/main" id="{137D2FB5-B67C-E944-A824-BC39D97B8D3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5" name="Rechthoek 44">
                <a:extLst>
                  <a:ext uri="{FF2B5EF4-FFF2-40B4-BE49-F238E27FC236}">
                    <a16:creationId xmlns:a16="http://schemas.microsoft.com/office/drawing/2014/main" id="{A0F843E7-DD72-CE46-AFF4-6AD0F78204A5}"/>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6" name="Groep 45">
                <a:extLst>
                  <a:ext uri="{FF2B5EF4-FFF2-40B4-BE49-F238E27FC236}">
                    <a16:creationId xmlns:a16="http://schemas.microsoft.com/office/drawing/2014/main" id="{0A0CBBD3-A51B-2345-B0B8-2264595289C5}"/>
                  </a:ext>
                </a:extLst>
              </p:cNvPr>
              <p:cNvGrpSpPr/>
              <p:nvPr userDrawn="1"/>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0429D792-C46A-FC42-9C62-2F888E056B0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DCDE6ED4-84F5-3D4B-8C5B-C56A3ADFB411}"/>
                    </a:ext>
                  </a:extLst>
                </p:cNvPr>
                <p:cNvGrpSpPr/>
                <p:nvPr userDrawn="1"/>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63C3F929-35FC-E54D-B3CB-DD74E5893A2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6EC1C326-C8D4-724C-AF8E-C7B96664F69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9A45ED8-4EBD-C141-A9B9-ECB81673990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5DA5737-FF6C-C04A-BCA6-42DC480176E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52568B65-D635-E84F-969A-6215BDF8332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217">
                  <a:extLst>
                    <a:ext uri="{FF2B5EF4-FFF2-40B4-BE49-F238E27FC236}">
                      <a16:creationId xmlns:a16="http://schemas.microsoft.com/office/drawing/2014/main" id="{C5F8A804-0B52-B841-8811-3DE91D7FBF1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54D69189-429E-F642-8919-187B0A554F13}"/>
                  </a:ext>
                </a:extLst>
              </p:cNvPr>
              <p:cNvGrpSpPr/>
              <p:nvPr userDrawn="1"/>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A68F0501-A998-3A46-9D10-864FB80C3284}"/>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DFD1011E-4631-5A4C-A7B6-30A15F86127A}"/>
                    </a:ext>
                  </a:extLst>
                </p:cNvPr>
                <p:cNvGrpSpPr/>
                <p:nvPr userDrawn="1"/>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94075C42-33B9-9846-A15B-7503E245357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70427C87-0762-CB46-919F-6D2127E1B70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5CC689B4-1065-7743-9913-376E3343CA5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9F86D48E-4D92-9141-85FB-B4EAA1A376B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4839DF0C-6670-2340-A5A6-E6BF4660D69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219">
                  <a:extLst>
                    <a:ext uri="{FF2B5EF4-FFF2-40B4-BE49-F238E27FC236}">
                      <a16:creationId xmlns:a16="http://schemas.microsoft.com/office/drawing/2014/main" id="{337618C8-6CE4-7D40-B445-06BD3DF9CF8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80" name="INSTRUCTIE">
            <a:extLst>
              <a:ext uri="{FF2B5EF4-FFF2-40B4-BE49-F238E27FC236}">
                <a16:creationId xmlns:a16="http://schemas.microsoft.com/office/drawing/2014/main" id="{A07A692E-26F4-124C-B556-10971C67C642}"/>
              </a:ext>
            </a:extLst>
          </p:cNvPr>
          <p:cNvGrpSpPr/>
          <p:nvPr userDrawn="1"/>
        </p:nvGrpSpPr>
        <p:grpSpPr>
          <a:xfrm>
            <a:off x="12378141" y="2"/>
            <a:ext cx="3692840" cy="4255687"/>
            <a:chOff x="-3785891" y="2"/>
            <a:chExt cx="3692840" cy="4255687"/>
          </a:xfrm>
        </p:grpSpPr>
        <p:sp>
          <p:nvSpPr>
            <p:cNvPr id="81" name="Rechthoek 80">
              <a:extLst>
                <a:ext uri="{FF2B5EF4-FFF2-40B4-BE49-F238E27FC236}">
                  <a16:creationId xmlns:a16="http://schemas.microsoft.com/office/drawing/2014/main" id="{DD0E18A6-F4CC-9342-98F0-71A2CAC26C1F}"/>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82" name="INSTRUCTIE">
              <a:extLst>
                <a:ext uri="{FF2B5EF4-FFF2-40B4-BE49-F238E27FC236}">
                  <a16:creationId xmlns:a16="http://schemas.microsoft.com/office/drawing/2014/main" id="{B79B445E-7AA0-6640-B852-409BAE61ACDE}"/>
                </a:ext>
              </a:extLst>
            </p:cNvPr>
            <p:cNvGrpSpPr/>
            <p:nvPr userDrawn="1"/>
          </p:nvGrpSpPr>
          <p:grpSpPr>
            <a:xfrm>
              <a:off x="-3785891" y="2"/>
              <a:ext cx="3692840" cy="3543653"/>
              <a:chOff x="-3785891" y="2"/>
              <a:chExt cx="3692840" cy="3543653"/>
            </a:xfrm>
          </p:grpSpPr>
          <p:sp>
            <p:nvSpPr>
              <p:cNvPr id="83" name="Rechthoek 82">
                <a:extLst>
                  <a:ext uri="{FF2B5EF4-FFF2-40B4-BE49-F238E27FC236}">
                    <a16:creationId xmlns:a16="http://schemas.microsoft.com/office/drawing/2014/main" id="{3351DF47-12C9-0348-9F82-07267A15BA1C}"/>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Tabel invoegen/opmaken</a:t>
                </a:r>
              </a:p>
            </p:txBody>
          </p:sp>
          <p:sp>
            <p:nvSpPr>
              <p:cNvPr id="84" name="Ovaal 83">
                <a:extLst>
                  <a:ext uri="{FF2B5EF4-FFF2-40B4-BE49-F238E27FC236}">
                    <a16:creationId xmlns:a16="http://schemas.microsoft.com/office/drawing/2014/main" id="{332FC5CE-7771-9545-A2E2-506AB720D5B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5" name="Rechthoek 84">
                <a:extLst>
                  <a:ext uri="{FF2B5EF4-FFF2-40B4-BE49-F238E27FC236}">
                    <a16:creationId xmlns:a16="http://schemas.microsoft.com/office/drawing/2014/main" id="{47CB7BB0-754F-C140-A1E0-26552FBD2BA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6" name="Ovaal 85">
                <a:extLst>
                  <a:ext uri="{FF2B5EF4-FFF2-40B4-BE49-F238E27FC236}">
                    <a16:creationId xmlns:a16="http://schemas.microsoft.com/office/drawing/2014/main" id="{294724D9-91DD-664A-95F1-A986C7417D18}"/>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7" name="Rechthoek 86">
                <a:extLst>
                  <a:ext uri="{FF2B5EF4-FFF2-40B4-BE49-F238E27FC236}">
                    <a16:creationId xmlns:a16="http://schemas.microsoft.com/office/drawing/2014/main" id="{9DC43FF5-1170-0846-80D9-E2094DFEA87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8" name="Groep 87">
                <a:extLst>
                  <a:ext uri="{FF2B5EF4-FFF2-40B4-BE49-F238E27FC236}">
                    <a16:creationId xmlns:a16="http://schemas.microsoft.com/office/drawing/2014/main" id="{A1291EE5-D3AE-424F-99B0-BCA757D76F81}"/>
                  </a:ext>
                </a:extLst>
              </p:cNvPr>
              <p:cNvGrpSpPr/>
              <p:nvPr userDrawn="1"/>
            </p:nvGrpSpPr>
            <p:grpSpPr>
              <a:xfrm>
                <a:off x="-3311319" y="2164285"/>
                <a:ext cx="825500" cy="209550"/>
                <a:chOff x="13504624" y="2482850"/>
                <a:chExt cx="825500" cy="209550"/>
              </a:xfrm>
            </p:grpSpPr>
            <p:sp>
              <p:nvSpPr>
                <p:cNvPr id="103" name="Rechthoek 102">
                  <a:extLst>
                    <a:ext uri="{FF2B5EF4-FFF2-40B4-BE49-F238E27FC236}">
                      <a16:creationId xmlns:a16="http://schemas.microsoft.com/office/drawing/2014/main" id="{7E40391F-21D8-D54F-AA14-F8E92B434E2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OK</a:t>
                  </a:r>
                </a:p>
              </p:txBody>
            </p:sp>
            <p:cxnSp>
              <p:nvCxnSpPr>
                <p:cNvPr id="104" name="Rechte verbindingslijn 103">
                  <a:extLst>
                    <a:ext uri="{FF2B5EF4-FFF2-40B4-BE49-F238E27FC236}">
                      <a16:creationId xmlns:a16="http://schemas.microsoft.com/office/drawing/2014/main" id="{7DFB7485-7885-0E4E-AA88-32D5F166C88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5" name="Gelijkbenige driehoek 95">
                  <a:extLst>
                    <a:ext uri="{FF2B5EF4-FFF2-40B4-BE49-F238E27FC236}">
                      <a16:creationId xmlns:a16="http://schemas.microsoft.com/office/drawing/2014/main" id="{C556A6C9-E518-114E-B119-EEEF5A37A39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89" name="Ovaal 88">
                <a:extLst>
                  <a:ext uri="{FF2B5EF4-FFF2-40B4-BE49-F238E27FC236}">
                    <a16:creationId xmlns:a16="http://schemas.microsoft.com/office/drawing/2014/main" id="{D5464341-04F0-B843-9D0F-401FEAC51095}"/>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938BBF78-7FB3-6044-86D9-E84D8D4A85A4}"/>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91" name="Tabel icoon">
                <a:extLst>
                  <a:ext uri="{FF2B5EF4-FFF2-40B4-BE49-F238E27FC236}">
                    <a16:creationId xmlns:a16="http://schemas.microsoft.com/office/drawing/2014/main" id="{EA9AF627-E734-EE46-975D-8C7B7E35E1AA}"/>
                  </a:ext>
                </a:extLst>
              </p:cNvPr>
              <p:cNvGrpSpPr/>
              <p:nvPr userDrawn="1"/>
            </p:nvGrpSpPr>
            <p:grpSpPr>
              <a:xfrm>
                <a:off x="-3308869" y="1240695"/>
                <a:ext cx="338201" cy="305477"/>
                <a:chOff x="6072040" y="3376043"/>
                <a:chExt cx="1227920" cy="1109109"/>
              </a:xfrm>
            </p:grpSpPr>
            <p:sp>
              <p:nvSpPr>
                <p:cNvPr id="95" name="Rechthoek 94">
                  <a:extLst>
                    <a:ext uri="{FF2B5EF4-FFF2-40B4-BE49-F238E27FC236}">
                      <a16:creationId xmlns:a16="http://schemas.microsoft.com/office/drawing/2014/main" id="{6C09DBFC-6AE5-ED4E-9F46-D8B776A1DCEC}"/>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3B9F7F26-247D-DD41-A6CD-89E0261FB73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cxnSp>
              <p:nvCxnSpPr>
                <p:cNvPr id="97" name="Rechte verbindingslijn 96">
                  <a:extLst>
                    <a:ext uri="{FF2B5EF4-FFF2-40B4-BE49-F238E27FC236}">
                      <a16:creationId xmlns:a16="http://schemas.microsoft.com/office/drawing/2014/main" id="{DE34218C-B47B-AF4B-89D2-4601791A1FF8}"/>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F40357EE-D453-D448-A73E-338E1DFC5AFB}"/>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9527E464-AB38-1F4E-BA5B-BA391A008E21}"/>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E9DD5AA7-B6D4-CA44-B259-8E9BA79C6073}"/>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D858B72F-6109-0C4A-A6C0-0BFA8ED4E78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2" name="Rechthoek 101">
                  <a:extLst>
                    <a:ext uri="{FF2B5EF4-FFF2-40B4-BE49-F238E27FC236}">
                      <a16:creationId xmlns:a16="http://schemas.microsoft.com/office/drawing/2014/main" id="{1D6A636C-1FDA-EC41-8A1E-183EC0512E04}"/>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grpSp>
          <p:grpSp>
            <p:nvGrpSpPr>
              <p:cNvPr id="92" name="ICOON_info">
                <a:extLst>
                  <a:ext uri="{FF2B5EF4-FFF2-40B4-BE49-F238E27FC236}">
                    <a16:creationId xmlns:a16="http://schemas.microsoft.com/office/drawing/2014/main" id="{9F39F2D0-549F-1644-AFF4-860E4014918F}"/>
                  </a:ext>
                </a:extLst>
              </p:cNvPr>
              <p:cNvGrpSpPr/>
              <p:nvPr userDrawn="1"/>
            </p:nvGrpSpPr>
            <p:grpSpPr>
              <a:xfrm>
                <a:off x="-376736" y="3259970"/>
                <a:ext cx="283685" cy="283685"/>
                <a:chOff x="-510741" y="5913713"/>
                <a:chExt cx="267555" cy="267555"/>
              </a:xfrm>
            </p:grpSpPr>
            <p:sp>
              <p:nvSpPr>
                <p:cNvPr id="93" name="Ovaal 92">
                  <a:extLst>
                    <a:ext uri="{FF2B5EF4-FFF2-40B4-BE49-F238E27FC236}">
                      <a16:creationId xmlns:a16="http://schemas.microsoft.com/office/drawing/2014/main" id="{2EBACDAC-C05C-6D40-ABB0-BA4F8E9B5F2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5F18D846-ED79-A445-9B84-9F38DD3A7E4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1202468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Tijdelijke aanduiding voor tabel 16">
            <a:extLst>
              <a:ext uri="{FF2B5EF4-FFF2-40B4-BE49-F238E27FC236}">
                <a16:creationId xmlns:a16="http://schemas.microsoft.com/office/drawing/2014/main" id="{50AE6CE3-C809-4B41-B865-B8A376B317AD}"/>
              </a:ext>
            </a:extLst>
          </p:cNvPr>
          <p:cNvSpPr>
            <a:spLocks noGrp="1"/>
          </p:cNvSpPr>
          <p:nvPr>
            <p:ph type="tbl" sz="quarter" idx="19" hasCustomPrompt="1"/>
          </p:nvPr>
        </p:nvSpPr>
        <p:spPr>
          <a:xfrm>
            <a:off x="695325" y="2312987"/>
            <a:ext cx="10801349" cy="3563937"/>
          </a:xfrm>
          <a:solidFill>
            <a:schemeClr val="accent4"/>
          </a:solidFill>
        </p:spPr>
        <p:txBody>
          <a:bodyPr tIns="0" bIns="0" anchor="ctr" anchorCtr="0"/>
          <a:lstStyle>
            <a:lvl1pPr marL="0" indent="0" algn="ctr">
              <a:spcBef>
                <a:spcPts val="0"/>
              </a:spcBef>
              <a:spcAft>
                <a:spcPts val="0"/>
              </a:spcAft>
              <a:buNone/>
              <a:defRPr sz="1200" i="1">
                <a:solidFill>
                  <a:schemeClr val="tx2"/>
                </a:solidFill>
              </a:defRPr>
            </a:lvl1pPr>
          </a:lstStyle>
          <a:p>
            <a:r>
              <a:rPr lang="nl-NL"/>
              <a:t>Klik op onderstaand pictogram </a:t>
            </a:r>
            <a:br>
              <a:rPr lang="nl-NL"/>
            </a:br>
            <a:r>
              <a:rPr lang="nl-NL"/>
              <a:t>om een tabel in te voegen.</a:t>
            </a:r>
            <a:br>
              <a:rPr lang="nl-NL"/>
            </a:br>
            <a:br>
              <a:rPr lang="nl-NL"/>
            </a:br>
            <a:endParaRPr lang="nl-NL"/>
          </a:p>
          <a:p>
            <a:br>
              <a:rPr lang="nl-NL"/>
            </a:br>
            <a:br>
              <a:rPr lang="nl-NL"/>
            </a:br>
            <a:r>
              <a:rPr lang="nl-NL"/>
              <a:t>Hulp nodig? Kijk aan de zijkanten van </a:t>
            </a:r>
            <a:br>
              <a:rPr lang="nl-NL"/>
            </a:br>
            <a:r>
              <a:rPr lang="nl-NL"/>
              <a:t>de slides voor additionele instructies.</a:t>
            </a:r>
          </a:p>
        </p:txBody>
      </p:sp>
      <p:sp>
        <p:nvSpPr>
          <p:cNvPr id="9" name="Rechthoek met één afgeronde hoek 8">
            <a:extLst>
              <a:ext uri="{FF2B5EF4-FFF2-40B4-BE49-F238E27FC236}">
                <a16:creationId xmlns:a16="http://schemas.microsoft.com/office/drawing/2014/main" id="{D8AEFDDF-FCEC-9345-893D-7975AB2C8761}"/>
              </a:ext>
            </a:extLst>
          </p:cNvPr>
          <p:cNvSpPr/>
          <p:nvPr userDrawn="1"/>
        </p:nvSpPr>
        <p:spPr>
          <a:xfrm flipV="1">
            <a:off x="0" y="0"/>
            <a:ext cx="11496674" cy="177323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6035779-D5FA-DF4A-A08C-977A4CDDBDE8}"/>
              </a:ext>
            </a:extLst>
          </p:cNvPr>
          <p:cNvSpPr>
            <a:spLocks noGrp="1"/>
          </p:cNvSpPr>
          <p:nvPr>
            <p:ph type="title" hasCustomPrompt="1"/>
          </p:nvPr>
        </p:nvSpPr>
        <p:spPr/>
        <p:txBody>
          <a:bodyPr/>
          <a:lstStyle>
            <a:lvl1pPr>
              <a:defRPr>
                <a:solidFill>
                  <a:schemeClr val="bg1"/>
                </a:solidFill>
              </a:defRPr>
            </a:lvl1pPr>
          </a:lstStyle>
          <a:p>
            <a:r>
              <a:rPr lang="nl-NL"/>
              <a:t>Plaats hier een titel</a:t>
            </a:r>
          </a:p>
        </p:txBody>
      </p:sp>
      <p:sp>
        <p:nvSpPr>
          <p:cNvPr id="3" name="Tijdelijke aanduiding voor datum 2">
            <a:extLst>
              <a:ext uri="{FF2B5EF4-FFF2-40B4-BE49-F238E27FC236}">
                <a16:creationId xmlns:a16="http://schemas.microsoft.com/office/drawing/2014/main" id="{158A8110-C469-614C-96D9-C9AA8E743914}"/>
              </a:ext>
            </a:extLst>
          </p:cNvPr>
          <p:cNvSpPr>
            <a:spLocks noGrp="1"/>
          </p:cNvSpPr>
          <p:nvPr>
            <p:ph type="dt" sz="half" idx="10"/>
          </p:nvPr>
        </p:nvSpPr>
        <p:spPr/>
        <p:txBody>
          <a:bodyPr/>
          <a:lstStyle/>
          <a:p>
            <a:fld id="{BD493C73-0E95-ED41-971E-3F3BB3940ED9}" type="datetime1">
              <a:rPr lang="nl-NL" smtClean="0"/>
              <a:t>8-5-2026</a:t>
            </a:fld>
            <a:endParaRPr lang="nl-NL"/>
          </a:p>
        </p:txBody>
      </p:sp>
      <p:sp>
        <p:nvSpPr>
          <p:cNvPr id="4" name="Tijdelijke aanduiding voor voettekst 3">
            <a:extLst>
              <a:ext uri="{FF2B5EF4-FFF2-40B4-BE49-F238E27FC236}">
                <a16:creationId xmlns:a16="http://schemas.microsoft.com/office/drawing/2014/main" id="{4335C195-7FC8-2743-8046-8E807ADCB515}"/>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996CFF44-5A91-0543-8168-5AF506F53AEE}"/>
              </a:ext>
            </a:extLst>
          </p:cNvPr>
          <p:cNvSpPr>
            <a:spLocks noGrp="1"/>
          </p:cNvSpPr>
          <p:nvPr>
            <p:ph type="sldNum" sz="quarter" idx="12"/>
          </p:nvPr>
        </p:nvSpPr>
        <p:spPr/>
        <p:txBody>
          <a:bodyPr/>
          <a:lstStyle/>
          <a:p>
            <a:fld id="{50E5CD75-C378-6A4E-B4FC-696468C14F04}" type="slidenum">
              <a:rPr lang="nl-NL" smtClean="0"/>
              <a:pPr/>
              <a:t>‹nr.›</a:t>
            </a:fld>
            <a:endParaRPr lang="nl-NL"/>
          </a:p>
        </p:txBody>
      </p:sp>
      <p:sp>
        <p:nvSpPr>
          <p:cNvPr id="6" name="Tekstvak 5">
            <a:extLst>
              <a:ext uri="{FF2B5EF4-FFF2-40B4-BE49-F238E27FC236}">
                <a16:creationId xmlns:a16="http://schemas.microsoft.com/office/drawing/2014/main" id="{07893AE9-1CF9-4F41-91B1-1EDE77685283}"/>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Tabel</a:t>
            </a:r>
          </a:p>
        </p:txBody>
      </p:sp>
      <p:sp>
        <p:nvSpPr>
          <p:cNvPr id="8" name="Tijdelijke aanduiding voor tekst 7">
            <a:extLst>
              <a:ext uri="{FF2B5EF4-FFF2-40B4-BE49-F238E27FC236}">
                <a16:creationId xmlns:a16="http://schemas.microsoft.com/office/drawing/2014/main" id="{06C819C4-ACBF-164C-9D89-4B675270436B}"/>
              </a:ext>
            </a:extLst>
          </p:cNvPr>
          <p:cNvSpPr>
            <a:spLocks noGrp="1"/>
          </p:cNvSpPr>
          <p:nvPr>
            <p:ph type="body" sz="quarter" idx="13" hasCustomPrompt="1"/>
          </p:nvPr>
        </p:nvSpPr>
        <p:spPr>
          <a:xfrm>
            <a:off x="695325" y="1196975"/>
            <a:ext cx="10801350" cy="287338"/>
          </a:xfrm>
        </p:spPr>
        <p:txBody>
          <a:bodyPr>
            <a:noAutofit/>
          </a:bodyPr>
          <a:lstStyle>
            <a:lvl1pPr marL="0" indent="0">
              <a:buNone/>
              <a:defRPr sz="2200">
                <a:solidFill>
                  <a:schemeClr val="bg1"/>
                </a:solidFill>
              </a:defRPr>
            </a:lvl1pPr>
          </a:lstStyle>
          <a:p>
            <a:pPr lvl="0"/>
            <a:r>
              <a:rPr lang="nl-NL"/>
              <a:t>Plaats hier een ondertitel</a:t>
            </a:r>
          </a:p>
        </p:txBody>
      </p:sp>
      <p:grpSp>
        <p:nvGrpSpPr>
          <p:cNvPr id="12" name="INSTRUCTIE">
            <a:extLst>
              <a:ext uri="{FF2B5EF4-FFF2-40B4-BE49-F238E27FC236}">
                <a16:creationId xmlns:a16="http://schemas.microsoft.com/office/drawing/2014/main" id="{3F135FF8-8853-FE4B-9C7A-DF961E6A1681}"/>
              </a:ext>
            </a:extLst>
          </p:cNvPr>
          <p:cNvGrpSpPr/>
          <p:nvPr userDrawn="1"/>
        </p:nvGrpSpPr>
        <p:grpSpPr>
          <a:xfrm>
            <a:off x="12378141" y="2"/>
            <a:ext cx="3692840" cy="4255687"/>
            <a:chOff x="-3785891" y="2"/>
            <a:chExt cx="3692840" cy="4255687"/>
          </a:xfrm>
        </p:grpSpPr>
        <p:sp>
          <p:nvSpPr>
            <p:cNvPr id="14" name="Rechthoek 13">
              <a:extLst>
                <a:ext uri="{FF2B5EF4-FFF2-40B4-BE49-F238E27FC236}">
                  <a16:creationId xmlns:a16="http://schemas.microsoft.com/office/drawing/2014/main" id="{2E6A8E79-81D6-CB4C-A0BE-0C54CC030325}"/>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5" name="INSTRUCTIE">
              <a:extLst>
                <a:ext uri="{FF2B5EF4-FFF2-40B4-BE49-F238E27FC236}">
                  <a16:creationId xmlns:a16="http://schemas.microsoft.com/office/drawing/2014/main" id="{204D92D2-F1C2-DD41-B326-C00FC0A790F8}"/>
                </a:ext>
              </a:extLst>
            </p:cNvPr>
            <p:cNvGrpSpPr/>
            <p:nvPr userDrawn="1"/>
          </p:nvGrpSpPr>
          <p:grpSpPr>
            <a:xfrm>
              <a:off x="-3785891" y="2"/>
              <a:ext cx="3692840" cy="3543653"/>
              <a:chOff x="-3785891" y="2"/>
              <a:chExt cx="3692840" cy="3543653"/>
            </a:xfrm>
          </p:grpSpPr>
          <p:sp>
            <p:nvSpPr>
              <p:cNvPr id="16" name="Rechthoek 15">
                <a:extLst>
                  <a:ext uri="{FF2B5EF4-FFF2-40B4-BE49-F238E27FC236}">
                    <a16:creationId xmlns:a16="http://schemas.microsoft.com/office/drawing/2014/main" id="{ABE65021-94B2-044C-847C-11C329791B24}"/>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Tabel invoegen/opmaken</a:t>
                </a:r>
              </a:p>
            </p:txBody>
          </p:sp>
          <p:sp>
            <p:nvSpPr>
              <p:cNvPr id="17" name="Ovaal 16">
                <a:extLst>
                  <a:ext uri="{FF2B5EF4-FFF2-40B4-BE49-F238E27FC236}">
                    <a16:creationId xmlns:a16="http://schemas.microsoft.com/office/drawing/2014/main" id="{EDBB3617-FA3D-8740-A5AB-AFF62926F423}"/>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 name="Rechthoek 17">
                <a:extLst>
                  <a:ext uri="{FF2B5EF4-FFF2-40B4-BE49-F238E27FC236}">
                    <a16:creationId xmlns:a16="http://schemas.microsoft.com/office/drawing/2014/main" id="{BA777650-7407-794B-9761-4D9644D94E6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 name="Ovaal 18">
                <a:extLst>
                  <a:ext uri="{FF2B5EF4-FFF2-40B4-BE49-F238E27FC236}">
                    <a16:creationId xmlns:a16="http://schemas.microsoft.com/office/drawing/2014/main" id="{642616FF-99C5-C147-9038-2E74705AE24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 name="Rechthoek 19">
                <a:extLst>
                  <a:ext uri="{FF2B5EF4-FFF2-40B4-BE49-F238E27FC236}">
                    <a16:creationId xmlns:a16="http://schemas.microsoft.com/office/drawing/2014/main" id="{4865BD7E-4F0D-9148-984C-7482AD7938A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1" name="Groep 20">
                <a:extLst>
                  <a:ext uri="{FF2B5EF4-FFF2-40B4-BE49-F238E27FC236}">
                    <a16:creationId xmlns:a16="http://schemas.microsoft.com/office/drawing/2014/main" id="{4A792203-1748-3847-B477-F5C8E0E838DB}"/>
                  </a:ext>
                </a:extLst>
              </p:cNvPr>
              <p:cNvGrpSpPr/>
              <p:nvPr userDrawn="1"/>
            </p:nvGrpSpPr>
            <p:grpSpPr>
              <a:xfrm>
                <a:off x="-3311319" y="2164285"/>
                <a:ext cx="825500" cy="209550"/>
                <a:chOff x="13504624" y="2482850"/>
                <a:chExt cx="825500" cy="209550"/>
              </a:xfrm>
            </p:grpSpPr>
            <p:sp>
              <p:nvSpPr>
                <p:cNvPr id="36" name="Rechthoek 35">
                  <a:extLst>
                    <a:ext uri="{FF2B5EF4-FFF2-40B4-BE49-F238E27FC236}">
                      <a16:creationId xmlns:a16="http://schemas.microsoft.com/office/drawing/2014/main" id="{31863291-F1AD-F04A-9753-1BA3168BEAA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OK</a:t>
                  </a:r>
                </a:p>
              </p:txBody>
            </p:sp>
            <p:cxnSp>
              <p:nvCxnSpPr>
                <p:cNvPr id="37" name="Rechte verbindingslijn 36">
                  <a:extLst>
                    <a:ext uri="{FF2B5EF4-FFF2-40B4-BE49-F238E27FC236}">
                      <a16:creationId xmlns:a16="http://schemas.microsoft.com/office/drawing/2014/main" id="{E4FB9055-D79B-CB46-8332-B91C1D35454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8" name="Gelijkbenige driehoek 95">
                  <a:extLst>
                    <a:ext uri="{FF2B5EF4-FFF2-40B4-BE49-F238E27FC236}">
                      <a16:creationId xmlns:a16="http://schemas.microsoft.com/office/drawing/2014/main" id="{8078EAB6-F0DD-5349-BA2A-60C67CF4284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2" name="Ovaal 21">
                <a:extLst>
                  <a:ext uri="{FF2B5EF4-FFF2-40B4-BE49-F238E27FC236}">
                    <a16:creationId xmlns:a16="http://schemas.microsoft.com/office/drawing/2014/main" id="{AC061AC5-2007-7E47-84B9-0B9634D47171}"/>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3" name="Rechthoek 22">
                <a:extLst>
                  <a:ext uri="{FF2B5EF4-FFF2-40B4-BE49-F238E27FC236}">
                    <a16:creationId xmlns:a16="http://schemas.microsoft.com/office/drawing/2014/main" id="{37F02847-0ABF-614E-84E3-64284671410A}"/>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24" name="Tabel icoon">
                <a:extLst>
                  <a:ext uri="{FF2B5EF4-FFF2-40B4-BE49-F238E27FC236}">
                    <a16:creationId xmlns:a16="http://schemas.microsoft.com/office/drawing/2014/main" id="{0B591050-1A53-8A41-8E7C-1B3CC6CE2994}"/>
                  </a:ext>
                </a:extLst>
              </p:cNvPr>
              <p:cNvGrpSpPr/>
              <p:nvPr userDrawn="1"/>
            </p:nvGrpSpPr>
            <p:grpSpPr>
              <a:xfrm>
                <a:off x="-3308869" y="1240695"/>
                <a:ext cx="338201" cy="305477"/>
                <a:chOff x="6072040" y="3376043"/>
                <a:chExt cx="1227920" cy="1109109"/>
              </a:xfrm>
            </p:grpSpPr>
            <p:sp>
              <p:nvSpPr>
                <p:cNvPr id="28" name="Rechthoek 27">
                  <a:extLst>
                    <a:ext uri="{FF2B5EF4-FFF2-40B4-BE49-F238E27FC236}">
                      <a16:creationId xmlns:a16="http://schemas.microsoft.com/office/drawing/2014/main" id="{744A81B7-D641-7B4D-8B18-952BD3C63791}"/>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C1C8F0EE-1782-674D-9A6E-6B9C4096B14A}"/>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cxnSp>
              <p:nvCxnSpPr>
                <p:cNvPr id="30" name="Rechte verbindingslijn 29">
                  <a:extLst>
                    <a:ext uri="{FF2B5EF4-FFF2-40B4-BE49-F238E27FC236}">
                      <a16:creationId xmlns:a16="http://schemas.microsoft.com/office/drawing/2014/main" id="{BB38DE9A-53D8-7A47-B379-6CB4A1CA17DD}"/>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2AE7878A-9087-724F-8B12-500B36D7617A}"/>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BAD06511-691B-C04B-9686-E5BB3444A30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C54805D4-E853-7C42-9D0B-2EC896D68044}"/>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2A4EF412-D3E7-944C-BBE6-646774603116}"/>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35" name="Rechthoek 34">
                  <a:extLst>
                    <a:ext uri="{FF2B5EF4-FFF2-40B4-BE49-F238E27FC236}">
                      <a16:creationId xmlns:a16="http://schemas.microsoft.com/office/drawing/2014/main" id="{584E7BC5-DDBC-454E-9DF7-11CAF6DECFD6}"/>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grpSp>
          <p:grpSp>
            <p:nvGrpSpPr>
              <p:cNvPr id="25" name="ICOON_info">
                <a:extLst>
                  <a:ext uri="{FF2B5EF4-FFF2-40B4-BE49-F238E27FC236}">
                    <a16:creationId xmlns:a16="http://schemas.microsoft.com/office/drawing/2014/main" id="{45E3EFAE-DF6E-5648-96AF-DF085B64F0C3}"/>
                  </a:ext>
                </a:extLst>
              </p:cNvPr>
              <p:cNvGrpSpPr/>
              <p:nvPr userDrawn="1"/>
            </p:nvGrpSpPr>
            <p:grpSpPr>
              <a:xfrm>
                <a:off x="-376736" y="3259970"/>
                <a:ext cx="283685" cy="283685"/>
                <a:chOff x="-510741" y="5913713"/>
                <a:chExt cx="267555" cy="267555"/>
              </a:xfrm>
            </p:grpSpPr>
            <p:sp>
              <p:nvSpPr>
                <p:cNvPr id="26" name="Ovaal 25">
                  <a:extLst>
                    <a:ext uri="{FF2B5EF4-FFF2-40B4-BE49-F238E27FC236}">
                      <a16:creationId xmlns:a16="http://schemas.microsoft.com/office/drawing/2014/main" id="{AAB8EEE3-704F-244D-9A00-6971D4D7923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7" name="Graphic 163" descr="Informatie">
                  <a:extLst>
                    <a:ext uri="{FF2B5EF4-FFF2-40B4-BE49-F238E27FC236}">
                      <a16:creationId xmlns:a16="http://schemas.microsoft.com/office/drawing/2014/main" id="{8021D89B-707F-3E43-B6BB-2B99CB29379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90726047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FSLUITING">
    <p:spTree>
      <p:nvGrpSpPr>
        <p:cNvPr id="1" name=""/>
        <p:cNvGrpSpPr/>
        <p:nvPr/>
      </p:nvGrpSpPr>
      <p:grpSpPr>
        <a:xfrm>
          <a:off x="0" y="0"/>
          <a:ext cx="0" cy="0"/>
          <a:chOff x="0" y="0"/>
          <a:chExt cx="0" cy="0"/>
        </a:xfrm>
      </p:grpSpPr>
      <p:sp>
        <p:nvSpPr>
          <p:cNvPr id="104" name="Tijdelijke aanduiding voor afbeelding 103">
            <a:extLst>
              <a:ext uri="{FF2B5EF4-FFF2-40B4-BE49-F238E27FC236}">
                <a16:creationId xmlns:a16="http://schemas.microsoft.com/office/drawing/2014/main" id="{995BFE88-FD52-FC44-A604-7E5CE3B8BD4A}"/>
              </a:ext>
            </a:extLst>
          </p:cNvPr>
          <p:cNvSpPr>
            <a:spLocks noGrp="1"/>
          </p:cNvSpPr>
          <p:nvPr>
            <p:ph type="pic" sz="quarter" idx="16" hasCustomPrompt="1"/>
          </p:nvPr>
        </p:nvSpPr>
        <p:spPr>
          <a:xfrm>
            <a:off x="155576" y="152400"/>
            <a:ext cx="11880849" cy="6553198"/>
          </a:xfrm>
          <a:custGeom>
            <a:avLst/>
            <a:gdLst>
              <a:gd name="connsiteX0" fmla="*/ 0 w 11880849"/>
              <a:gd name="connsiteY0" fmla="*/ 0 h 6553198"/>
              <a:gd name="connsiteX1" fmla="*/ 264659 w 11880849"/>
              <a:gd name="connsiteY1" fmla="*/ 0 h 6553198"/>
              <a:gd name="connsiteX2" fmla="*/ 539750 w 11880849"/>
              <a:gd name="connsiteY2" fmla="*/ 0 h 6553198"/>
              <a:gd name="connsiteX3" fmla="*/ 804409 w 11880849"/>
              <a:gd name="connsiteY3" fmla="*/ 0 h 6553198"/>
              <a:gd name="connsiteX4" fmla="*/ 4990004 w 11880849"/>
              <a:gd name="connsiteY4" fmla="*/ 0 h 6553198"/>
              <a:gd name="connsiteX5" fmla="*/ 5529754 w 11880849"/>
              <a:gd name="connsiteY5" fmla="*/ 0 h 6553198"/>
              <a:gd name="connsiteX6" fmla="*/ 11076440 w 11880849"/>
              <a:gd name="connsiteY6" fmla="*/ 0 h 6553198"/>
              <a:gd name="connsiteX7" fmla="*/ 11616190 w 11880849"/>
              <a:gd name="connsiteY7" fmla="*/ 0 h 6553198"/>
              <a:gd name="connsiteX8" fmla="*/ 11880849 w 11880849"/>
              <a:gd name="connsiteY8" fmla="*/ 264659 h 6553198"/>
              <a:gd name="connsiteX9" fmla="*/ 11880849 w 11880849"/>
              <a:gd name="connsiteY9" fmla="*/ 840920 h 6553198"/>
              <a:gd name="connsiteX10" fmla="*/ 11880849 w 11880849"/>
              <a:gd name="connsiteY10" fmla="*/ 5712278 h 6553198"/>
              <a:gd name="connsiteX11" fmla="*/ 11880849 w 11880849"/>
              <a:gd name="connsiteY11" fmla="*/ 6288539 h 6553198"/>
              <a:gd name="connsiteX12" fmla="*/ 11616190 w 11880849"/>
              <a:gd name="connsiteY12" fmla="*/ 6553198 h 6553198"/>
              <a:gd name="connsiteX13" fmla="*/ 11076440 w 11880849"/>
              <a:gd name="connsiteY13" fmla="*/ 6553198 h 6553198"/>
              <a:gd name="connsiteX14" fmla="*/ 804409 w 11880849"/>
              <a:gd name="connsiteY14" fmla="*/ 6553198 h 6553198"/>
              <a:gd name="connsiteX15" fmla="*/ 264659 w 11880849"/>
              <a:gd name="connsiteY15" fmla="*/ 6553198 h 6553198"/>
              <a:gd name="connsiteX16" fmla="*/ 0 w 11880849"/>
              <a:gd name="connsiteY16" fmla="*/ 6288539 h 6553198"/>
              <a:gd name="connsiteX17" fmla="*/ 0 w 11880849"/>
              <a:gd name="connsiteY17" fmla="*/ 5712278 h 6553198"/>
              <a:gd name="connsiteX18" fmla="*/ 0 w 11880849"/>
              <a:gd name="connsiteY18" fmla="*/ 3206071 h 6553198"/>
              <a:gd name="connsiteX19" fmla="*/ 0 w 11880849"/>
              <a:gd name="connsiteY19" fmla="*/ 2629810 h 6553198"/>
              <a:gd name="connsiteX20" fmla="*/ 0 w 11880849"/>
              <a:gd name="connsiteY20" fmla="*/ 840920 h 6553198"/>
              <a:gd name="connsiteX21" fmla="*/ 0 w 11880849"/>
              <a:gd name="connsiteY21" fmla="*/ 576261 h 6553198"/>
              <a:gd name="connsiteX22" fmla="*/ 0 w 11880849"/>
              <a:gd name="connsiteY22" fmla="*/ 264659 h 655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80849" h="6553198">
                <a:moveTo>
                  <a:pt x="0" y="0"/>
                </a:moveTo>
                <a:lnTo>
                  <a:pt x="264659" y="0"/>
                </a:lnTo>
                <a:lnTo>
                  <a:pt x="539750" y="0"/>
                </a:lnTo>
                <a:lnTo>
                  <a:pt x="804409" y="0"/>
                </a:lnTo>
                <a:lnTo>
                  <a:pt x="4990004" y="0"/>
                </a:lnTo>
                <a:lnTo>
                  <a:pt x="5529754" y="0"/>
                </a:lnTo>
                <a:lnTo>
                  <a:pt x="11076440" y="0"/>
                </a:lnTo>
                <a:lnTo>
                  <a:pt x="11616190" y="0"/>
                </a:lnTo>
                <a:cubicBezTo>
                  <a:pt x="11762357" y="0"/>
                  <a:pt x="11880849" y="118492"/>
                  <a:pt x="11880849" y="264659"/>
                </a:cubicBezTo>
                <a:lnTo>
                  <a:pt x="11880849" y="840920"/>
                </a:lnTo>
                <a:lnTo>
                  <a:pt x="11880849" y="5712278"/>
                </a:lnTo>
                <a:lnTo>
                  <a:pt x="11880849" y="6288539"/>
                </a:lnTo>
                <a:cubicBezTo>
                  <a:pt x="11880849" y="6434706"/>
                  <a:pt x="11762357" y="6553198"/>
                  <a:pt x="11616190" y="6553198"/>
                </a:cubicBezTo>
                <a:lnTo>
                  <a:pt x="11076440" y="6553198"/>
                </a:lnTo>
                <a:lnTo>
                  <a:pt x="804409" y="6553198"/>
                </a:lnTo>
                <a:lnTo>
                  <a:pt x="264659" y="6553198"/>
                </a:lnTo>
                <a:cubicBezTo>
                  <a:pt x="118492" y="6553198"/>
                  <a:pt x="0" y="6434706"/>
                  <a:pt x="0" y="6288539"/>
                </a:cubicBezTo>
                <a:lnTo>
                  <a:pt x="0" y="5712278"/>
                </a:lnTo>
                <a:lnTo>
                  <a:pt x="0" y="3206071"/>
                </a:lnTo>
                <a:lnTo>
                  <a:pt x="0" y="2629810"/>
                </a:lnTo>
                <a:lnTo>
                  <a:pt x="0" y="840920"/>
                </a:lnTo>
                <a:lnTo>
                  <a:pt x="0" y="576261"/>
                </a:lnTo>
                <a:lnTo>
                  <a:pt x="0" y="264659"/>
                </a:lnTo>
                <a:close/>
              </a:path>
            </a:pathLst>
          </a:custGeom>
          <a:solidFill>
            <a:schemeClr val="tx2"/>
          </a:solidFill>
        </p:spPr>
        <p:txBody>
          <a:bodyPr wrap="square" bIns="0" anchor="ctr">
            <a:noAutofit/>
          </a:bodyPr>
          <a:lstStyle>
            <a:lvl1pPr marL="0" indent="0" algn="ctr">
              <a:buNone/>
              <a:defRPr sz="1200" i="1">
                <a:solidFill>
                  <a:schemeClr val="bg2">
                    <a:lumMod val="20000"/>
                    <a:lumOff val="80000"/>
                  </a:schemeClr>
                </a:solidFill>
              </a:defRPr>
            </a:lvl1pPr>
          </a:lstStyle>
          <a:p>
            <a:r>
              <a:rPr lang="nl-NL"/>
              <a:t>Klik op onderstaand pictogram </a:t>
            </a:r>
            <a:br>
              <a:rPr lang="nl-NL"/>
            </a:br>
            <a:r>
              <a:rPr lang="nl-NL"/>
              <a:t>om een afbeelding in te voegen.</a:t>
            </a:r>
            <a:br>
              <a:rPr lang="nl-NL"/>
            </a:br>
            <a:br>
              <a:rPr lang="nl-NL"/>
            </a:br>
            <a:br>
              <a:rPr lang="nl-NL"/>
            </a:br>
            <a:endParaRPr lang="nl-NL"/>
          </a:p>
          <a:p>
            <a:br>
              <a:rPr lang="nl-NL"/>
            </a:br>
            <a:r>
              <a:rPr lang="nl-NL"/>
              <a:t>Hulp nodig? Kijk aan de zijkanten van </a:t>
            </a:r>
            <a:br>
              <a:rPr lang="nl-NL"/>
            </a:br>
            <a:r>
              <a:rPr lang="nl-NL"/>
              <a:t>de slides voor additionele instructies.</a:t>
            </a:r>
          </a:p>
        </p:txBody>
      </p:sp>
      <p:sp>
        <p:nvSpPr>
          <p:cNvPr id="7" name="Tekstvak 6">
            <a:extLst>
              <a:ext uri="{FF2B5EF4-FFF2-40B4-BE49-F238E27FC236}">
                <a16:creationId xmlns:a16="http://schemas.microsoft.com/office/drawing/2014/main" id="{8E2D8F03-0375-A749-9123-03E92A33808B}"/>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Afsluiting</a:t>
            </a:r>
          </a:p>
        </p:txBody>
      </p:sp>
      <p:sp>
        <p:nvSpPr>
          <p:cNvPr id="9" name="Tekstvak 8">
            <a:extLst>
              <a:ext uri="{FF2B5EF4-FFF2-40B4-BE49-F238E27FC236}">
                <a16:creationId xmlns:a16="http://schemas.microsoft.com/office/drawing/2014/main" id="{D8566E72-029F-E841-BD28-04CD7B006665}"/>
              </a:ext>
            </a:extLst>
          </p:cNvPr>
          <p:cNvSpPr txBox="1"/>
          <p:nvPr userDrawn="1"/>
        </p:nvSpPr>
        <p:spPr>
          <a:xfrm>
            <a:off x="2178158" y="-581749"/>
            <a:ext cx="7842142" cy="246221"/>
          </a:xfrm>
          <a:prstGeom prst="rect">
            <a:avLst/>
          </a:prstGeom>
          <a:noFill/>
        </p:spPr>
        <p:txBody>
          <a:bodyPr wrap="square" rtlCol="0">
            <a:spAutoFit/>
          </a:bodyPr>
          <a:lstStyle/>
          <a:p>
            <a:pPr algn="ctr"/>
            <a:r>
              <a:rPr lang="nl-NL" sz="1000" b="1" i="0" spc="0" baseline="0" noProof="0">
                <a:solidFill>
                  <a:schemeClr val="bg2"/>
                </a:solidFill>
                <a:latin typeface="+mj-lt"/>
                <a:cs typeface="Calibri" panose="020F0502020204030204" pitchFamily="34" charset="0"/>
              </a:rPr>
              <a:t>TSN</a:t>
            </a:r>
          </a:p>
        </p:txBody>
      </p:sp>
      <p:sp>
        <p:nvSpPr>
          <p:cNvPr id="35" name="Tijdelijke aanduiding voor voettekst 34">
            <a:extLst>
              <a:ext uri="{FF2B5EF4-FFF2-40B4-BE49-F238E27FC236}">
                <a16:creationId xmlns:a16="http://schemas.microsoft.com/office/drawing/2014/main" id="{E184522B-E694-214C-A2C4-9387F6B3C2DB}"/>
              </a:ext>
            </a:extLst>
          </p:cNvPr>
          <p:cNvSpPr>
            <a:spLocks noGrp="1"/>
          </p:cNvSpPr>
          <p:nvPr>
            <p:ph type="ftr" sz="quarter" idx="11"/>
          </p:nvPr>
        </p:nvSpPr>
        <p:spPr>
          <a:xfrm>
            <a:off x="695325" y="7084114"/>
            <a:ext cx="5400675" cy="215901"/>
          </a:xfrm>
        </p:spPr>
        <p:txBody>
          <a:bodyPr/>
          <a:lstStyle/>
          <a:p>
            <a:r>
              <a:rPr lang="nl-NL"/>
              <a:t>Templateset TSN thuiszorg</a:t>
            </a:r>
          </a:p>
        </p:txBody>
      </p:sp>
      <p:sp>
        <p:nvSpPr>
          <p:cNvPr id="36" name="Tijdelijke aanduiding voor dianummer 35">
            <a:extLst>
              <a:ext uri="{FF2B5EF4-FFF2-40B4-BE49-F238E27FC236}">
                <a16:creationId xmlns:a16="http://schemas.microsoft.com/office/drawing/2014/main" id="{C0076DC9-2522-D542-A2DF-27249F502CE2}"/>
              </a:ext>
            </a:extLst>
          </p:cNvPr>
          <p:cNvSpPr>
            <a:spLocks noGrp="1"/>
          </p:cNvSpPr>
          <p:nvPr>
            <p:ph type="sldNum" sz="quarter" idx="12"/>
          </p:nvPr>
        </p:nvSpPr>
        <p:spPr>
          <a:xfrm>
            <a:off x="155575" y="7084114"/>
            <a:ext cx="539750" cy="215901"/>
          </a:xfrm>
        </p:spPr>
        <p:txBody>
          <a:bodyPr/>
          <a:lstStyle/>
          <a:p>
            <a:fld id="{50E5CD75-C378-6A4E-B4FC-696468C14F04}" type="slidenum">
              <a:rPr lang="nl-NL" smtClean="0"/>
              <a:pPr/>
              <a:t>‹nr.›</a:t>
            </a:fld>
            <a:endParaRPr lang="nl-NL"/>
          </a:p>
        </p:txBody>
      </p:sp>
      <p:sp>
        <p:nvSpPr>
          <p:cNvPr id="26" name="Tijdelijke aanduiding voor tekst 25">
            <a:extLst>
              <a:ext uri="{FF2B5EF4-FFF2-40B4-BE49-F238E27FC236}">
                <a16:creationId xmlns:a16="http://schemas.microsoft.com/office/drawing/2014/main" id="{0EE82A30-6F05-C645-A21A-674402CA5E02}"/>
              </a:ext>
            </a:extLst>
          </p:cNvPr>
          <p:cNvSpPr>
            <a:spLocks noGrp="1"/>
          </p:cNvSpPr>
          <p:nvPr>
            <p:ph type="body" sz="quarter" idx="24" hasCustomPrompt="1"/>
          </p:nvPr>
        </p:nvSpPr>
        <p:spPr>
          <a:xfrm>
            <a:off x="6744716" y="4004987"/>
            <a:ext cx="3110662" cy="1057594"/>
          </a:xfrm>
          <a:custGeom>
            <a:avLst/>
            <a:gdLst>
              <a:gd name="connsiteX0" fmla="*/ 0 w 3110662"/>
              <a:gd name="connsiteY0" fmla="*/ 0 h 1057594"/>
              <a:gd name="connsiteX1" fmla="*/ 2880938 w 3110662"/>
              <a:gd name="connsiteY1" fmla="*/ 0 h 1057594"/>
              <a:gd name="connsiteX2" fmla="*/ 3110662 w 3110662"/>
              <a:gd name="connsiteY2" fmla="*/ 229723 h 1057594"/>
              <a:gd name="connsiteX3" fmla="*/ 3110662 w 3110662"/>
              <a:gd name="connsiteY3" fmla="*/ 827871 h 1057594"/>
              <a:gd name="connsiteX4" fmla="*/ 2880938 w 3110662"/>
              <a:gd name="connsiteY4" fmla="*/ 1057594 h 1057594"/>
              <a:gd name="connsiteX5" fmla="*/ 229724 w 3110662"/>
              <a:gd name="connsiteY5" fmla="*/ 1057594 h 1057594"/>
              <a:gd name="connsiteX6" fmla="*/ 0 w 3110662"/>
              <a:gd name="connsiteY6" fmla="*/ 827871 h 10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662" h="1057594">
                <a:moveTo>
                  <a:pt x="0" y="0"/>
                </a:moveTo>
                <a:lnTo>
                  <a:pt x="2880938" y="0"/>
                </a:lnTo>
                <a:cubicBezTo>
                  <a:pt x="3008080" y="0"/>
                  <a:pt x="3110662" y="102580"/>
                  <a:pt x="3110662" y="229723"/>
                </a:cubicBezTo>
                <a:lnTo>
                  <a:pt x="3110662" y="827871"/>
                </a:lnTo>
                <a:cubicBezTo>
                  <a:pt x="3110662" y="955013"/>
                  <a:pt x="3008080" y="1057594"/>
                  <a:pt x="2880938" y="1057594"/>
                </a:cubicBezTo>
                <a:lnTo>
                  <a:pt x="229724" y="1057594"/>
                </a:lnTo>
                <a:cubicBezTo>
                  <a:pt x="102581" y="1057594"/>
                  <a:pt x="0" y="955013"/>
                  <a:pt x="0" y="827871"/>
                </a:cubicBezTo>
                <a:close/>
              </a:path>
            </a:pathLst>
          </a:custGeom>
          <a:solidFill>
            <a:schemeClr val="bg1"/>
          </a:solidFill>
        </p:spPr>
        <p:txBody>
          <a:bodyPr wrap="square" anchor="ctr">
            <a:noAutofit/>
          </a:bodyPr>
          <a:lstStyle>
            <a:lvl1pPr marL="0" indent="0" algn="ctr">
              <a:buNone/>
              <a:defRPr sz="100">
                <a:solidFill>
                  <a:schemeClr val="bg1">
                    <a:alpha val="0"/>
                  </a:schemeClr>
                </a:solidFill>
              </a:defRPr>
            </a:lvl1pPr>
          </a:lstStyle>
          <a:p>
            <a:pPr lvl="0"/>
            <a:r>
              <a:rPr lang="nl-NL"/>
              <a:t>Vlak</a:t>
            </a:r>
          </a:p>
        </p:txBody>
      </p:sp>
      <p:sp>
        <p:nvSpPr>
          <p:cNvPr id="24" name="Tijdelijke aanduiding voor tekst 23">
            <a:extLst>
              <a:ext uri="{FF2B5EF4-FFF2-40B4-BE49-F238E27FC236}">
                <a16:creationId xmlns:a16="http://schemas.microsoft.com/office/drawing/2014/main" id="{9552B039-C2F5-9B4D-BB26-2F7073C4F0C5}"/>
              </a:ext>
            </a:extLst>
          </p:cNvPr>
          <p:cNvSpPr>
            <a:spLocks noGrp="1"/>
          </p:cNvSpPr>
          <p:nvPr>
            <p:ph type="body" sz="quarter" idx="23" hasCustomPrompt="1"/>
          </p:nvPr>
        </p:nvSpPr>
        <p:spPr>
          <a:xfrm>
            <a:off x="2286053" y="1897024"/>
            <a:ext cx="6881598" cy="2106519"/>
          </a:xfrm>
          <a:custGeom>
            <a:avLst/>
            <a:gdLst>
              <a:gd name="connsiteX0" fmla="*/ 0 w 6881598"/>
              <a:gd name="connsiteY0" fmla="*/ 0 h 2106519"/>
              <a:gd name="connsiteX1" fmla="*/ 6651874 w 6881598"/>
              <a:gd name="connsiteY1" fmla="*/ 0 h 2106519"/>
              <a:gd name="connsiteX2" fmla="*/ 6881598 w 6881598"/>
              <a:gd name="connsiteY2" fmla="*/ 229723 h 2106519"/>
              <a:gd name="connsiteX3" fmla="*/ 6881598 w 6881598"/>
              <a:gd name="connsiteY3" fmla="*/ 1876796 h 2106519"/>
              <a:gd name="connsiteX4" fmla="*/ 6651874 w 6881598"/>
              <a:gd name="connsiteY4" fmla="*/ 2106519 h 2106519"/>
              <a:gd name="connsiteX5" fmla="*/ 229724 w 6881598"/>
              <a:gd name="connsiteY5" fmla="*/ 2106519 h 2106519"/>
              <a:gd name="connsiteX6" fmla="*/ 0 w 6881598"/>
              <a:gd name="connsiteY6" fmla="*/ 1876796 h 210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1598" h="2106519">
                <a:moveTo>
                  <a:pt x="0" y="0"/>
                </a:moveTo>
                <a:lnTo>
                  <a:pt x="6651874" y="0"/>
                </a:lnTo>
                <a:cubicBezTo>
                  <a:pt x="6779017" y="0"/>
                  <a:pt x="6881598" y="102581"/>
                  <a:pt x="6881598" y="229723"/>
                </a:cubicBezTo>
                <a:lnTo>
                  <a:pt x="6881598" y="1876796"/>
                </a:lnTo>
                <a:cubicBezTo>
                  <a:pt x="6881598" y="2003938"/>
                  <a:pt x="6779017" y="2106519"/>
                  <a:pt x="6651874" y="2106519"/>
                </a:cubicBezTo>
                <a:lnTo>
                  <a:pt x="229724" y="2106519"/>
                </a:lnTo>
                <a:cubicBezTo>
                  <a:pt x="102581" y="2106519"/>
                  <a:pt x="0" y="2003938"/>
                  <a:pt x="0" y="1876796"/>
                </a:cubicBezTo>
                <a:close/>
              </a:path>
            </a:pathLst>
          </a:custGeom>
          <a:solidFill>
            <a:schemeClr val="bg2">
              <a:alpha val="92000"/>
            </a:schemeClr>
          </a:solidFill>
        </p:spPr>
        <p:txBody>
          <a:bodyPr wrap="square" anchor="ctr">
            <a:noAutofit/>
          </a:bodyPr>
          <a:lstStyle>
            <a:lvl1pPr marL="0" indent="0" algn="ctr">
              <a:buNone/>
              <a:defRPr sz="100">
                <a:solidFill>
                  <a:schemeClr val="bg1">
                    <a:alpha val="0"/>
                  </a:schemeClr>
                </a:solidFill>
              </a:defRPr>
            </a:lvl1pPr>
          </a:lstStyle>
          <a:p>
            <a:pPr lvl="0"/>
            <a:r>
              <a:rPr lang="nl-NL"/>
              <a:t>Vlak</a:t>
            </a:r>
          </a:p>
        </p:txBody>
      </p:sp>
      <p:sp>
        <p:nvSpPr>
          <p:cNvPr id="2" name="Titel 1">
            <a:extLst>
              <a:ext uri="{FF2B5EF4-FFF2-40B4-BE49-F238E27FC236}">
                <a16:creationId xmlns:a16="http://schemas.microsoft.com/office/drawing/2014/main" id="{A445792E-03D8-9F48-90E8-864AFE82C2EB}"/>
              </a:ext>
            </a:extLst>
          </p:cNvPr>
          <p:cNvSpPr>
            <a:spLocks noGrp="1"/>
          </p:cNvSpPr>
          <p:nvPr>
            <p:ph type="ctrTitle" hasCustomPrompt="1"/>
          </p:nvPr>
        </p:nvSpPr>
        <p:spPr>
          <a:xfrm>
            <a:off x="2652658" y="2202387"/>
            <a:ext cx="6148388" cy="1495794"/>
          </a:xfrm>
        </p:spPr>
        <p:txBody>
          <a:bodyPr wrap="square" anchor="ctr" anchorCtr="0">
            <a:spAutoFit/>
          </a:bodyPr>
          <a:lstStyle>
            <a:lvl1pPr algn="l">
              <a:defRPr sz="5400">
                <a:solidFill>
                  <a:schemeClr val="bg1"/>
                </a:solidFill>
              </a:defRPr>
            </a:lvl1pPr>
          </a:lstStyle>
          <a:p>
            <a:r>
              <a:rPr lang="nl-NL"/>
              <a:t>Bedankt voor uw aandacht</a:t>
            </a:r>
          </a:p>
        </p:txBody>
      </p:sp>
      <p:sp>
        <p:nvSpPr>
          <p:cNvPr id="30" name="Tijdelijke aanduiding voor tekst 29">
            <a:extLst>
              <a:ext uri="{FF2B5EF4-FFF2-40B4-BE49-F238E27FC236}">
                <a16:creationId xmlns:a16="http://schemas.microsoft.com/office/drawing/2014/main" id="{2FB3DF71-56DA-EF43-B516-4CDCB25B1CB8}"/>
              </a:ext>
            </a:extLst>
          </p:cNvPr>
          <p:cNvSpPr>
            <a:spLocks noGrp="1"/>
          </p:cNvSpPr>
          <p:nvPr>
            <p:ph type="body" sz="quarter" idx="26" hasCustomPrompt="1"/>
          </p:nvPr>
        </p:nvSpPr>
        <p:spPr>
          <a:xfrm>
            <a:off x="8549640" y="4124094"/>
            <a:ext cx="967739" cy="819382"/>
          </a:xfrm>
          <a:prstGeom prst="rect">
            <a:avLst/>
          </a:prstGeom>
          <a:blipFill>
            <a:blip>
              <a:extLst>
                <a:ext uri="{96DAC541-7B7A-43D3-8B79-37D633B846F1}">
                  <asvg:svgBlip xmlns:asvg="http://schemas.microsoft.com/office/drawing/2016/SVG/main" r:embed="rId2"/>
                </a:ext>
              </a:extLst>
            </a:blip>
            <a:srcRect/>
            <a:stretch>
              <a:fillRect l="-147413" r="6732"/>
            </a:stretch>
          </a:blipFill>
        </p:spPr>
        <p:txBody>
          <a:bodyPr wrap="square" anchor="ctr">
            <a:noAutofit/>
          </a:bodyPr>
          <a:lstStyle>
            <a:lvl1pPr marL="0" indent="0" algn="ctr">
              <a:buNone/>
              <a:defRPr sz="100">
                <a:solidFill>
                  <a:schemeClr val="bg1">
                    <a:alpha val="0"/>
                  </a:schemeClr>
                </a:solidFill>
              </a:defRPr>
            </a:lvl1pPr>
          </a:lstStyle>
          <a:p>
            <a:pPr lvl="0"/>
            <a:r>
              <a:rPr lang="nl-NL"/>
              <a:t>Vlak</a:t>
            </a:r>
          </a:p>
        </p:txBody>
      </p:sp>
      <p:grpSp>
        <p:nvGrpSpPr>
          <p:cNvPr id="31" name="INSTRUCTIE">
            <a:extLst>
              <a:ext uri="{FF2B5EF4-FFF2-40B4-BE49-F238E27FC236}">
                <a16:creationId xmlns:a16="http://schemas.microsoft.com/office/drawing/2014/main" id="{8B67A4E0-138D-0B40-89B2-12A5B42BE020}"/>
              </a:ext>
            </a:extLst>
          </p:cNvPr>
          <p:cNvGrpSpPr/>
          <p:nvPr userDrawn="1"/>
        </p:nvGrpSpPr>
        <p:grpSpPr>
          <a:xfrm>
            <a:off x="12377595" y="0"/>
            <a:ext cx="3693386" cy="6857760"/>
            <a:chOff x="-3786437" y="0"/>
            <a:chExt cx="3693386" cy="6857760"/>
          </a:xfrm>
        </p:grpSpPr>
        <p:sp>
          <p:nvSpPr>
            <p:cNvPr id="33" name="Rechthoek 32">
              <a:extLst>
                <a:ext uri="{FF2B5EF4-FFF2-40B4-BE49-F238E27FC236}">
                  <a16:creationId xmlns:a16="http://schemas.microsoft.com/office/drawing/2014/main" id="{7ABA3D53-3FCD-3949-988E-B8010BAF97B9}"/>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7" name="INSTRUCTIE">
              <a:extLst>
                <a:ext uri="{FF2B5EF4-FFF2-40B4-BE49-F238E27FC236}">
                  <a16:creationId xmlns:a16="http://schemas.microsoft.com/office/drawing/2014/main" id="{33783061-811F-214B-AB8F-30EA27EE9178}"/>
                </a:ext>
              </a:extLst>
            </p:cNvPr>
            <p:cNvGrpSpPr/>
            <p:nvPr userDrawn="1"/>
          </p:nvGrpSpPr>
          <p:grpSpPr>
            <a:xfrm>
              <a:off x="-3786165" y="0"/>
              <a:ext cx="3693114" cy="6177730"/>
              <a:chOff x="-3786165" y="0"/>
              <a:chExt cx="3693114" cy="6177730"/>
            </a:xfrm>
          </p:grpSpPr>
          <p:sp>
            <p:nvSpPr>
              <p:cNvPr id="38" name="Rechthoek 37">
                <a:extLst>
                  <a:ext uri="{FF2B5EF4-FFF2-40B4-BE49-F238E27FC236}">
                    <a16:creationId xmlns:a16="http://schemas.microsoft.com/office/drawing/2014/main" id="{9BC4DC84-6B51-474E-9491-A079DEEE6C11}"/>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39" name="Ovaal 38">
                <a:extLst>
                  <a:ext uri="{FF2B5EF4-FFF2-40B4-BE49-F238E27FC236}">
                    <a16:creationId xmlns:a16="http://schemas.microsoft.com/office/drawing/2014/main" id="{487E2450-6B6D-3749-BD8F-98592075B372}"/>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0" name="Rechthoek 39">
                <a:extLst>
                  <a:ext uri="{FF2B5EF4-FFF2-40B4-BE49-F238E27FC236}">
                    <a16:creationId xmlns:a16="http://schemas.microsoft.com/office/drawing/2014/main" id="{FC705B5B-4EA3-6C46-9F95-15DD21DF7FE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1" name="Groep 40">
                <a:extLst>
                  <a:ext uri="{FF2B5EF4-FFF2-40B4-BE49-F238E27FC236}">
                    <a16:creationId xmlns:a16="http://schemas.microsoft.com/office/drawing/2014/main" id="{F0BE5E62-34AC-4946-AE01-DE35D5AAC048}"/>
                  </a:ext>
                </a:extLst>
              </p:cNvPr>
              <p:cNvGrpSpPr/>
              <p:nvPr userDrawn="1"/>
            </p:nvGrpSpPr>
            <p:grpSpPr>
              <a:xfrm>
                <a:off x="-3316179" y="1231351"/>
                <a:ext cx="294789" cy="318834"/>
                <a:chOff x="14466489" y="1001522"/>
                <a:chExt cx="290627" cy="314333"/>
              </a:xfrm>
            </p:grpSpPr>
            <p:sp>
              <p:nvSpPr>
                <p:cNvPr id="97" name="Rechthoek 96">
                  <a:extLst>
                    <a:ext uri="{FF2B5EF4-FFF2-40B4-BE49-F238E27FC236}">
                      <a16:creationId xmlns:a16="http://schemas.microsoft.com/office/drawing/2014/main" id="{3C1F0BAB-7B3E-2D49-890C-C410D4AFCE9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8" name="Ovaal 97">
                  <a:extLst>
                    <a:ext uri="{FF2B5EF4-FFF2-40B4-BE49-F238E27FC236}">
                      <a16:creationId xmlns:a16="http://schemas.microsoft.com/office/drawing/2014/main" id="{6E5EDC29-3E37-1742-9CCE-32F3FFA086B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99" name="Vrije vorm: vorm 245">
                  <a:extLst>
                    <a:ext uri="{FF2B5EF4-FFF2-40B4-BE49-F238E27FC236}">
                      <a16:creationId xmlns:a16="http://schemas.microsoft.com/office/drawing/2014/main" id="{9511343E-40F9-574A-A295-8089355E40F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00" name="Rechthoek: afgeronde hoeken 246">
                  <a:extLst>
                    <a:ext uri="{FF2B5EF4-FFF2-40B4-BE49-F238E27FC236}">
                      <a16:creationId xmlns:a16="http://schemas.microsoft.com/office/drawing/2014/main" id="{89424CFD-95D1-4C41-A54A-BFC3C0D369A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01" name="Rechte verbindingslijn 100">
                  <a:extLst>
                    <a:ext uri="{FF2B5EF4-FFF2-40B4-BE49-F238E27FC236}">
                      <a16:creationId xmlns:a16="http://schemas.microsoft.com/office/drawing/2014/main" id="{8783501F-8DC3-604A-8800-B734FF77541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Rechte verbindingslijn 101">
                  <a:extLst>
                    <a:ext uri="{FF2B5EF4-FFF2-40B4-BE49-F238E27FC236}">
                      <a16:creationId xmlns:a16="http://schemas.microsoft.com/office/drawing/2014/main" id="{DDEC338B-3B5B-BE40-8BE9-B7439CDFD591}"/>
                    </a:ext>
                  </a:extLst>
                </p:cNvPr>
                <p:cNvCxnSpPr>
                  <a:cxnSpLocks/>
                  <a:stCxn id="10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2" name="Ovaal 41">
                <a:extLst>
                  <a:ext uri="{FF2B5EF4-FFF2-40B4-BE49-F238E27FC236}">
                    <a16:creationId xmlns:a16="http://schemas.microsoft.com/office/drawing/2014/main" id="{EBF3284A-AF65-7542-89A4-5AE7A5880583}"/>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43" name="Rechthoek 42">
                <a:extLst>
                  <a:ext uri="{FF2B5EF4-FFF2-40B4-BE49-F238E27FC236}">
                    <a16:creationId xmlns:a16="http://schemas.microsoft.com/office/drawing/2014/main" id="{B174908E-B98A-214A-871E-D4E32A535C7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4" name="Groep 43">
                <a:extLst>
                  <a:ext uri="{FF2B5EF4-FFF2-40B4-BE49-F238E27FC236}">
                    <a16:creationId xmlns:a16="http://schemas.microsoft.com/office/drawing/2014/main" id="{A8B43121-9945-DA44-A78A-5121CC71DDB6}"/>
                  </a:ext>
                </a:extLst>
              </p:cNvPr>
              <p:cNvGrpSpPr/>
              <p:nvPr userDrawn="1"/>
            </p:nvGrpSpPr>
            <p:grpSpPr>
              <a:xfrm>
                <a:off x="-3311319" y="2164285"/>
                <a:ext cx="825500" cy="209550"/>
                <a:chOff x="13504624" y="2482850"/>
                <a:chExt cx="825500" cy="209550"/>
              </a:xfrm>
            </p:grpSpPr>
            <p:sp>
              <p:nvSpPr>
                <p:cNvPr id="94" name="Rechthoek 93">
                  <a:extLst>
                    <a:ext uri="{FF2B5EF4-FFF2-40B4-BE49-F238E27FC236}">
                      <a16:creationId xmlns:a16="http://schemas.microsoft.com/office/drawing/2014/main" id="{07E18396-7935-8740-B68E-6705B5A5B0A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95" name="Rechte verbindingslijn 94">
                  <a:extLst>
                    <a:ext uri="{FF2B5EF4-FFF2-40B4-BE49-F238E27FC236}">
                      <a16:creationId xmlns:a16="http://schemas.microsoft.com/office/drawing/2014/main" id="{C544322E-AAED-9840-870D-4D3797A4585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6" name="Gelijkbenige driehoek 242">
                  <a:extLst>
                    <a:ext uri="{FF2B5EF4-FFF2-40B4-BE49-F238E27FC236}">
                      <a16:creationId xmlns:a16="http://schemas.microsoft.com/office/drawing/2014/main" id="{FBB48A0D-4861-FB4B-ACBF-98D32AAFB1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46" name="Ovaal 45">
                <a:extLst>
                  <a:ext uri="{FF2B5EF4-FFF2-40B4-BE49-F238E27FC236}">
                    <a16:creationId xmlns:a16="http://schemas.microsoft.com/office/drawing/2014/main" id="{CE3848B1-163B-3C43-B50E-F59F69DD7BFD}"/>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7" name="Rechthoek 46">
                <a:extLst>
                  <a:ext uri="{FF2B5EF4-FFF2-40B4-BE49-F238E27FC236}">
                    <a16:creationId xmlns:a16="http://schemas.microsoft.com/office/drawing/2014/main" id="{646BCE1D-21AE-7347-9340-3C83FB2EEEBC}"/>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8" name="ICOON_info">
                <a:extLst>
                  <a:ext uri="{FF2B5EF4-FFF2-40B4-BE49-F238E27FC236}">
                    <a16:creationId xmlns:a16="http://schemas.microsoft.com/office/drawing/2014/main" id="{33328BE5-96CD-4C47-ACDA-524A3436CBF3}"/>
                  </a:ext>
                </a:extLst>
              </p:cNvPr>
              <p:cNvGrpSpPr/>
              <p:nvPr userDrawn="1"/>
            </p:nvGrpSpPr>
            <p:grpSpPr>
              <a:xfrm>
                <a:off x="-376736" y="5894045"/>
                <a:ext cx="283685" cy="283685"/>
                <a:chOff x="-510741" y="5913713"/>
                <a:chExt cx="267555" cy="267555"/>
              </a:xfrm>
            </p:grpSpPr>
            <p:sp>
              <p:nvSpPr>
                <p:cNvPr id="92" name="Ovaal 91">
                  <a:extLst>
                    <a:ext uri="{FF2B5EF4-FFF2-40B4-BE49-F238E27FC236}">
                      <a16:creationId xmlns:a16="http://schemas.microsoft.com/office/drawing/2014/main" id="{A5076ADD-E5F3-0B42-AE82-8E30D5BFFB4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3" name="Graphic 163" descr="Informatie">
                  <a:extLst>
                    <a:ext uri="{FF2B5EF4-FFF2-40B4-BE49-F238E27FC236}">
                      <a16:creationId xmlns:a16="http://schemas.microsoft.com/office/drawing/2014/main" id="{DBD62815-22E9-7C40-8403-A9CD14C82BE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49" name="Ovaal 48">
                <a:extLst>
                  <a:ext uri="{FF2B5EF4-FFF2-40B4-BE49-F238E27FC236}">
                    <a16:creationId xmlns:a16="http://schemas.microsoft.com/office/drawing/2014/main" id="{65873460-64D5-C94F-8C94-AAC38451193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50" name="Rechthoek 49">
                <a:extLst>
                  <a:ext uri="{FF2B5EF4-FFF2-40B4-BE49-F238E27FC236}">
                    <a16:creationId xmlns:a16="http://schemas.microsoft.com/office/drawing/2014/main" id="{E126816D-8367-4548-BD84-EC469C066442}"/>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51" name="Groep 50">
                <a:extLst>
                  <a:ext uri="{FF2B5EF4-FFF2-40B4-BE49-F238E27FC236}">
                    <a16:creationId xmlns:a16="http://schemas.microsoft.com/office/drawing/2014/main" id="{01B38C9C-89F3-0C4C-8AA4-49D59B88FDBD}"/>
                  </a:ext>
                </a:extLst>
              </p:cNvPr>
              <p:cNvGrpSpPr/>
              <p:nvPr userDrawn="1"/>
            </p:nvGrpSpPr>
            <p:grpSpPr>
              <a:xfrm>
                <a:off x="-3408294" y="5236167"/>
                <a:ext cx="622283" cy="612919"/>
                <a:chOff x="12617641" y="3403239"/>
                <a:chExt cx="752963" cy="741634"/>
              </a:xfrm>
            </p:grpSpPr>
            <p:grpSp>
              <p:nvGrpSpPr>
                <p:cNvPr id="76" name="Groep 75">
                  <a:extLst>
                    <a:ext uri="{FF2B5EF4-FFF2-40B4-BE49-F238E27FC236}">
                      <a16:creationId xmlns:a16="http://schemas.microsoft.com/office/drawing/2014/main" id="{8652A8BB-7DC6-1746-9F73-2BF4374BA87F}"/>
                    </a:ext>
                  </a:extLst>
                </p:cNvPr>
                <p:cNvGrpSpPr/>
                <p:nvPr userDrawn="1"/>
              </p:nvGrpSpPr>
              <p:grpSpPr>
                <a:xfrm>
                  <a:off x="12771550" y="3403239"/>
                  <a:ext cx="467156" cy="448491"/>
                  <a:chOff x="12782177" y="3403239"/>
                  <a:chExt cx="467156" cy="448491"/>
                </a:xfrm>
              </p:grpSpPr>
              <p:grpSp>
                <p:nvGrpSpPr>
                  <p:cNvPr id="79" name="Groep 78">
                    <a:extLst>
                      <a:ext uri="{FF2B5EF4-FFF2-40B4-BE49-F238E27FC236}">
                        <a16:creationId xmlns:a16="http://schemas.microsoft.com/office/drawing/2014/main" id="{2292A5E9-E6E4-9348-982E-9B741003180B}"/>
                      </a:ext>
                    </a:extLst>
                  </p:cNvPr>
                  <p:cNvGrpSpPr/>
                  <p:nvPr userDrawn="1"/>
                </p:nvGrpSpPr>
                <p:grpSpPr>
                  <a:xfrm>
                    <a:off x="12782177" y="3403239"/>
                    <a:ext cx="412972" cy="396132"/>
                    <a:chOff x="13554906" y="3320109"/>
                    <a:chExt cx="443912" cy="425811"/>
                  </a:xfrm>
                </p:grpSpPr>
                <p:grpSp>
                  <p:nvGrpSpPr>
                    <p:cNvPr id="86" name="Groep 85">
                      <a:extLst>
                        <a:ext uri="{FF2B5EF4-FFF2-40B4-BE49-F238E27FC236}">
                          <a16:creationId xmlns:a16="http://schemas.microsoft.com/office/drawing/2014/main" id="{852B584A-B46D-CF4D-824D-89D8434A3A34}"/>
                        </a:ext>
                      </a:extLst>
                    </p:cNvPr>
                    <p:cNvGrpSpPr/>
                    <p:nvPr userDrawn="1"/>
                  </p:nvGrpSpPr>
                  <p:grpSpPr>
                    <a:xfrm>
                      <a:off x="13554906" y="3320109"/>
                      <a:ext cx="443912" cy="425811"/>
                      <a:chOff x="12909684" y="1276143"/>
                      <a:chExt cx="443912" cy="425811"/>
                    </a:xfrm>
                  </p:grpSpPr>
                  <p:sp>
                    <p:nvSpPr>
                      <p:cNvPr id="89" name="Rechthoek 88">
                        <a:extLst>
                          <a:ext uri="{FF2B5EF4-FFF2-40B4-BE49-F238E27FC236}">
                            <a16:creationId xmlns:a16="http://schemas.microsoft.com/office/drawing/2014/main" id="{14DC3293-E6C9-074E-B4C6-3E0EB7D9C303}"/>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C161A7A7-0370-BC41-9C35-BBC8A51E8ED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1" name="Ovaal 90">
                        <a:extLst>
                          <a:ext uri="{FF2B5EF4-FFF2-40B4-BE49-F238E27FC236}">
                            <a16:creationId xmlns:a16="http://schemas.microsoft.com/office/drawing/2014/main" id="{05FF3095-91B4-454A-84C7-920FE8EE8D2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87" name="Afbeelding 86">
                      <a:extLst>
                        <a:ext uri="{FF2B5EF4-FFF2-40B4-BE49-F238E27FC236}">
                          <a16:creationId xmlns:a16="http://schemas.microsoft.com/office/drawing/2014/main" id="{4CC1FAB0-CDFA-5C43-AE31-77E1A92E66F3}"/>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2"/>
                      <a:ext cx="173367" cy="140220"/>
                    </a:xfrm>
                    <a:prstGeom prst="rect">
                      <a:avLst/>
                    </a:prstGeom>
                  </p:spPr>
                </p:pic>
                <p:pic>
                  <p:nvPicPr>
                    <p:cNvPr id="88" name="Afbeelding 87">
                      <a:extLst>
                        <a:ext uri="{FF2B5EF4-FFF2-40B4-BE49-F238E27FC236}">
                          <a16:creationId xmlns:a16="http://schemas.microsoft.com/office/drawing/2014/main" id="{3F03D917-5E94-AA4F-8CC5-FD8D2BB2C81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80" name="Groep 79">
                    <a:extLst>
                      <a:ext uri="{FF2B5EF4-FFF2-40B4-BE49-F238E27FC236}">
                        <a16:creationId xmlns:a16="http://schemas.microsoft.com/office/drawing/2014/main" id="{03200D5F-3FD2-EB43-BB5D-00728964C84B}"/>
                      </a:ext>
                    </a:extLst>
                  </p:cNvPr>
                  <p:cNvGrpSpPr/>
                  <p:nvPr userDrawn="1"/>
                </p:nvGrpSpPr>
                <p:grpSpPr>
                  <a:xfrm>
                    <a:off x="13103513" y="3705268"/>
                    <a:ext cx="145820" cy="146462"/>
                    <a:chOff x="13096169" y="3602278"/>
                    <a:chExt cx="145820" cy="146462"/>
                  </a:xfrm>
                </p:grpSpPr>
                <p:sp>
                  <p:nvSpPr>
                    <p:cNvPr id="84" name="Rechthoek 83">
                      <a:extLst>
                        <a:ext uri="{FF2B5EF4-FFF2-40B4-BE49-F238E27FC236}">
                          <a16:creationId xmlns:a16="http://schemas.microsoft.com/office/drawing/2014/main" id="{F93F4D99-B2BD-3F42-B6AD-5CB1E1FA339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5F98820B-A2BE-7544-835F-AFA638864ED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81" name="Groep 80">
                    <a:extLst>
                      <a:ext uri="{FF2B5EF4-FFF2-40B4-BE49-F238E27FC236}">
                        <a16:creationId xmlns:a16="http://schemas.microsoft.com/office/drawing/2014/main" id="{8D776E5D-1786-7C4A-B550-410CF9C49A84}"/>
                      </a:ext>
                    </a:extLst>
                  </p:cNvPr>
                  <p:cNvGrpSpPr/>
                  <p:nvPr userDrawn="1"/>
                </p:nvGrpSpPr>
                <p:grpSpPr>
                  <a:xfrm rot="10800000">
                    <a:off x="13061402" y="3665637"/>
                    <a:ext cx="145820" cy="146462"/>
                    <a:chOff x="13096169" y="3602278"/>
                    <a:chExt cx="145820" cy="146462"/>
                  </a:xfrm>
                </p:grpSpPr>
                <p:sp>
                  <p:nvSpPr>
                    <p:cNvPr id="82" name="Rechthoek 81">
                      <a:extLst>
                        <a:ext uri="{FF2B5EF4-FFF2-40B4-BE49-F238E27FC236}">
                          <a16:creationId xmlns:a16="http://schemas.microsoft.com/office/drawing/2014/main" id="{1EAF30C0-9458-A941-B22C-FCB3915A27A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3" name="Rechthoek 82">
                      <a:extLst>
                        <a:ext uri="{FF2B5EF4-FFF2-40B4-BE49-F238E27FC236}">
                          <a16:creationId xmlns:a16="http://schemas.microsoft.com/office/drawing/2014/main" id="{C355E863-F99B-A04F-A2F0-ED5F0BB7F4B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77" name="Rechthoek 76">
                  <a:extLst>
                    <a:ext uri="{FF2B5EF4-FFF2-40B4-BE49-F238E27FC236}">
                      <a16:creationId xmlns:a16="http://schemas.microsoft.com/office/drawing/2014/main" id="{8B9AB084-B8A2-AC4B-88E9-66A8F8D6995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78" name="Gelijkbenige driehoek 224">
                  <a:extLst>
                    <a:ext uri="{FF2B5EF4-FFF2-40B4-BE49-F238E27FC236}">
                      <a16:creationId xmlns:a16="http://schemas.microsoft.com/office/drawing/2014/main" id="{10E5263A-D59D-6947-95DE-528CCDE48F9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52" name="Rechthoek 51">
                <a:extLst>
                  <a:ext uri="{FF2B5EF4-FFF2-40B4-BE49-F238E27FC236}">
                    <a16:creationId xmlns:a16="http://schemas.microsoft.com/office/drawing/2014/main" id="{183FBFBD-361F-B145-AAE6-F2218562DFFC}"/>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917808A5-06D9-6A46-94DF-FEDC46D34A6F}"/>
                  </a:ext>
                </a:extLst>
              </p:cNvPr>
              <p:cNvGrpSpPr/>
              <p:nvPr userDrawn="1"/>
            </p:nvGrpSpPr>
            <p:grpSpPr>
              <a:xfrm>
                <a:off x="-2485819" y="3399207"/>
                <a:ext cx="1222990" cy="563933"/>
                <a:chOff x="-2485819" y="3399207"/>
                <a:chExt cx="1222990" cy="563933"/>
              </a:xfrm>
            </p:grpSpPr>
            <p:sp>
              <p:nvSpPr>
                <p:cNvPr id="54" name="Rechthoek 53">
                  <a:extLst>
                    <a:ext uri="{FF2B5EF4-FFF2-40B4-BE49-F238E27FC236}">
                      <a16:creationId xmlns:a16="http://schemas.microsoft.com/office/drawing/2014/main" id="{3E3924D2-CEF5-6341-9674-F25E87E67531}"/>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9E2CDC35-DF67-794C-8C84-20F50EFDAA89}"/>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22F96224-5600-144C-8A36-C4C6949F25B7}"/>
                    </a:ext>
                  </a:extLst>
                </p:cNvPr>
                <p:cNvGrpSpPr/>
                <p:nvPr userDrawn="1"/>
              </p:nvGrpSpPr>
              <p:grpSpPr>
                <a:xfrm>
                  <a:off x="-2403869" y="3460544"/>
                  <a:ext cx="155951" cy="131922"/>
                  <a:chOff x="12968836" y="3354170"/>
                  <a:chExt cx="404806" cy="342433"/>
                </a:xfrm>
              </p:grpSpPr>
              <p:sp>
                <p:nvSpPr>
                  <p:cNvPr id="70" name="Rechthoek: afgeronde hoeken 216">
                    <a:extLst>
                      <a:ext uri="{FF2B5EF4-FFF2-40B4-BE49-F238E27FC236}">
                        <a16:creationId xmlns:a16="http://schemas.microsoft.com/office/drawing/2014/main" id="{2636996F-3822-7842-AFE2-A79A368EB00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971D0701-82B9-4A4D-BB28-88B23542087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CE549A15-C8DD-704F-AFB8-89526BBE090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3" name="Rechthoek 72">
                    <a:extLst>
                      <a:ext uri="{FF2B5EF4-FFF2-40B4-BE49-F238E27FC236}">
                        <a16:creationId xmlns:a16="http://schemas.microsoft.com/office/drawing/2014/main" id="{ACBB40B1-D601-A64F-A329-6D364FB3FCE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256D996C-851E-CD4B-9A7E-6E807A11FB9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75E65B5F-8871-5441-AD7C-D19923A8F411}"/>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8" name="Groep 57">
                  <a:extLst>
                    <a:ext uri="{FF2B5EF4-FFF2-40B4-BE49-F238E27FC236}">
                      <a16:creationId xmlns:a16="http://schemas.microsoft.com/office/drawing/2014/main" id="{90531E66-A609-9340-A9CB-5984145C4B6B}"/>
                    </a:ext>
                  </a:extLst>
                </p:cNvPr>
                <p:cNvGrpSpPr/>
                <p:nvPr userDrawn="1"/>
              </p:nvGrpSpPr>
              <p:grpSpPr>
                <a:xfrm>
                  <a:off x="-2423424" y="3690208"/>
                  <a:ext cx="166739" cy="218963"/>
                  <a:chOff x="12940828" y="3950597"/>
                  <a:chExt cx="432813" cy="568367"/>
                </a:xfrm>
              </p:grpSpPr>
              <p:grpSp>
                <p:nvGrpSpPr>
                  <p:cNvPr id="62" name="Groep 61">
                    <a:extLst>
                      <a:ext uri="{FF2B5EF4-FFF2-40B4-BE49-F238E27FC236}">
                        <a16:creationId xmlns:a16="http://schemas.microsoft.com/office/drawing/2014/main" id="{C6D9405B-C57B-5D4F-98DC-46DB91C8FFCE}"/>
                      </a:ext>
                    </a:extLst>
                  </p:cNvPr>
                  <p:cNvGrpSpPr/>
                  <p:nvPr userDrawn="1"/>
                </p:nvGrpSpPr>
                <p:grpSpPr>
                  <a:xfrm>
                    <a:off x="13000382" y="4006891"/>
                    <a:ext cx="373259" cy="315747"/>
                    <a:chOff x="12968836" y="3354170"/>
                    <a:chExt cx="404806" cy="342433"/>
                  </a:xfrm>
                </p:grpSpPr>
                <p:sp>
                  <p:nvSpPr>
                    <p:cNvPr id="64" name="Rechthoek: afgeronde hoeken 210">
                      <a:extLst>
                        <a:ext uri="{FF2B5EF4-FFF2-40B4-BE49-F238E27FC236}">
                          <a16:creationId xmlns:a16="http://schemas.microsoft.com/office/drawing/2014/main" id="{D5FE4D23-2CE3-D546-99EA-6ED88B500F9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5" name="Rechthoek 64">
                      <a:extLst>
                        <a:ext uri="{FF2B5EF4-FFF2-40B4-BE49-F238E27FC236}">
                          <a16:creationId xmlns:a16="http://schemas.microsoft.com/office/drawing/2014/main" id="{66ADED63-032E-3E40-924B-7A896BC481B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3948D375-EB88-4E40-9509-82809F29545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F36A148A-833C-F34A-87B7-7596DADA7BB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3235B0C6-2F88-8B45-BED5-6C0504456BD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93BC86AD-E1F9-7145-9591-2FDFCD3B8D31}"/>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63" name="Boog 62">
                    <a:extLst>
                      <a:ext uri="{FF2B5EF4-FFF2-40B4-BE49-F238E27FC236}">
                        <a16:creationId xmlns:a16="http://schemas.microsoft.com/office/drawing/2014/main" id="{2C1ECE3D-8576-664E-B52C-0998BBC79D9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59" name="Tekstvak 58">
                  <a:extLst>
                    <a:ext uri="{FF2B5EF4-FFF2-40B4-BE49-F238E27FC236}">
                      <a16:creationId xmlns:a16="http://schemas.microsoft.com/office/drawing/2014/main" id="{48F8DDF6-DA73-F24F-A264-7505B4D01926}"/>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60" name="Tekstvak 59">
                  <a:extLst>
                    <a:ext uri="{FF2B5EF4-FFF2-40B4-BE49-F238E27FC236}">
                      <a16:creationId xmlns:a16="http://schemas.microsoft.com/office/drawing/2014/main" id="{FCB80F9D-7198-6B40-8F79-0F5ED17998F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61" name="Vrije vorm: vorm 207">
                  <a:extLst>
                    <a:ext uri="{FF2B5EF4-FFF2-40B4-BE49-F238E27FC236}">
                      <a16:creationId xmlns:a16="http://schemas.microsoft.com/office/drawing/2014/main" id="{0A652919-FAC5-0E43-B403-39095EFABBA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pic>
        <p:nvPicPr>
          <p:cNvPr id="3" name="Graphic 2">
            <a:extLst>
              <a:ext uri="{FF2B5EF4-FFF2-40B4-BE49-F238E27FC236}">
                <a16:creationId xmlns:a16="http://schemas.microsoft.com/office/drawing/2014/main" id="{703016F2-425A-D99B-AC5F-EB07CA1F80A8}"/>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1041498" y="6285776"/>
            <a:ext cx="455176" cy="415786"/>
          </a:xfrm>
          <a:prstGeom prst="rect">
            <a:avLst/>
          </a:prstGeom>
        </p:spPr>
      </p:pic>
    </p:spTree>
    <p:extLst>
      <p:ext uri="{BB962C8B-B14F-4D97-AF65-F5344CB8AC3E}">
        <p14:creationId xmlns:p14="http://schemas.microsoft.com/office/powerpoint/2010/main" val="2057156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1+#ppt_w/2"/>
                                          </p:val>
                                        </p:tav>
                                        <p:tav tm="100000">
                                          <p:val>
                                            <p:strVal val="#ppt_x"/>
                                          </p:val>
                                        </p:tav>
                                      </p:tavLst>
                                    </p:anim>
                                    <p:anim calcmode="lin" valueType="num">
                                      <p:cBhvr additive="base">
                                        <p:cTn id="16" dur="10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2" presetClass="entr" presetSubtype="2" decel="5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ppt_y"/>
                          </p:val>
                        </p:tav>
                        <p:tav tm="100000">
                          <p:val>
                            <p:strVal val="#ppt_y"/>
                          </p:val>
                        </p:tav>
                      </p:tavLst>
                    </p:anim>
                  </p:childTnLst>
                </p:cTn>
              </p:par>
            </p:tnLst>
          </p:tmpl>
        </p:tmplLst>
      </p:bldP>
      <p:bldP spid="24" grpId="0" animBg="1">
        <p:tmplLst>
          <p:tmpl>
            <p:tnLst>
              <p:par>
                <p:cTn presetID="2" presetClass="entr" presetSubtype="8" decel="5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0-#ppt_w/2"/>
                          </p:val>
                        </p:tav>
                        <p:tav tm="100000">
                          <p:val>
                            <p:strVal val="#ppt_x"/>
                          </p:val>
                        </p:tav>
                      </p:tavLst>
                    </p:anim>
                    <p:anim calcmode="lin" valueType="num">
                      <p:cBhvr additive="base">
                        <p:cTn dur="1000" fill="hold"/>
                        <p:tgtEl>
                          <p:spTgt spid="24"/>
                        </p:tgtEl>
                        <p:attrNameLst>
                          <p:attrName>ppt_y</p:attrName>
                        </p:attrNameLst>
                      </p:cBhvr>
                      <p:tavLst>
                        <p:tav tm="0">
                          <p:val>
                            <p:strVal val="#ppt_y"/>
                          </p:val>
                        </p:tav>
                        <p:tav tm="100000">
                          <p:val>
                            <p:strVal val="#ppt_y"/>
                          </p:val>
                        </p:tav>
                      </p:tavLst>
                    </p:anim>
                  </p:childTnLst>
                </p:cTn>
              </p:par>
            </p:tnLst>
          </p:tmpl>
        </p:tmplLst>
      </p:bldP>
      <p:bldP spid="2" grpId="0"/>
      <p:bldP spid="30" grpId="0" animBg="1">
        <p:tmplLst>
          <p:tmpl>
            <p:tnLst>
              <p:par>
                <p:cTn presetID="2" presetClass="entr" presetSubtype="2" decel="5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 AFBEELDING | S">
    <p:bg>
      <p:bgPr>
        <a:solidFill>
          <a:schemeClr val="accent2"/>
        </a:solidFill>
        <a:effectLst/>
      </p:bgPr>
    </p:bg>
    <p:spTree>
      <p:nvGrpSpPr>
        <p:cNvPr id="1" name=""/>
        <p:cNvGrpSpPr/>
        <p:nvPr/>
      </p:nvGrpSpPr>
      <p:grpSpPr>
        <a:xfrm>
          <a:off x="0" y="0"/>
          <a:ext cx="0" cy="0"/>
          <a:chOff x="0" y="0"/>
          <a:chExt cx="0" cy="0"/>
        </a:xfrm>
      </p:grpSpPr>
      <p:sp>
        <p:nvSpPr>
          <p:cNvPr id="23" name="Vrije vorm 22">
            <a:extLst>
              <a:ext uri="{FF2B5EF4-FFF2-40B4-BE49-F238E27FC236}">
                <a16:creationId xmlns:a16="http://schemas.microsoft.com/office/drawing/2014/main" id="{836A23E1-878C-B248-8CF4-8E269AAEEF08}"/>
              </a:ext>
            </a:extLst>
          </p:cNvPr>
          <p:cNvSpPr/>
          <p:nvPr userDrawn="1"/>
        </p:nvSpPr>
        <p:spPr>
          <a:xfrm rot="5400000" flipH="1" flipV="1">
            <a:off x="4514859" y="-1547809"/>
            <a:ext cx="6129338" cy="9224954"/>
          </a:xfrm>
          <a:custGeom>
            <a:avLst/>
            <a:gdLst>
              <a:gd name="connsiteX0" fmla="*/ 6129338 w 6129338"/>
              <a:gd name="connsiteY0" fmla="*/ 6443664 h 9224954"/>
              <a:gd name="connsiteX1" fmla="*/ 6129337 w 6129338"/>
              <a:gd name="connsiteY1" fmla="*/ 7138992 h 9224954"/>
              <a:gd name="connsiteX2" fmla="*/ 6129337 w 6129338"/>
              <a:gd name="connsiteY2" fmla="*/ 8529626 h 9224954"/>
              <a:gd name="connsiteX3" fmla="*/ 6129338 w 6129338"/>
              <a:gd name="connsiteY3" fmla="*/ 8529626 h 9224954"/>
              <a:gd name="connsiteX4" fmla="*/ 6129337 w 6129338"/>
              <a:gd name="connsiteY4" fmla="*/ 9224954 h 9224954"/>
              <a:gd name="connsiteX5" fmla="*/ 6002340 w 6129338"/>
              <a:gd name="connsiteY5" fmla="*/ 9224954 h 9224954"/>
              <a:gd name="connsiteX6" fmla="*/ 4884737 w 6129338"/>
              <a:gd name="connsiteY6" fmla="*/ 9224954 h 9224954"/>
              <a:gd name="connsiteX7" fmla="*/ 4757740 w 6129338"/>
              <a:gd name="connsiteY7" fmla="*/ 9224954 h 9224954"/>
              <a:gd name="connsiteX8" fmla="*/ 4356099 w 6129338"/>
              <a:gd name="connsiteY8" fmla="*/ 9224954 h 9224954"/>
              <a:gd name="connsiteX9" fmla="*/ 4229102 w 6129338"/>
              <a:gd name="connsiteY9" fmla="*/ 9224954 h 9224954"/>
              <a:gd name="connsiteX10" fmla="*/ 3373437 w 6129338"/>
              <a:gd name="connsiteY10" fmla="*/ 9224954 h 9224954"/>
              <a:gd name="connsiteX11" fmla="*/ 3246440 w 6129338"/>
              <a:gd name="connsiteY11" fmla="*/ 9224954 h 9224954"/>
              <a:gd name="connsiteX12" fmla="*/ 3111499 w 6129338"/>
              <a:gd name="connsiteY12" fmla="*/ 9224954 h 9224954"/>
              <a:gd name="connsiteX13" fmla="*/ 2984502 w 6129338"/>
              <a:gd name="connsiteY13" fmla="*/ 9224954 h 9224954"/>
              <a:gd name="connsiteX14" fmla="*/ 1900236 w 6129338"/>
              <a:gd name="connsiteY14" fmla="*/ 9224954 h 9224954"/>
              <a:gd name="connsiteX15" fmla="*/ 1773239 w 6129338"/>
              <a:gd name="connsiteY15" fmla="*/ 9224954 h 9224954"/>
              <a:gd name="connsiteX16" fmla="*/ 1600199 w 6129338"/>
              <a:gd name="connsiteY16" fmla="*/ 9224954 h 9224954"/>
              <a:gd name="connsiteX17" fmla="*/ 1473202 w 6129338"/>
              <a:gd name="connsiteY17" fmla="*/ 9224954 h 9224954"/>
              <a:gd name="connsiteX18" fmla="*/ 126998 w 6129338"/>
              <a:gd name="connsiteY18" fmla="*/ 9224954 h 9224954"/>
              <a:gd name="connsiteX19" fmla="*/ 1 w 6129338"/>
              <a:gd name="connsiteY19" fmla="*/ 9224954 h 9224954"/>
              <a:gd name="connsiteX20" fmla="*/ 1 w 6129338"/>
              <a:gd name="connsiteY20" fmla="*/ 9069374 h 9224954"/>
              <a:gd name="connsiteX21" fmla="*/ 0 w 6129338"/>
              <a:gd name="connsiteY21" fmla="*/ 9069374 h 9224954"/>
              <a:gd name="connsiteX22" fmla="*/ 0 w 6129338"/>
              <a:gd name="connsiteY22" fmla="*/ 6983412 h 9224954"/>
              <a:gd name="connsiteX23" fmla="*/ 0 w 6129338"/>
              <a:gd name="connsiteY23" fmla="*/ 6983412 h 9224954"/>
              <a:gd name="connsiteX24" fmla="*/ 1 w 6129338"/>
              <a:gd name="connsiteY24" fmla="*/ 295546 h 9224954"/>
              <a:gd name="connsiteX25" fmla="*/ 295547 w 6129338"/>
              <a:gd name="connsiteY25" fmla="*/ 0 h 9224954"/>
              <a:gd name="connsiteX26" fmla="*/ 422544 w 6129338"/>
              <a:gd name="connsiteY26" fmla="*/ 0 h 9224954"/>
              <a:gd name="connsiteX27" fmla="*/ 1768748 w 6129338"/>
              <a:gd name="connsiteY27" fmla="*/ 0 h 9224954"/>
              <a:gd name="connsiteX28" fmla="*/ 1773239 w 6129338"/>
              <a:gd name="connsiteY28" fmla="*/ 0 h 9224954"/>
              <a:gd name="connsiteX29" fmla="*/ 1895745 w 6129338"/>
              <a:gd name="connsiteY29" fmla="*/ 0 h 9224954"/>
              <a:gd name="connsiteX30" fmla="*/ 1900236 w 6129338"/>
              <a:gd name="connsiteY30" fmla="*/ 0 h 9224954"/>
              <a:gd name="connsiteX31" fmla="*/ 3246440 w 6129338"/>
              <a:gd name="connsiteY31" fmla="*/ 0 h 9224954"/>
              <a:gd name="connsiteX32" fmla="*/ 3280048 w 6129338"/>
              <a:gd name="connsiteY32" fmla="*/ 0 h 9224954"/>
              <a:gd name="connsiteX33" fmla="*/ 3373437 w 6129338"/>
              <a:gd name="connsiteY33" fmla="*/ 0 h 9224954"/>
              <a:gd name="connsiteX34" fmla="*/ 3407045 w 6129338"/>
              <a:gd name="connsiteY34" fmla="*/ 0 h 9224954"/>
              <a:gd name="connsiteX35" fmla="*/ 4524648 w 6129338"/>
              <a:gd name="connsiteY35" fmla="*/ 0 h 9224954"/>
              <a:gd name="connsiteX36" fmla="*/ 4651645 w 6129338"/>
              <a:gd name="connsiteY36" fmla="*/ 0 h 9224954"/>
              <a:gd name="connsiteX37" fmla="*/ 4757740 w 6129338"/>
              <a:gd name="connsiteY37" fmla="*/ 0 h 9224954"/>
              <a:gd name="connsiteX38" fmla="*/ 4884737 w 6129338"/>
              <a:gd name="connsiteY38" fmla="*/ 0 h 9224954"/>
              <a:gd name="connsiteX39" fmla="*/ 6002340 w 6129338"/>
              <a:gd name="connsiteY39" fmla="*/ 0 h 9224954"/>
              <a:gd name="connsiteX40" fmla="*/ 6129337 w 6129338"/>
              <a:gd name="connsiteY40" fmla="*/ 0 h 9224954"/>
              <a:gd name="connsiteX41" fmla="*/ 6129337 w 6129338"/>
              <a:gd name="connsiteY41" fmla="*/ 2085963 h 9224954"/>
              <a:gd name="connsiteX42" fmla="*/ 6129337 w 6129338"/>
              <a:gd name="connsiteY42" fmla="*/ 6443664 h 922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129338" h="9224954">
                <a:moveTo>
                  <a:pt x="6129338" y="6443664"/>
                </a:moveTo>
                <a:lnTo>
                  <a:pt x="6129337" y="7138992"/>
                </a:lnTo>
                <a:lnTo>
                  <a:pt x="6129337" y="8529626"/>
                </a:lnTo>
                <a:lnTo>
                  <a:pt x="6129338" y="8529626"/>
                </a:lnTo>
                <a:lnTo>
                  <a:pt x="6129337" y="9224954"/>
                </a:lnTo>
                <a:lnTo>
                  <a:pt x="6002340" y="9224954"/>
                </a:lnTo>
                <a:lnTo>
                  <a:pt x="4884737" y="9224954"/>
                </a:lnTo>
                <a:lnTo>
                  <a:pt x="4757740" y="9224954"/>
                </a:lnTo>
                <a:lnTo>
                  <a:pt x="4356099" y="9224954"/>
                </a:lnTo>
                <a:lnTo>
                  <a:pt x="4229102" y="9224954"/>
                </a:lnTo>
                <a:lnTo>
                  <a:pt x="3373437" y="9224954"/>
                </a:lnTo>
                <a:lnTo>
                  <a:pt x="3246440" y="9224954"/>
                </a:lnTo>
                <a:lnTo>
                  <a:pt x="3111499" y="9224954"/>
                </a:lnTo>
                <a:lnTo>
                  <a:pt x="2984502" y="9224954"/>
                </a:lnTo>
                <a:lnTo>
                  <a:pt x="1900236" y="9224954"/>
                </a:lnTo>
                <a:lnTo>
                  <a:pt x="1773239" y="9224954"/>
                </a:lnTo>
                <a:lnTo>
                  <a:pt x="1600199" y="9224954"/>
                </a:lnTo>
                <a:lnTo>
                  <a:pt x="1473202" y="9224954"/>
                </a:lnTo>
                <a:lnTo>
                  <a:pt x="126998" y="9224954"/>
                </a:lnTo>
                <a:lnTo>
                  <a:pt x="1" y="9224954"/>
                </a:lnTo>
                <a:lnTo>
                  <a:pt x="1" y="9069374"/>
                </a:lnTo>
                <a:lnTo>
                  <a:pt x="0" y="9069374"/>
                </a:lnTo>
                <a:lnTo>
                  <a:pt x="0" y="6983412"/>
                </a:lnTo>
                <a:lnTo>
                  <a:pt x="0" y="6983412"/>
                </a:lnTo>
                <a:lnTo>
                  <a:pt x="1" y="295546"/>
                </a:lnTo>
                <a:cubicBezTo>
                  <a:pt x="1" y="132320"/>
                  <a:pt x="132321" y="0"/>
                  <a:pt x="295547" y="0"/>
                </a:cubicBezTo>
                <a:lnTo>
                  <a:pt x="422544" y="0"/>
                </a:lnTo>
                <a:lnTo>
                  <a:pt x="1768748" y="0"/>
                </a:lnTo>
                <a:lnTo>
                  <a:pt x="1773239" y="0"/>
                </a:lnTo>
                <a:lnTo>
                  <a:pt x="1895745" y="0"/>
                </a:lnTo>
                <a:lnTo>
                  <a:pt x="1900236" y="0"/>
                </a:lnTo>
                <a:lnTo>
                  <a:pt x="3246440" y="0"/>
                </a:lnTo>
                <a:lnTo>
                  <a:pt x="3280048" y="0"/>
                </a:lnTo>
                <a:lnTo>
                  <a:pt x="3373437" y="0"/>
                </a:lnTo>
                <a:lnTo>
                  <a:pt x="3407045" y="0"/>
                </a:lnTo>
                <a:lnTo>
                  <a:pt x="4524648" y="0"/>
                </a:lnTo>
                <a:lnTo>
                  <a:pt x="4651645" y="0"/>
                </a:lnTo>
                <a:lnTo>
                  <a:pt x="4757740" y="0"/>
                </a:lnTo>
                <a:lnTo>
                  <a:pt x="4884737" y="0"/>
                </a:lnTo>
                <a:lnTo>
                  <a:pt x="6002340" y="0"/>
                </a:lnTo>
                <a:lnTo>
                  <a:pt x="6129337" y="0"/>
                </a:lnTo>
                <a:lnTo>
                  <a:pt x="6129337" y="2085963"/>
                </a:lnTo>
                <a:lnTo>
                  <a:pt x="6129337" y="64436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0" name="Tijdelijke aanduiding voor afbeelding 19">
            <a:extLst>
              <a:ext uri="{FF2B5EF4-FFF2-40B4-BE49-F238E27FC236}">
                <a16:creationId xmlns:a16="http://schemas.microsoft.com/office/drawing/2014/main" id="{25B0E625-8A06-CE46-AF8A-99B97A250578}"/>
              </a:ext>
            </a:extLst>
          </p:cNvPr>
          <p:cNvSpPr>
            <a:spLocks noGrp="1"/>
          </p:cNvSpPr>
          <p:nvPr>
            <p:ph type="pic" sz="quarter" idx="17" hasCustomPrompt="1"/>
          </p:nvPr>
        </p:nvSpPr>
        <p:spPr>
          <a:xfrm>
            <a:off x="688073" y="692149"/>
            <a:ext cx="2974298" cy="4897440"/>
          </a:xfrm>
          <a:custGeom>
            <a:avLst/>
            <a:gdLst>
              <a:gd name="connsiteX0" fmla="*/ 7252 w 2974298"/>
              <a:gd name="connsiteY0" fmla="*/ 0 h 4897440"/>
              <a:gd name="connsiteX1" fmla="*/ 2974298 w 2974298"/>
              <a:gd name="connsiteY1" fmla="*/ 0 h 4897440"/>
              <a:gd name="connsiteX2" fmla="*/ 2974298 w 2974298"/>
              <a:gd name="connsiteY2" fmla="*/ 139700 h 4897440"/>
              <a:gd name="connsiteX3" fmla="*/ 2974298 w 2974298"/>
              <a:gd name="connsiteY3" fmla="*/ 372792 h 4897440"/>
              <a:gd name="connsiteX4" fmla="*/ 2974298 w 2974298"/>
              <a:gd name="connsiteY4" fmla="*/ 1617392 h 4897440"/>
              <a:gd name="connsiteX5" fmla="*/ 2967513 w 2974298"/>
              <a:gd name="connsiteY5" fmla="*/ 1651000 h 4897440"/>
              <a:gd name="connsiteX6" fmla="*/ 2974298 w 2974298"/>
              <a:gd name="connsiteY6" fmla="*/ 1651000 h 4897440"/>
              <a:gd name="connsiteX7" fmla="*/ 2974298 w 2974298"/>
              <a:gd name="connsiteY7" fmla="*/ 3124201 h 4897440"/>
              <a:gd name="connsiteX8" fmla="*/ 2974298 w 2974298"/>
              <a:gd name="connsiteY8" fmla="*/ 3128692 h 4897440"/>
              <a:gd name="connsiteX9" fmla="*/ 2974298 w 2974298"/>
              <a:gd name="connsiteY9" fmla="*/ 4601893 h 4897440"/>
              <a:gd name="connsiteX10" fmla="*/ 2678752 w 2974298"/>
              <a:gd name="connsiteY10" fmla="*/ 4897439 h 4897440"/>
              <a:gd name="connsiteX11" fmla="*/ 7252 w 2974298"/>
              <a:gd name="connsiteY11" fmla="*/ 4897440 h 4897440"/>
              <a:gd name="connsiteX12" fmla="*/ 7252 w 2974298"/>
              <a:gd name="connsiteY12" fmla="*/ 3232935 h 4897440"/>
              <a:gd name="connsiteX13" fmla="*/ 7252 w 2974298"/>
              <a:gd name="connsiteY13" fmla="*/ 3227520 h 4897440"/>
              <a:gd name="connsiteX14" fmla="*/ 7252 w 2974298"/>
              <a:gd name="connsiteY14" fmla="*/ 1451084 h 4897440"/>
              <a:gd name="connsiteX15" fmla="*/ 0 w 2974298"/>
              <a:gd name="connsiteY15" fmla="*/ 1451084 h 4897440"/>
              <a:gd name="connsiteX16" fmla="*/ 7252 w 2974298"/>
              <a:gd name="connsiteY16" fmla="*/ 1410558 h 489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4298" h="4897440">
                <a:moveTo>
                  <a:pt x="7252" y="0"/>
                </a:moveTo>
                <a:lnTo>
                  <a:pt x="2974298" y="0"/>
                </a:lnTo>
                <a:lnTo>
                  <a:pt x="2974298" y="139700"/>
                </a:lnTo>
                <a:lnTo>
                  <a:pt x="2974298" y="372792"/>
                </a:lnTo>
                <a:lnTo>
                  <a:pt x="2974298" y="1617392"/>
                </a:lnTo>
                <a:lnTo>
                  <a:pt x="2967513" y="1651000"/>
                </a:lnTo>
                <a:lnTo>
                  <a:pt x="2974298" y="1651000"/>
                </a:lnTo>
                <a:lnTo>
                  <a:pt x="2974298" y="3124201"/>
                </a:lnTo>
                <a:lnTo>
                  <a:pt x="2974298" y="3128692"/>
                </a:lnTo>
                <a:lnTo>
                  <a:pt x="2974298" y="4601893"/>
                </a:lnTo>
                <a:cubicBezTo>
                  <a:pt x="2974298" y="4765119"/>
                  <a:pt x="2841978" y="4897439"/>
                  <a:pt x="2678752" y="4897439"/>
                </a:cubicBezTo>
                <a:lnTo>
                  <a:pt x="7252" y="4897440"/>
                </a:lnTo>
                <a:lnTo>
                  <a:pt x="7252" y="3232935"/>
                </a:lnTo>
                <a:lnTo>
                  <a:pt x="7252" y="3227520"/>
                </a:lnTo>
                <a:lnTo>
                  <a:pt x="7252" y="1451084"/>
                </a:lnTo>
                <a:lnTo>
                  <a:pt x="0" y="1451084"/>
                </a:lnTo>
                <a:lnTo>
                  <a:pt x="7252" y="1410558"/>
                </a:lnTo>
                <a:close/>
              </a:path>
            </a:pathLst>
          </a:custGeom>
          <a:solidFill>
            <a:schemeClr val="bg2"/>
          </a:solidFill>
        </p:spPr>
        <p:txBody>
          <a:bodyPr wrap="square" bIns="0" anchor="ctr">
            <a:noAutofit/>
          </a:bodyPr>
          <a:lstStyle>
            <a:lvl1pPr marL="0" indent="0" algn="ctr">
              <a:buNone/>
              <a:defRPr sz="1200" i="1">
                <a:solidFill>
                  <a:schemeClr val="bg2">
                    <a:lumMod val="20000"/>
                    <a:lumOff val="80000"/>
                  </a:schemeClr>
                </a:solidFill>
              </a:defRPr>
            </a:lvl1pPr>
          </a:lstStyle>
          <a:p>
            <a:r>
              <a:rPr lang="nl-NL"/>
              <a:t>Klik op onderstaand pictogram </a:t>
            </a:r>
            <a:br>
              <a:rPr lang="nl-NL"/>
            </a:br>
            <a:r>
              <a:rPr lang="nl-NL"/>
              <a:t>om een afbeelding in te voegen.</a:t>
            </a:r>
            <a:br>
              <a:rPr lang="nl-NL"/>
            </a:br>
            <a:br>
              <a:rPr lang="nl-NL"/>
            </a:br>
            <a:br>
              <a:rPr lang="nl-NL"/>
            </a:br>
            <a:endParaRPr lang="nl-NL"/>
          </a:p>
          <a:p>
            <a:br>
              <a:rPr lang="nl-NL"/>
            </a:br>
            <a:r>
              <a:rPr lang="nl-NL"/>
              <a:t>Hulp nodig? Kijk aan de zijkanten van </a:t>
            </a:r>
            <a:br>
              <a:rPr lang="nl-NL"/>
            </a:br>
            <a:r>
              <a:rPr lang="nl-NL"/>
              <a:t>de slides voor additionele instructies.</a:t>
            </a:r>
          </a:p>
        </p:txBody>
      </p:sp>
      <p:sp>
        <p:nvSpPr>
          <p:cNvPr id="3" name="Tijdelijke aanduiding voor datum 2">
            <a:extLst>
              <a:ext uri="{FF2B5EF4-FFF2-40B4-BE49-F238E27FC236}">
                <a16:creationId xmlns:a16="http://schemas.microsoft.com/office/drawing/2014/main" id="{158A8110-C469-614C-96D9-C9AA8E743914}"/>
              </a:ext>
            </a:extLst>
          </p:cNvPr>
          <p:cNvSpPr>
            <a:spLocks noGrp="1"/>
          </p:cNvSpPr>
          <p:nvPr>
            <p:ph type="dt" sz="half" idx="10"/>
          </p:nvPr>
        </p:nvSpPr>
        <p:spPr/>
        <p:txBody>
          <a:bodyPr/>
          <a:lstStyle/>
          <a:p>
            <a:fld id="{8CD0CAD2-5C3D-2F4B-83E2-D9B99AE84357}" type="datetime1">
              <a:rPr lang="nl-NL" smtClean="0"/>
              <a:t>8-5-2026</a:t>
            </a:fld>
            <a:endParaRPr lang="nl-NL"/>
          </a:p>
        </p:txBody>
      </p:sp>
      <p:sp>
        <p:nvSpPr>
          <p:cNvPr id="4" name="Tijdelijke aanduiding voor voettekst 3">
            <a:extLst>
              <a:ext uri="{FF2B5EF4-FFF2-40B4-BE49-F238E27FC236}">
                <a16:creationId xmlns:a16="http://schemas.microsoft.com/office/drawing/2014/main" id="{4335C195-7FC8-2743-8046-8E807ADCB515}"/>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996CFF44-5A91-0543-8168-5AF506F53AEE}"/>
              </a:ext>
            </a:extLst>
          </p:cNvPr>
          <p:cNvSpPr>
            <a:spLocks noGrp="1"/>
          </p:cNvSpPr>
          <p:nvPr>
            <p:ph type="sldNum" sz="quarter" idx="12"/>
          </p:nvPr>
        </p:nvSpPr>
        <p:spPr/>
        <p:txBody>
          <a:bodyPr/>
          <a:lstStyle/>
          <a:p>
            <a:fld id="{50E5CD75-C378-6A4E-B4FC-696468C14F04}" type="slidenum">
              <a:rPr lang="nl-NL" smtClean="0"/>
              <a:pPr/>
              <a:t>‹nr.›</a:t>
            </a:fld>
            <a:endParaRPr lang="nl-NL"/>
          </a:p>
        </p:txBody>
      </p:sp>
      <p:sp>
        <p:nvSpPr>
          <p:cNvPr id="6" name="Tekstvak 5">
            <a:extLst>
              <a:ext uri="{FF2B5EF4-FFF2-40B4-BE49-F238E27FC236}">
                <a16:creationId xmlns:a16="http://schemas.microsoft.com/office/drawing/2014/main" id="{07893AE9-1CF9-4F41-91B1-1EDE77685283}"/>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Tekst + afbeelding | S</a:t>
            </a:r>
          </a:p>
        </p:txBody>
      </p:sp>
      <p:sp>
        <p:nvSpPr>
          <p:cNvPr id="2" name="Titel 1">
            <a:extLst>
              <a:ext uri="{FF2B5EF4-FFF2-40B4-BE49-F238E27FC236}">
                <a16:creationId xmlns:a16="http://schemas.microsoft.com/office/drawing/2014/main" id="{A6035779-D5FA-DF4A-A08C-977A4CDDBDE8}"/>
              </a:ext>
            </a:extLst>
          </p:cNvPr>
          <p:cNvSpPr>
            <a:spLocks noGrp="1"/>
          </p:cNvSpPr>
          <p:nvPr>
            <p:ph type="title" hasCustomPrompt="1"/>
          </p:nvPr>
        </p:nvSpPr>
        <p:spPr>
          <a:xfrm>
            <a:off x="4357692" y="692151"/>
            <a:ext cx="7138982" cy="433387"/>
          </a:xfrm>
        </p:spPr>
        <p:txBody>
          <a:bodyPr/>
          <a:lstStyle>
            <a:lvl1pPr>
              <a:defRPr>
                <a:solidFill>
                  <a:schemeClr val="bg2"/>
                </a:solidFill>
              </a:defRPr>
            </a:lvl1pPr>
          </a:lstStyle>
          <a:p>
            <a:r>
              <a:rPr lang="nl-NL"/>
              <a:t>Plaats hier een titel</a:t>
            </a:r>
          </a:p>
        </p:txBody>
      </p:sp>
      <p:sp>
        <p:nvSpPr>
          <p:cNvPr id="8" name="Tijdelijke aanduiding voor tekst 7">
            <a:extLst>
              <a:ext uri="{FF2B5EF4-FFF2-40B4-BE49-F238E27FC236}">
                <a16:creationId xmlns:a16="http://schemas.microsoft.com/office/drawing/2014/main" id="{06C819C4-ACBF-164C-9D89-4B675270436B}"/>
              </a:ext>
            </a:extLst>
          </p:cNvPr>
          <p:cNvSpPr>
            <a:spLocks noGrp="1"/>
          </p:cNvSpPr>
          <p:nvPr>
            <p:ph type="body" sz="quarter" idx="13" hasCustomPrompt="1"/>
          </p:nvPr>
        </p:nvSpPr>
        <p:spPr>
          <a:xfrm>
            <a:off x="4357693" y="1196975"/>
            <a:ext cx="7138982" cy="287338"/>
          </a:xfrm>
        </p:spPr>
        <p:txBody>
          <a:bodyPr>
            <a:noAutofit/>
          </a:bodyPr>
          <a:lstStyle>
            <a:lvl1pPr marL="0" indent="0">
              <a:buNone/>
              <a:defRPr sz="2200">
                <a:solidFill>
                  <a:schemeClr val="tx1"/>
                </a:solidFill>
              </a:defRPr>
            </a:lvl1pPr>
          </a:lstStyle>
          <a:p>
            <a:pPr lvl="0"/>
            <a:r>
              <a:rPr lang="nl-NL"/>
              <a:t>Plaats hier een ondertitel</a:t>
            </a:r>
          </a:p>
        </p:txBody>
      </p:sp>
      <p:sp>
        <p:nvSpPr>
          <p:cNvPr id="11" name="Tijdelijke aanduiding voor tekst 10">
            <a:extLst>
              <a:ext uri="{FF2B5EF4-FFF2-40B4-BE49-F238E27FC236}">
                <a16:creationId xmlns:a16="http://schemas.microsoft.com/office/drawing/2014/main" id="{44E82E22-6B4F-0849-A24C-FC07FEE65DDF}"/>
              </a:ext>
            </a:extLst>
          </p:cNvPr>
          <p:cNvSpPr>
            <a:spLocks noGrp="1"/>
          </p:cNvSpPr>
          <p:nvPr>
            <p:ph type="body" sz="quarter" idx="14" hasCustomPrompt="1"/>
          </p:nvPr>
        </p:nvSpPr>
        <p:spPr>
          <a:xfrm>
            <a:off x="4357691" y="1773239"/>
            <a:ext cx="7138983" cy="3816350"/>
          </a:xfrm>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 #1</a:t>
            </a:r>
          </a:p>
          <a:p>
            <a:pPr lvl="5"/>
            <a:r>
              <a:rPr lang="nl-NL"/>
              <a:t>Alt. Subtitel #2</a:t>
            </a:r>
          </a:p>
          <a:p>
            <a:pPr lvl="6"/>
            <a:r>
              <a:rPr lang="nl-NL"/>
              <a:t>Numerieke </a:t>
            </a:r>
            <a:r>
              <a:rPr lang="nl-NL" err="1"/>
              <a:t>bullet</a:t>
            </a:r>
            <a:endParaRPr lang="nl-NL"/>
          </a:p>
          <a:p>
            <a:pPr lvl="7"/>
            <a:r>
              <a:rPr lang="nl-NL"/>
              <a:t>Alfabetische </a:t>
            </a:r>
            <a:r>
              <a:rPr lang="nl-NL" err="1"/>
              <a:t>bullet</a:t>
            </a:r>
            <a:endParaRPr lang="nl-NL"/>
          </a:p>
          <a:p>
            <a:pPr lvl="8"/>
            <a:r>
              <a:rPr lang="nl-NL"/>
              <a:t>Bronvermelding</a:t>
            </a:r>
          </a:p>
        </p:txBody>
      </p:sp>
      <p:grpSp>
        <p:nvGrpSpPr>
          <p:cNvPr id="24" name="INSTRUCTIE">
            <a:extLst>
              <a:ext uri="{FF2B5EF4-FFF2-40B4-BE49-F238E27FC236}">
                <a16:creationId xmlns:a16="http://schemas.microsoft.com/office/drawing/2014/main" id="{C91054D4-66C2-A148-B614-12BE06903A5E}"/>
              </a:ext>
            </a:extLst>
          </p:cNvPr>
          <p:cNvGrpSpPr/>
          <p:nvPr userDrawn="1"/>
        </p:nvGrpSpPr>
        <p:grpSpPr>
          <a:xfrm>
            <a:off x="-3786437" y="0"/>
            <a:ext cx="3693386" cy="5359349"/>
            <a:chOff x="-3786437" y="0"/>
            <a:chExt cx="3693386" cy="5359349"/>
          </a:xfrm>
        </p:grpSpPr>
        <p:sp>
          <p:nvSpPr>
            <p:cNvPr id="25" name="Rechthoek 24">
              <a:extLst>
                <a:ext uri="{FF2B5EF4-FFF2-40B4-BE49-F238E27FC236}">
                  <a16:creationId xmlns:a16="http://schemas.microsoft.com/office/drawing/2014/main" id="{FAE9C8E8-F54C-FD48-98D6-24E52A29F65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26" name="Ovaal 25">
              <a:extLst>
                <a:ext uri="{FF2B5EF4-FFF2-40B4-BE49-F238E27FC236}">
                  <a16:creationId xmlns:a16="http://schemas.microsoft.com/office/drawing/2014/main" id="{0BD48CAE-F744-0E4B-9551-0F0A4E0A8471}"/>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7" name="Rechthoek 26">
              <a:extLst>
                <a:ext uri="{FF2B5EF4-FFF2-40B4-BE49-F238E27FC236}">
                  <a16:creationId xmlns:a16="http://schemas.microsoft.com/office/drawing/2014/main" id="{6D4450AB-BE5C-C542-B1BB-5EA1D1AD1E74}"/>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Arial" panose="020B0604020202020204" pitchFamily="34" charset="0"/>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8" name="Ovaal 27">
              <a:extLst>
                <a:ext uri="{FF2B5EF4-FFF2-40B4-BE49-F238E27FC236}">
                  <a16:creationId xmlns:a16="http://schemas.microsoft.com/office/drawing/2014/main" id="{8900E60A-DE88-CA40-AE70-C67F98F38364}"/>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6D2074F8-D04A-7642-AE50-3E348F8A206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30" name="Rechthoek 29">
              <a:extLst>
                <a:ext uri="{FF2B5EF4-FFF2-40B4-BE49-F238E27FC236}">
                  <a16:creationId xmlns:a16="http://schemas.microsoft.com/office/drawing/2014/main" id="{83735375-66AE-8B4D-84E5-695CE694165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Arial" panose="020B060402020202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31" name="Ovaal 30">
              <a:extLst>
                <a:ext uri="{FF2B5EF4-FFF2-40B4-BE49-F238E27FC236}">
                  <a16:creationId xmlns:a16="http://schemas.microsoft.com/office/drawing/2014/main" id="{73ABDBD3-CD5E-D14F-A8AD-DC9582FB56C1}"/>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3" name="Rechthoek 32">
              <a:extLst>
                <a:ext uri="{FF2B5EF4-FFF2-40B4-BE49-F238E27FC236}">
                  <a16:creationId xmlns:a16="http://schemas.microsoft.com/office/drawing/2014/main" id="{B1DD1E84-7DF7-FE4C-B97F-64AB1AB947B0}"/>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34" name="Ovaal 33">
              <a:extLst>
                <a:ext uri="{FF2B5EF4-FFF2-40B4-BE49-F238E27FC236}">
                  <a16:creationId xmlns:a16="http://schemas.microsoft.com/office/drawing/2014/main" id="{7115DDC3-AE6B-084C-8334-A6B8C85A0E85}"/>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5" name="Rechthoek 34">
              <a:extLst>
                <a:ext uri="{FF2B5EF4-FFF2-40B4-BE49-F238E27FC236}">
                  <a16:creationId xmlns:a16="http://schemas.microsoft.com/office/drawing/2014/main" id="{72CBEACA-CD12-F74D-91DC-C2A591F356BD}"/>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37" name="Ovaal 36">
              <a:extLst>
                <a:ext uri="{FF2B5EF4-FFF2-40B4-BE49-F238E27FC236}">
                  <a16:creationId xmlns:a16="http://schemas.microsoft.com/office/drawing/2014/main" id="{89BEEED3-01F0-D24D-82E2-E32656EA047E}"/>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8" name="Rechthoek 37">
              <a:extLst>
                <a:ext uri="{FF2B5EF4-FFF2-40B4-BE49-F238E27FC236}">
                  <a16:creationId xmlns:a16="http://schemas.microsoft.com/office/drawing/2014/main" id="{F36832CC-822A-C243-B48B-AB6EE7CA8FE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a:ln>
                    <a:noFill/>
                  </a:ln>
                  <a:solidFill>
                    <a:schemeClr val="bg2"/>
                  </a:solidFill>
                  <a:effectLst/>
                  <a:uLnTx/>
                  <a:uFillTx/>
                  <a:latin typeface="+mj-lt"/>
                  <a:cs typeface="Calibri" panose="020F0502020204030204" pitchFamily="34" charset="0"/>
                </a:rPr>
                <a:t>Subtitel #1</a:t>
              </a:r>
            </a:p>
          </p:txBody>
        </p:sp>
        <p:sp>
          <p:nvSpPr>
            <p:cNvPr id="39" name="Ovaal 38">
              <a:extLst>
                <a:ext uri="{FF2B5EF4-FFF2-40B4-BE49-F238E27FC236}">
                  <a16:creationId xmlns:a16="http://schemas.microsoft.com/office/drawing/2014/main" id="{87104C90-F528-044F-AC14-2F5AFFCDBF1B}"/>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0" name="Rechthoek 39">
              <a:extLst>
                <a:ext uri="{FF2B5EF4-FFF2-40B4-BE49-F238E27FC236}">
                  <a16:creationId xmlns:a16="http://schemas.microsoft.com/office/drawing/2014/main" id="{85760442-B69C-8A42-992C-C795AD3647D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41" name="Ovaal 40">
              <a:extLst>
                <a:ext uri="{FF2B5EF4-FFF2-40B4-BE49-F238E27FC236}">
                  <a16:creationId xmlns:a16="http://schemas.microsoft.com/office/drawing/2014/main" id="{A1CB263F-2291-F34C-980A-2E5E0CC5BA21}"/>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2" name="Rechthoek 41">
              <a:extLst>
                <a:ext uri="{FF2B5EF4-FFF2-40B4-BE49-F238E27FC236}">
                  <a16:creationId xmlns:a16="http://schemas.microsoft.com/office/drawing/2014/main" id="{4BC10A0D-5B29-054A-ADE9-3B65FD8DC3A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43" name="Ovaal 42">
              <a:extLst>
                <a:ext uri="{FF2B5EF4-FFF2-40B4-BE49-F238E27FC236}">
                  <a16:creationId xmlns:a16="http://schemas.microsoft.com/office/drawing/2014/main" id="{1EBCB00A-3C1A-2A43-B78D-5CA2634B86EE}"/>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4" name="Rechthoek 43">
              <a:extLst>
                <a:ext uri="{FF2B5EF4-FFF2-40B4-BE49-F238E27FC236}">
                  <a16:creationId xmlns:a16="http://schemas.microsoft.com/office/drawing/2014/main" id="{7F637D0E-08BD-514E-A6D4-9C734FCE67F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9525"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Bronvermelding</a:t>
              </a:r>
            </a:p>
          </p:txBody>
        </p:sp>
        <p:sp>
          <p:nvSpPr>
            <p:cNvPr id="45" name="Ovaal 44">
              <a:extLst>
                <a:ext uri="{FF2B5EF4-FFF2-40B4-BE49-F238E27FC236}">
                  <a16:creationId xmlns:a16="http://schemas.microsoft.com/office/drawing/2014/main" id="{C9F57DF1-9575-5848-8A86-4A724264741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6" name="Rechthoek 45">
              <a:extLst>
                <a:ext uri="{FF2B5EF4-FFF2-40B4-BE49-F238E27FC236}">
                  <a16:creationId xmlns:a16="http://schemas.microsoft.com/office/drawing/2014/main" id="{F8FA8DFF-58F2-9149-B1D7-39F0F73CE99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tx2"/>
                  </a:solidFill>
                  <a:effectLst/>
                  <a:uLnTx/>
                  <a:uFillTx/>
                  <a:latin typeface="+mj-lt"/>
                  <a:cs typeface="Calibri" panose="020F0502020204030204" pitchFamily="34" charset="0"/>
                </a:rPr>
                <a:t>Alt. subtitel #2</a:t>
              </a:r>
            </a:p>
          </p:txBody>
        </p:sp>
        <p:sp>
          <p:nvSpPr>
            <p:cNvPr id="47" name="Rechthoek 46">
              <a:extLst>
                <a:ext uri="{FF2B5EF4-FFF2-40B4-BE49-F238E27FC236}">
                  <a16:creationId xmlns:a16="http://schemas.microsoft.com/office/drawing/2014/main" id="{F729AB28-2F85-AB43-8336-98E91556E0B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48" name="ICOON_info">
              <a:extLst>
                <a:ext uri="{FF2B5EF4-FFF2-40B4-BE49-F238E27FC236}">
                  <a16:creationId xmlns:a16="http://schemas.microsoft.com/office/drawing/2014/main" id="{C6508FD4-617B-4841-AC11-F8F7F3AABB57}"/>
                </a:ext>
              </a:extLst>
            </p:cNvPr>
            <p:cNvGrpSpPr/>
            <p:nvPr userDrawn="1"/>
          </p:nvGrpSpPr>
          <p:grpSpPr>
            <a:xfrm>
              <a:off x="-376736" y="4400186"/>
              <a:ext cx="283685" cy="283685"/>
              <a:chOff x="-510741" y="5913713"/>
              <a:chExt cx="267555" cy="267555"/>
            </a:xfrm>
          </p:grpSpPr>
          <p:sp>
            <p:nvSpPr>
              <p:cNvPr id="90" name="Ovaal 89">
                <a:extLst>
                  <a:ext uri="{FF2B5EF4-FFF2-40B4-BE49-F238E27FC236}">
                    <a16:creationId xmlns:a16="http://schemas.microsoft.com/office/drawing/2014/main" id="{B21F0451-A7CF-0A42-A63F-DF9DE70EF74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3A86B7D7-0EDC-2E45-B597-E91FD8E1224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49" name="VOORBEELD">
              <a:extLst>
                <a:ext uri="{FF2B5EF4-FFF2-40B4-BE49-F238E27FC236}">
                  <a16:creationId xmlns:a16="http://schemas.microsoft.com/office/drawing/2014/main" id="{C228A21E-41B5-CA42-A6DD-D7E92AFA9427}"/>
                </a:ext>
              </a:extLst>
            </p:cNvPr>
            <p:cNvGrpSpPr/>
            <p:nvPr userDrawn="1"/>
          </p:nvGrpSpPr>
          <p:grpSpPr>
            <a:xfrm>
              <a:off x="-3605171" y="458674"/>
              <a:ext cx="3234311" cy="558875"/>
              <a:chOff x="-3605171" y="458674"/>
              <a:chExt cx="3234311" cy="558875"/>
            </a:xfrm>
          </p:grpSpPr>
          <p:sp>
            <p:nvSpPr>
              <p:cNvPr id="50" name="Rechthoek 49">
                <a:extLst>
                  <a:ext uri="{FF2B5EF4-FFF2-40B4-BE49-F238E27FC236}">
                    <a16:creationId xmlns:a16="http://schemas.microsoft.com/office/drawing/2014/main" id="{61C6F1C1-B84B-3341-B4D1-BF41003EFF9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51" name="Rechthoek 50">
                <a:extLst>
                  <a:ext uri="{FF2B5EF4-FFF2-40B4-BE49-F238E27FC236}">
                    <a16:creationId xmlns:a16="http://schemas.microsoft.com/office/drawing/2014/main" id="{907BF018-9DA6-4D46-A1E0-303E438C36A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4E1660DD-BFDA-7A4B-A740-F9B6CC1153A9}"/>
                  </a:ext>
                </a:extLst>
              </p:cNvPr>
              <p:cNvGrpSpPr/>
              <p:nvPr userDrawn="1"/>
            </p:nvGrpSpPr>
            <p:grpSpPr>
              <a:xfrm>
                <a:off x="-3386247" y="830871"/>
                <a:ext cx="139423" cy="109566"/>
                <a:chOff x="-2866744" y="827071"/>
                <a:chExt cx="168701" cy="132575"/>
              </a:xfrm>
            </p:grpSpPr>
            <p:grpSp>
              <p:nvGrpSpPr>
                <p:cNvPr id="83" name="Groep 82">
                  <a:extLst>
                    <a:ext uri="{FF2B5EF4-FFF2-40B4-BE49-F238E27FC236}">
                      <a16:creationId xmlns:a16="http://schemas.microsoft.com/office/drawing/2014/main" id="{27681CA9-D0C6-1E41-9423-4707A121A423}"/>
                    </a:ext>
                  </a:extLst>
                </p:cNvPr>
                <p:cNvGrpSpPr/>
                <p:nvPr userDrawn="1"/>
              </p:nvGrpSpPr>
              <p:grpSpPr>
                <a:xfrm>
                  <a:off x="-2866744" y="827071"/>
                  <a:ext cx="168701" cy="132575"/>
                  <a:chOff x="-2866744" y="827071"/>
                  <a:chExt cx="168701" cy="132575"/>
                </a:xfrm>
              </p:grpSpPr>
              <p:cxnSp>
                <p:nvCxnSpPr>
                  <p:cNvPr id="85" name="Rechte verbindingslijn 84">
                    <a:extLst>
                      <a:ext uri="{FF2B5EF4-FFF2-40B4-BE49-F238E27FC236}">
                        <a16:creationId xmlns:a16="http://schemas.microsoft.com/office/drawing/2014/main" id="{8DCA8D4A-5937-AD4B-92A5-9FD85F3B27D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05E58FE5-80B4-AD4B-883E-3B2C92B6331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E9DB7D2E-B78C-1F48-90E4-649FEE8E698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CEC1B6AF-B8F4-CA4C-B7EF-7AAF7AC4F52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8D3A0AA3-699A-EC48-9BE9-EEC0069B05E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4" name="Pijl: rechts 233">
                  <a:extLst>
                    <a:ext uri="{FF2B5EF4-FFF2-40B4-BE49-F238E27FC236}">
                      <a16:creationId xmlns:a16="http://schemas.microsoft.com/office/drawing/2014/main" id="{68C65C9B-BCB8-8649-AB15-BD2BF00011F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3" name="Groep 52">
                <a:extLst>
                  <a:ext uri="{FF2B5EF4-FFF2-40B4-BE49-F238E27FC236}">
                    <a16:creationId xmlns:a16="http://schemas.microsoft.com/office/drawing/2014/main" id="{B197BA4B-379F-CD48-9AFD-6391A3A8B515}"/>
                  </a:ext>
                </a:extLst>
              </p:cNvPr>
              <p:cNvGrpSpPr/>
              <p:nvPr userDrawn="1"/>
            </p:nvGrpSpPr>
            <p:grpSpPr>
              <a:xfrm>
                <a:off x="-3605171" y="830871"/>
                <a:ext cx="139423" cy="109566"/>
                <a:chOff x="-2866744" y="518074"/>
                <a:chExt cx="168701" cy="132575"/>
              </a:xfrm>
            </p:grpSpPr>
            <p:grpSp>
              <p:nvGrpSpPr>
                <p:cNvPr id="76" name="Groep 75">
                  <a:extLst>
                    <a:ext uri="{FF2B5EF4-FFF2-40B4-BE49-F238E27FC236}">
                      <a16:creationId xmlns:a16="http://schemas.microsoft.com/office/drawing/2014/main" id="{5FCF3D7E-CBBE-4D41-836B-3B1647306B0E}"/>
                    </a:ext>
                  </a:extLst>
                </p:cNvPr>
                <p:cNvGrpSpPr/>
                <p:nvPr userDrawn="1"/>
              </p:nvGrpSpPr>
              <p:grpSpPr>
                <a:xfrm>
                  <a:off x="-2866744" y="518074"/>
                  <a:ext cx="168701" cy="132575"/>
                  <a:chOff x="-2866744" y="518074"/>
                  <a:chExt cx="168701" cy="132575"/>
                </a:xfrm>
              </p:grpSpPr>
              <p:cxnSp>
                <p:nvCxnSpPr>
                  <p:cNvPr id="78" name="Rechte verbindingslijn 77">
                    <a:extLst>
                      <a:ext uri="{FF2B5EF4-FFF2-40B4-BE49-F238E27FC236}">
                        <a16:creationId xmlns:a16="http://schemas.microsoft.com/office/drawing/2014/main" id="{DBA0B8D9-0052-1B4A-B9AF-FE0149F1592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C28F903F-B555-2246-805F-CBA9B6DA293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57284D43-AF03-214B-8620-629EC075E8B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93494715-04FA-5348-8D0C-BF8DAFC6A19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43941918-3728-FA46-A33B-BFEB36DEEDC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7" name="Pijl: rechts 242">
                  <a:extLst>
                    <a:ext uri="{FF2B5EF4-FFF2-40B4-BE49-F238E27FC236}">
                      <a16:creationId xmlns:a16="http://schemas.microsoft.com/office/drawing/2014/main" id="{BFF385D3-553A-134B-8FF1-5A00E4357C7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54" name="Rechte verbindingslijn 53">
                <a:extLst>
                  <a:ext uri="{FF2B5EF4-FFF2-40B4-BE49-F238E27FC236}">
                    <a16:creationId xmlns:a16="http://schemas.microsoft.com/office/drawing/2014/main" id="{0D212ED5-EE4B-3448-B7DD-35C44973CC2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5" name="Rechte verbindingslijn 54">
                <a:extLst>
                  <a:ext uri="{FF2B5EF4-FFF2-40B4-BE49-F238E27FC236}">
                    <a16:creationId xmlns:a16="http://schemas.microsoft.com/office/drawing/2014/main" id="{63DF7F5A-1D41-E445-91FF-D0E29C374D0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6" name="Rechthoek 55">
                <a:extLst>
                  <a:ext uri="{FF2B5EF4-FFF2-40B4-BE49-F238E27FC236}">
                    <a16:creationId xmlns:a16="http://schemas.microsoft.com/office/drawing/2014/main" id="{CDB32D6D-5D20-624A-99DB-BF712070BBF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57" name="Rechthoek 56">
                <a:extLst>
                  <a:ext uri="{FF2B5EF4-FFF2-40B4-BE49-F238E27FC236}">
                    <a16:creationId xmlns:a16="http://schemas.microsoft.com/office/drawing/2014/main" id="{9B30676D-8A2B-B641-A1A9-98E5F85B2BF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58" name="Groep 57">
                <a:extLst>
                  <a:ext uri="{FF2B5EF4-FFF2-40B4-BE49-F238E27FC236}">
                    <a16:creationId xmlns:a16="http://schemas.microsoft.com/office/drawing/2014/main" id="{F08E5F5C-41D3-E44F-AA6B-46C30B31788F}"/>
                  </a:ext>
                </a:extLst>
              </p:cNvPr>
              <p:cNvGrpSpPr/>
              <p:nvPr userDrawn="1"/>
            </p:nvGrpSpPr>
            <p:grpSpPr>
              <a:xfrm>
                <a:off x="-2916763" y="769168"/>
                <a:ext cx="268738" cy="248381"/>
                <a:chOff x="-2916763" y="769168"/>
                <a:chExt cx="268738" cy="248381"/>
              </a:xfrm>
            </p:grpSpPr>
            <p:sp>
              <p:nvSpPr>
                <p:cNvPr id="68" name="Rechthoek 67">
                  <a:extLst>
                    <a:ext uri="{FF2B5EF4-FFF2-40B4-BE49-F238E27FC236}">
                      <a16:creationId xmlns:a16="http://schemas.microsoft.com/office/drawing/2014/main" id="{2B2238A2-8927-FC4C-9966-204049325F4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69" name="Groep 68">
                  <a:extLst>
                    <a:ext uri="{FF2B5EF4-FFF2-40B4-BE49-F238E27FC236}">
                      <a16:creationId xmlns:a16="http://schemas.microsoft.com/office/drawing/2014/main" id="{595F2F6D-2884-8142-9214-90DA369462C1}"/>
                    </a:ext>
                  </a:extLst>
                </p:cNvPr>
                <p:cNvGrpSpPr/>
                <p:nvPr userDrawn="1"/>
              </p:nvGrpSpPr>
              <p:grpSpPr>
                <a:xfrm>
                  <a:off x="-2866744" y="827071"/>
                  <a:ext cx="168701" cy="132575"/>
                  <a:chOff x="-2866744" y="827071"/>
                  <a:chExt cx="168701" cy="132575"/>
                </a:xfrm>
              </p:grpSpPr>
              <p:cxnSp>
                <p:nvCxnSpPr>
                  <p:cNvPr id="71" name="Rechte verbindingslijn 70">
                    <a:extLst>
                      <a:ext uri="{FF2B5EF4-FFF2-40B4-BE49-F238E27FC236}">
                        <a16:creationId xmlns:a16="http://schemas.microsoft.com/office/drawing/2014/main" id="{A948DCE9-896E-124B-B48F-A19EE1B3133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CFA9B513-C918-7546-BB56-21DD9AB9EF3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F0FD22FA-9C36-D542-867D-233D65CFA73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9CAEB2E1-D201-6046-8B6C-D07A34D21DC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48167615-C44A-E942-8775-76CF6BF28B3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0" name="Pijl: rechts 217">
                  <a:extLst>
                    <a:ext uri="{FF2B5EF4-FFF2-40B4-BE49-F238E27FC236}">
                      <a16:creationId xmlns:a16="http://schemas.microsoft.com/office/drawing/2014/main" id="{86C75768-21CF-C04A-A551-7F3A37908F8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9" name="Groep 58">
                <a:extLst>
                  <a:ext uri="{FF2B5EF4-FFF2-40B4-BE49-F238E27FC236}">
                    <a16:creationId xmlns:a16="http://schemas.microsoft.com/office/drawing/2014/main" id="{6EC6F3B6-E7A8-E84E-9A5C-1768876DDE5A}"/>
                  </a:ext>
                </a:extLst>
              </p:cNvPr>
              <p:cNvGrpSpPr/>
              <p:nvPr userDrawn="1"/>
            </p:nvGrpSpPr>
            <p:grpSpPr>
              <a:xfrm>
                <a:off x="-2916763" y="460171"/>
                <a:ext cx="268738" cy="248381"/>
                <a:chOff x="-2916763" y="460171"/>
                <a:chExt cx="268738" cy="248381"/>
              </a:xfrm>
            </p:grpSpPr>
            <p:sp>
              <p:nvSpPr>
                <p:cNvPr id="60" name="Rechthoek 59">
                  <a:extLst>
                    <a:ext uri="{FF2B5EF4-FFF2-40B4-BE49-F238E27FC236}">
                      <a16:creationId xmlns:a16="http://schemas.microsoft.com/office/drawing/2014/main" id="{7FD6E460-39D4-F249-B03B-6AB63F0615C1}"/>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61" name="Groep 60">
                  <a:extLst>
                    <a:ext uri="{FF2B5EF4-FFF2-40B4-BE49-F238E27FC236}">
                      <a16:creationId xmlns:a16="http://schemas.microsoft.com/office/drawing/2014/main" id="{EC26819D-5C99-BE4C-A58C-ED1B2CB6A665}"/>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FBDC44F3-9443-C44C-A3BD-CA9C3E388F9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E1595D1B-0097-7749-B158-69E36DC0ED1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59D899C1-D0C8-7347-81B0-997D9A75FE1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6B7D1E07-4F04-FA4D-A428-B25BEA92882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F272439F-5BEC-844A-906F-0BC779446D0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219">
                  <a:extLst>
                    <a:ext uri="{FF2B5EF4-FFF2-40B4-BE49-F238E27FC236}">
                      <a16:creationId xmlns:a16="http://schemas.microsoft.com/office/drawing/2014/main" id="{58668A9F-6562-7B4B-A569-1AD68AE43BB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92" name="INSTRUCTIE">
            <a:extLst>
              <a:ext uri="{FF2B5EF4-FFF2-40B4-BE49-F238E27FC236}">
                <a16:creationId xmlns:a16="http://schemas.microsoft.com/office/drawing/2014/main" id="{1F0E53C5-5E2F-184A-B17E-25276376BD22}"/>
              </a:ext>
            </a:extLst>
          </p:cNvPr>
          <p:cNvGrpSpPr/>
          <p:nvPr userDrawn="1"/>
        </p:nvGrpSpPr>
        <p:grpSpPr>
          <a:xfrm>
            <a:off x="12377595" y="0"/>
            <a:ext cx="3693386" cy="6857760"/>
            <a:chOff x="-3786437" y="0"/>
            <a:chExt cx="3693386" cy="6857760"/>
          </a:xfrm>
        </p:grpSpPr>
        <p:sp>
          <p:nvSpPr>
            <p:cNvPr id="93" name="Rechthoek 92">
              <a:extLst>
                <a:ext uri="{FF2B5EF4-FFF2-40B4-BE49-F238E27FC236}">
                  <a16:creationId xmlns:a16="http://schemas.microsoft.com/office/drawing/2014/main" id="{A4AFD228-87CA-014E-850F-E59375490F75}"/>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94" name="INSTRUCTIE">
              <a:extLst>
                <a:ext uri="{FF2B5EF4-FFF2-40B4-BE49-F238E27FC236}">
                  <a16:creationId xmlns:a16="http://schemas.microsoft.com/office/drawing/2014/main" id="{82BCF695-F75C-EC43-B86A-A9CAC951C130}"/>
                </a:ext>
              </a:extLst>
            </p:cNvPr>
            <p:cNvGrpSpPr/>
            <p:nvPr userDrawn="1"/>
          </p:nvGrpSpPr>
          <p:grpSpPr>
            <a:xfrm>
              <a:off x="-3786165" y="0"/>
              <a:ext cx="3693114" cy="6177730"/>
              <a:chOff x="-3786165" y="0"/>
              <a:chExt cx="3693114" cy="6177730"/>
            </a:xfrm>
          </p:grpSpPr>
          <p:sp>
            <p:nvSpPr>
              <p:cNvPr id="95" name="Rechthoek 94">
                <a:extLst>
                  <a:ext uri="{FF2B5EF4-FFF2-40B4-BE49-F238E27FC236}">
                    <a16:creationId xmlns:a16="http://schemas.microsoft.com/office/drawing/2014/main" id="{9A2B2FC4-544E-D347-A32C-F9AE20C3B711}"/>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96" name="Ovaal 95">
                <a:extLst>
                  <a:ext uri="{FF2B5EF4-FFF2-40B4-BE49-F238E27FC236}">
                    <a16:creationId xmlns:a16="http://schemas.microsoft.com/office/drawing/2014/main" id="{649E423E-B104-364C-B491-356FE51EEB0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7" name="Rechthoek 96">
                <a:extLst>
                  <a:ext uri="{FF2B5EF4-FFF2-40B4-BE49-F238E27FC236}">
                    <a16:creationId xmlns:a16="http://schemas.microsoft.com/office/drawing/2014/main" id="{3077934E-15CB-C04A-9AEC-83F34B565F58}"/>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8" name="Groep 97">
                <a:extLst>
                  <a:ext uri="{FF2B5EF4-FFF2-40B4-BE49-F238E27FC236}">
                    <a16:creationId xmlns:a16="http://schemas.microsoft.com/office/drawing/2014/main" id="{E122387F-12F0-5241-B025-B5DA1E0036ED}"/>
                  </a:ext>
                </a:extLst>
              </p:cNvPr>
              <p:cNvGrpSpPr/>
              <p:nvPr userDrawn="1"/>
            </p:nvGrpSpPr>
            <p:grpSpPr>
              <a:xfrm>
                <a:off x="-3316179" y="1231351"/>
                <a:ext cx="294789" cy="318834"/>
                <a:chOff x="14466489" y="1001522"/>
                <a:chExt cx="290627" cy="314333"/>
              </a:xfrm>
            </p:grpSpPr>
            <p:sp>
              <p:nvSpPr>
                <p:cNvPr id="152" name="Rechthoek 151">
                  <a:extLst>
                    <a:ext uri="{FF2B5EF4-FFF2-40B4-BE49-F238E27FC236}">
                      <a16:creationId xmlns:a16="http://schemas.microsoft.com/office/drawing/2014/main" id="{5EF44CFC-9CD5-1E46-A7ED-31174A83B65F}"/>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3" name="Ovaal 152">
                  <a:extLst>
                    <a:ext uri="{FF2B5EF4-FFF2-40B4-BE49-F238E27FC236}">
                      <a16:creationId xmlns:a16="http://schemas.microsoft.com/office/drawing/2014/main" id="{98A609D1-6182-7A4B-801D-6DB82E13B30F}"/>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54" name="Vrije vorm: vorm 245">
                  <a:extLst>
                    <a:ext uri="{FF2B5EF4-FFF2-40B4-BE49-F238E27FC236}">
                      <a16:creationId xmlns:a16="http://schemas.microsoft.com/office/drawing/2014/main" id="{3B4C0D5B-4373-0F43-B324-C6C3747715B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55" name="Rechthoek: afgeronde hoeken 246">
                  <a:extLst>
                    <a:ext uri="{FF2B5EF4-FFF2-40B4-BE49-F238E27FC236}">
                      <a16:creationId xmlns:a16="http://schemas.microsoft.com/office/drawing/2014/main" id="{54CEB821-E37F-D641-BE7C-9432A95685E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56" name="Rechte verbindingslijn 155">
                  <a:extLst>
                    <a:ext uri="{FF2B5EF4-FFF2-40B4-BE49-F238E27FC236}">
                      <a16:creationId xmlns:a16="http://schemas.microsoft.com/office/drawing/2014/main" id="{39F30EE9-4109-CB46-9094-81DE79E3DC6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F94076F8-9DF2-F646-B434-C753EDC5B2DE}"/>
                    </a:ext>
                  </a:extLst>
                </p:cNvPr>
                <p:cNvCxnSpPr>
                  <a:cxnSpLocks/>
                  <a:stCxn id="1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9" name="Ovaal 98">
                <a:extLst>
                  <a:ext uri="{FF2B5EF4-FFF2-40B4-BE49-F238E27FC236}">
                    <a16:creationId xmlns:a16="http://schemas.microsoft.com/office/drawing/2014/main" id="{30E35F47-3057-E641-82CB-F4367149EAC7}"/>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0" name="Rechthoek 99">
                <a:extLst>
                  <a:ext uri="{FF2B5EF4-FFF2-40B4-BE49-F238E27FC236}">
                    <a16:creationId xmlns:a16="http://schemas.microsoft.com/office/drawing/2014/main" id="{82CB46AF-DA29-8A47-9A69-215E4A37D53D}"/>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1" name="Groep 100">
                <a:extLst>
                  <a:ext uri="{FF2B5EF4-FFF2-40B4-BE49-F238E27FC236}">
                    <a16:creationId xmlns:a16="http://schemas.microsoft.com/office/drawing/2014/main" id="{2D5CB12D-4351-2149-A1F7-3906DDD15D01}"/>
                  </a:ext>
                </a:extLst>
              </p:cNvPr>
              <p:cNvGrpSpPr/>
              <p:nvPr userDrawn="1"/>
            </p:nvGrpSpPr>
            <p:grpSpPr>
              <a:xfrm>
                <a:off x="-3311319" y="2164285"/>
                <a:ext cx="825500" cy="209550"/>
                <a:chOff x="13504624" y="2482850"/>
                <a:chExt cx="825500" cy="209550"/>
              </a:xfrm>
            </p:grpSpPr>
            <p:sp>
              <p:nvSpPr>
                <p:cNvPr id="149" name="Rechthoek 148">
                  <a:extLst>
                    <a:ext uri="{FF2B5EF4-FFF2-40B4-BE49-F238E27FC236}">
                      <a16:creationId xmlns:a16="http://schemas.microsoft.com/office/drawing/2014/main" id="{1B6597DE-76BD-6E42-A9CD-9A6BD95390A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50" name="Rechte verbindingslijn 149">
                  <a:extLst>
                    <a:ext uri="{FF2B5EF4-FFF2-40B4-BE49-F238E27FC236}">
                      <a16:creationId xmlns:a16="http://schemas.microsoft.com/office/drawing/2014/main" id="{20BCDA15-CAC5-134C-8CB4-7186AAA76E6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242">
                  <a:extLst>
                    <a:ext uri="{FF2B5EF4-FFF2-40B4-BE49-F238E27FC236}">
                      <a16:creationId xmlns:a16="http://schemas.microsoft.com/office/drawing/2014/main" id="{DAE7CF38-0621-7949-AB90-FBEABA3980D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02" name="Ovaal 101">
                <a:extLst>
                  <a:ext uri="{FF2B5EF4-FFF2-40B4-BE49-F238E27FC236}">
                    <a16:creationId xmlns:a16="http://schemas.microsoft.com/office/drawing/2014/main" id="{5B8105DB-48F8-4F46-AAB8-45A0AA3642FD}"/>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3" name="Rechthoek 102">
                <a:extLst>
                  <a:ext uri="{FF2B5EF4-FFF2-40B4-BE49-F238E27FC236}">
                    <a16:creationId xmlns:a16="http://schemas.microsoft.com/office/drawing/2014/main" id="{25EFD75C-0D3A-5C4E-BC87-F6D2C4584D4E}"/>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4" name="ICOON_info">
                <a:extLst>
                  <a:ext uri="{FF2B5EF4-FFF2-40B4-BE49-F238E27FC236}">
                    <a16:creationId xmlns:a16="http://schemas.microsoft.com/office/drawing/2014/main" id="{2F102202-0444-B149-B0FA-167C1D464797}"/>
                  </a:ext>
                </a:extLst>
              </p:cNvPr>
              <p:cNvGrpSpPr/>
              <p:nvPr userDrawn="1"/>
            </p:nvGrpSpPr>
            <p:grpSpPr>
              <a:xfrm>
                <a:off x="-376736" y="5894045"/>
                <a:ext cx="283685" cy="283685"/>
                <a:chOff x="-510741" y="5913713"/>
                <a:chExt cx="267555" cy="267555"/>
              </a:xfrm>
            </p:grpSpPr>
            <p:sp>
              <p:nvSpPr>
                <p:cNvPr id="147" name="Ovaal 146">
                  <a:extLst>
                    <a:ext uri="{FF2B5EF4-FFF2-40B4-BE49-F238E27FC236}">
                      <a16:creationId xmlns:a16="http://schemas.microsoft.com/office/drawing/2014/main" id="{3796D2D8-69F2-C442-98E6-FEEE52B5885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48" name="Graphic 163" descr="Informatie">
                  <a:extLst>
                    <a:ext uri="{FF2B5EF4-FFF2-40B4-BE49-F238E27FC236}">
                      <a16:creationId xmlns:a16="http://schemas.microsoft.com/office/drawing/2014/main" id="{51408E53-596C-604B-A986-AB8A541D0E3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105" name="Ovaal 104">
                <a:extLst>
                  <a:ext uri="{FF2B5EF4-FFF2-40B4-BE49-F238E27FC236}">
                    <a16:creationId xmlns:a16="http://schemas.microsoft.com/office/drawing/2014/main" id="{0A08CC5E-2961-A54E-835A-22A7FEC17621}"/>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6" name="Rechthoek 105">
                <a:extLst>
                  <a:ext uri="{FF2B5EF4-FFF2-40B4-BE49-F238E27FC236}">
                    <a16:creationId xmlns:a16="http://schemas.microsoft.com/office/drawing/2014/main" id="{78DA9068-BEC7-8947-BD1E-22E4FFC66068}"/>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07" name="Groep 106">
                <a:extLst>
                  <a:ext uri="{FF2B5EF4-FFF2-40B4-BE49-F238E27FC236}">
                    <a16:creationId xmlns:a16="http://schemas.microsoft.com/office/drawing/2014/main" id="{51A7956C-E706-F143-BD99-2D80E5EA7A6B}"/>
                  </a:ext>
                </a:extLst>
              </p:cNvPr>
              <p:cNvGrpSpPr/>
              <p:nvPr userDrawn="1"/>
            </p:nvGrpSpPr>
            <p:grpSpPr>
              <a:xfrm>
                <a:off x="-3408294" y="5236167"/>
                <a:ext cx="622283" cy="612919"/>
                <a:chOff x="12617641" y="3403239"/>
                <a:chExt cx="752963" cy="741634"/>
              </a:xfrm>
            </p:grpSpPr>
            <p:grpSp>
              <p:nvGrpSpPr>
                <p:cNvPr id="131" name="Groep 130">
                  <a:extLst>
                    <a:ext uri="{FF2B5EF4-FFF2-40B4-BE49-F238E27FC236}">
                      <a16:creationId xmlns:a16="http://schemas.microsoft.com/office/drawing/2014/main" id="{2BE1B613-74FF-5045-B0C7-40311F934FC0}"/>
                    </a:ext>
                  </a:extLst>
                </p:cNvPr>
                <p:cNvGrpSpPr/>
                <p:nvPr userDrawn="1"/>
              </p:nvGrpSpPr>
              <p:grpSpPr>
                <a:xfrm>
                  <a:off x="12771550" y="3403239"/>
                  <a:ext cx="467156" cy="448491"/>
                  <a:chOff x="12782177" y="3403239"/>
                  <a:chExt cx="467156" cy="448491"/>
                </a:xfrm>
              </p:grpSpPr>
              <p:grpSp>
                <p:nvGrpSpPr>
                  <p:cNvPr id="134" name="Groep 133">
                    <a:extLst>
                      <a:ext uri="{FF2B5EF4-FFF2-40B4-BE49-F238E27FC236}">
                        <a16:creationId xmlns:a16="http://schemas.microsoft.com/office/drawing/2014/main" id="{8576468A-B132-5C42-8432-8A86C274E1F8}"/>
                      </a:ext>
                    </a:extLst>
                  </p:cNvPr>
                  <p:cNvGrpSpPr/>
                  <p:nvPr userDrawn="1"/>
                </p:nvGrpSpPr>
                <p:grpSpPr>
                  <a:xfrm>
                    <a:off x="12782177" y="3403239"/>
                    <a:ext cx="412972" cy="396132"/>
                    <a:chOff x="13554906" y="3320109"/>
                    <a:chExt cx="443912" cy="425811"/>
                  </a:xfrm>
                </p:grpSpPr>
                <p:grpSp>
                  <p:nvGrpSpPr>
                    <p:cNvPr id="141" name="Groep 140">
                      <a:extLst>
                        <a:ext uri="{FF2B5EF4-FFF2-40B4-BE49-F238E27FC236}">
                          <a16:creationId xmlns:a16="http://schemas.microsoft.com/office/drawing/2014/main" id="{85ADB26E-299A-E040-86A1-277D7A95963E}"/>
                        </a:ext>
                      </a:extLst>
                    </p:cNvPr>
                    <p:cNvGrpSpPr/>
                    <p:nvPr userDrawn="1"/>
                  </p:nvGrpSpPr>
                  <p:grpSpPr>
                    <a:xfrm>
                      <a:off x="13554906" y="3320109"/>
                      <a:ext cx="443912" cy="425811"/>
                      <a:chOff x="12909684" y="1276143"/>
                      <a:chExt cx="443912" cy="425811"/>
                    </a:xfrm>
                  </p:grpSpPr>
                  <p:sp>
                    <p:nvSpPr>
                      <p:cNvPr id="144" name="Rechthoek 143">
                        <a:extLst>
                          <a:ext uri="{FF2B5EF4-FFF2-40B4-BE49-F238E27FC236}">
                            <a16:creationId xmlns:a16="http://schemas.microsoft.com/office/drawing/2014/main" id="{81669430-B616-9A45-8D08-595185C54AE3}"/>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5" name="Rechthoek 144">
                        <a:extLst>
                          <a:ext uri="{FF2B5EF4-FFF2-40B4-BE49-F238E27FC236}">
                            <a16:creationId xmlns:a16="http://schemas.microsoft.com/office/drawing/2014/main" id="{50F8868A-A68B-8B4D-800D-49F808B235E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6" name="Ovaal 145">
                        <a:extLst>
                          <a:ext uri="{FF2B5EF4-FFF2-40B4-BE49-F238E27FC236}">
                            <a16:creationId xmlns:a16="http://schemas.microsoft.com/office/drawing/2014/main" id="{3589C2B2-CA3B-324B-8396-D7856121261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42" name="Afbeelding 141">
                      <a:extLst>
                        <a:ext uri="{FF2B5EF4-FFF2-40B4-BE49-F238E27FC236}">
                          <a16:creationId xmlns:a16="http://schemas.microsoft.com/office/drawing/2014/main" id="{BE056BA5-C432-5541-81C7-AE25E1D2B7D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43" name="Afbeelding 142">
                      <a:extLst>
                        <a:ext uri="{FF2B5EF4-FFF2-40B4-BE49-F238E27FC236}">
                          <a16:creationId xmlns:a16="http://schemas.microsoft.com/office/drawing/2014/main" id="{D148CA54-E288-6145-B913-A3ABEDE5894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35" name="Groep 134">
                    <a:extLst>
                      <a:ext uri="{FF2B5EF4-FFF2-40B4-BE49-F238E27FC236}">
                        <a16:creationId xmlns:a16="http://schemas.microsoft.com/office/drawing/2014/main" id="{8206F349-262D-2846-96E3-22331686A4E1}"/>
                      </a:ext>
                    </a:extLst>
                  </p:cNvPr>
                  <p:cNvGrpSpPr/>
                  <p:nvPr userDrawn="1"/>
                </p:nvGrpSpPr>
                <p:grpSpPr>
                  <a:xfrm>
                    <a:off x="13103513" y="3705268"/>
                    <a:ext cx="145820" cy="146462"/>
                    <a:chOff x="13096169" y="3602278"/>
                    <a:chExt cx="145820" cy="146462"/>
                  </a:xfrm>
                </p:grpSpPr>
                <p:sp>
                  <p:nvSpPr>
                    <p:cNvPr id="139" name="Rechthoek 138">
                      <a:extLst>
                        <a:ext uri="{FF2B5EF4-FFF2-40B4-BE49-F238E27FC236}">
                          <a16:creationId xmlns:a16="http://schemas.microsoft.com/office/drawing/2014/main" id="{94FBAA9F-E07B-9348-BA71-334DCF4A72D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27C95CA9-9C86-9446-BF75-0CA8794F06A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36" name="Groep 135">
                    <a:extLst>
                      <a:ext uri="{FF2B5EF4-FFF2-40B4-BE49-F238E27FC236}">
                        <a16:creationId xmlns:a16="http://schemas.microsoft.com/office/drawing/2014/main" id="{3B4CAC9E-2067-1248-B500-6EB6D113F440}"/>
                      </a:ext>
                    </a:extLst>
                  </p:cNvPr>
                  <p:cNvGrpSpPr/>
                  <p:nvPr userDrawn="1"/>
                </p:nvGrpSpPr>
                <p:grpSpPr>
                  <a:xfrm rot="10800000">
                    <a:off x="13061402" y="3665637"/>
                    <a:ext cx="145820" cy="146462"/>
                    <a:chOff x="13096169" y="3602278"/>
                    <a:chExt cx="145820" cy="146462"/>
                  </a:xfrm>
                </p:grpSpPr>
                <p:sp>
                  <p:nvSpPr>
                    <p:cNvPr id="137" name="Rechthoek 136">
                      <a:extLst>
                        <a:ext uri="{FF2B5EF4-FFF2-40B4-BE49-F238E27FC236}">
                          <a16:creationId xmlns:a16="http://schemas.microsoft.com/office/drawing/2014/main" id="{9E37592A-39A9-804C-880C-F20DAB25906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B402886D-7D2C-044F-BE15-9949D4C36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32" name="Rechthoek 131">
                  <a:extLst>
                    <a:ext uri="{FF2B5EF4-FFF2-40B4-BE49-F238E27FC236}">
                      <a16:creationId xmlns:a16="http://schemas.microsoft.com/office/drawing/2014/main" id="{1AE8E5DC-DF1F-F44B-B4BC-C5602EAB6CF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33" name="Gelijkbenige driehoek 224">
                  <a:extLst>
                    <a:ext uri="{FF2B5EF4-FFF2-40B4-BE49-F238E27FC236}">
                      <a16:creationId xmlns:a16="http://schemas.microsoft.com/office/drawing/2014/main" id="{22CEAB2D-E89E-2843-B21D-73C7119683C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08" name="Rechthoek 107">
                <a:extLst>
                  <a:ext uri="{FF2B5EF4-FFF2-40B4-BE49-F238E27FC236}">
                    <a16:creationId xmlns:a16="http://schemas.microsoft.com/office/drawing/2014/main" id="{F9D1909B-44F5-AE46-9348-5696941B8985}"/>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109" name="Groep 108">
                <a:extLst>
                  <a:ext uri="{FF2B5EF4-FFF2-40B4-BE49-F238E27FC236}">
                    <a16:creationId xmlns:a16="http://schemas.microsoft.com/office/drawing/2014/main" id="{8AC0F669-4921-C74A-AC23-4127328D87A1}"/>
                  </a:ext>
                </a:extLst>
              </p:cNvPr>
              <p:cNvGrpSpPr/>
              <p:nvPr userDrawn="1"/>
            </p:nvGrpSpPr>
            <p:grpSpPr>
              <a:xfrm>
                <a:off x="-2485819" y="3399207"/>
                <a:ext cx="1222990" cy="563933"/>
                <a:chOff x="-2485819" y="3399207"/>
                <a:chExt cx="1222990" cy="563933"/>
              </a:xfrm>
            </p:grpSpPr>
            <p:sp>
              <p:nvSpPr>
                <p:cNvPr id="110" name="Rechthoek 109">
                  <a:extLst>
                    <a:ext uri="{FF2B5EF4-FFF2-40B4-BE49-F238E27FC236}">
                      <a16:creationId xmlns:a16="http://schemas.microsoft.com/office/drawing/2014/main" id="{CC27582F-5290-4443-B38C-014C5FF79088}"/>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12BE5D6A-B8E5-EE46-A79D-861DD266AAB1}"/>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916C224E-23F1-6149-90B5-1241D51E4C41}"/>
                    </a:ext>
                  </a:extLst>
                </p:cNvPr>
                <p:cNvGrpSpPr/>
                <p:nvPr userDrawn="1"/>
              </p:nvGrpSpPr>
              <p:grpSpPr>
                <a:xfrm>
                  <a:off x="-2403869" y="3460544"/>
                  <a:ext cx="155951" cy="131922"/>
                  <a:chOff x="12968836" y="3354170"/>
                  <a:chExt cx="404806" cy="342433"/>
                </a:xfrm>
              </p:grpSpPr>
              <p:sp>
                <p:nvSpPr>
                  <p:cNvPr id="125" name="Rechthoek: afgeronde hoeken 216">
                    <a:extLst>
                      <a:ext uri="{FF2B5EF4-FFF2-40B4-BE49-F238E27FC236}">
                        <a16:creationId xmlns:a16="http://schemas.microsoft.com/office/drawing/2014/main" id="{EB3A8A16-1798-8642-BB72-F64FD24CDF2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C737B22A-F6B8-E943-AF60-B692A0A784D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9ECA39E3-56CD-6F4D-9BEA-A73A60E69D8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EBCA8ED9-E2DD-164C-AAB0-6369B3A0BF6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9" name="Rechthoek 128">
                    <a:extLst>
                      <a:ext uri="{FF2B5EF4-FFF2-40B4-BE49-F238E27FC236}">
                        <a16:creationId xmlns:a16="http://schemas.microsoft.com/office/drawing/2014/main" id="{AC579163-9D00-4C42-A8D7-2A7529FD215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5F602596-51CF-6641-8414-C1DB813FE07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A57F4F88-7692-454A-86AB-D91022C62779}"/>
                    </a:ext>
                  </a:extLst>
                </p:cNvPr>
                <p:cNvGrpSpPr/>
                <p:nvPr userDrawn="1"/>
              </p:nvGrpSpPr>
              <p:grpSpPr>
                <a:xfrm>
                  <a:off x="-2423424" y="3690208"/>
                  <a:ext cx="166739" cy="218963"/>
                  <a:chOff x="12940828" y="3950597"/>
                  <a:chExt cx="432813" cy="568367"/>
                </a:xfrm>
              </p:grpSpPr>
              <p:grpSp>
                <p:nvGrpSpPr>
                  <p:cNvPr id="117" name="Groep 116">
                    <a:extLst>
                      <a:ext uri="{FF2B5EF4-FFF2-40B4-BE49-F238E27FC236}">
                        <a16:creationId xmlns:a16="http://schemas.microsoft.com/office/drawing/2014/main" id="{BCE37DD3-5E3D-C84E-BA06-43A6159FB048}"/>
                      </a:ext>
                    </a:extLst>
                  </p:cNvPr>
                  <p:cNvGrpSpPr/>
                  <p:nvPr userDrawn="1"/>
                </p:nvGrpSpPr>
                <p:grpSpPr>
                  <a:xfrm>
                    <a:off x="13000382" y="4006891"/>
                    <a:ext cx="373259" cy="315747"/>
                    <a:chOff x="12968836" y="3354170"/>
                    <a:chExt cx="404806" cy="342433"/>
                  </a:xfrm>
                </p:grpSpPr>
                <p:sp>
                  <p:nvSpPr>
                    <p:cNvPr id="119" name="Rechthoek: afgeronde hoeken 210">
                      <a:extLst>
                        <a:ext uri="{FF2B5EF4-FFF2-40B4-BE49-F238E27FC236}">
                          <a16:creationId xmlns:a16="http://schemas.microsoft.com/office/drawing/2014/main" id="{216E5E6C-048D-BF4A-9D07-90B201C2786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22AF71F0-F7C0-A24A-AE3D-422E38DDC6EC}"/>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1" name="Rechthoek 120">
                      <a:extLst>
                        <a:ext uri="{FF2B5EF4-FFF2-40B4-BE49-F238E27FC236}">
                          <a16:creationId xmlns:a16="http://schemas.microsoft.com/office/drawing/2014/main" id="{2D6052F3-8F5A-6D41-9514-D530DABF191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DAD7F21F-E322-334E-8BDF-585A4BCFF5F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BB56EB17-C94F-1C40-B070-4FA74A4AE7BD}"/>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54670504-8A8B-F94D-9EDE-829326339E34}"/>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18" name="Boog 117">
                    <a:extLst>
                      <a:ext uri="{FF2B5EF4-FFF2-40B4-BE49-F238E27FC236}">
                        <a16:creationId xmlns:a16="http://schemas.microsoft.com/office/drawing/2014/main" id="{666BEE54-D6C5-1B4F-8403-5D1EFFB52A1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114" name="Tekstvak 113">
                  <a:extLst>
                    <a:ext uri="{FF2B5EF4-FFF2-40B4-BE49-F238E27FC236}">
                      <a16:creationId xmlns:a16="http://schemas.microsoft.com/office/drawing/2014/main" id="{FD5504AD-FBC0-9B40-A989-5D54FAAD6E51}"/>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115" name="Tekstvak 114">
                  <a:extLst>
                    <a:ext uri="{FF2B5EF4-FFF2-40B4-BE49-F238E27FC236}">
                      <a16:creationId xmlns:a16="http://schemas.microsoft.com/office/drawing/2014/main" id="{6F7FA077-EA07-8D4A-8112-EB23FAB38A4B}"/>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116" name="Vrije vorm: vorm 207">
                  <a:extLst>
                    <a:ext uri="{FF2B5EF4-FFF2-40B4-BE49-F238E27FC236}">
                      <a16:creationId xmlns:a16="http://schemas.microsoft.com/office/drawing/2014/main" id="{B74062EE-11EE-1E4C-9472-D474FAE3534A}"/>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88411909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AFBEELDING | M">
    <p:bg>
      <p:bgPr>
        <a:solidFill>
          <a:schemeClr val="accent2"/>
        </a:solidFill>
        <a:effectLst/>
      </p:bgPr>
    </p:bg>
    <p:spTree>
      <p:nvGrpSpPr>
        <p:cNvPr id="1" name=""/>
        <p:cNvGrpSpPr/>
        <p:nvPr/>
      </p:nvGrpSpPr>
      <p:grpSpPr>
        <a:xfrm>
          <a:off x="0" y="0"/>
          <a:ext cx="0" cy="0"/>
          <a:chOff x="0" y="0"/>
          <a:chExt cx="0" cy="0"/>
        </a:xfrm>
      </p:grpSpPr>
      <p:sp>
        <p:nvSpPr>
          <p:cNvPr id="36" name="Vrije vorm 35">
            <a:extLst>
              <a:ext uri="{FF2B5EF4-FFF2-40B4-BE49-F238E27FC236}">
                <a16:creationId xmlns:a16="http://schemas.microsoft.com/office/drawing/2014/main" id="{16D9A9FB-3DE6-3A44-8219-34365C6AD571}"/>
              </a:ext>
            </a:extLst>
          </p:cNvPr>
          <p:cNvSpPr/>
          <p:nvPr userDrawn="1"/>
        </p:nvSpPr>
        <p:spPr>
          <a:xfrm rot="5400000" flipH="1" flipV="1">
            <a:off x="5557840" y="-504827"/>
            <a:ext cx="6129338" cy="7138991"/>
          </a:xfrm>
          <a:custGeom>
            <a:avLst/>
            <a:gdLst>
              <a:gd name="connsiteX0" fmla="*/ 6129338 w 6129338"/>
              <a:gd name="connsiteY0" fmla="*/ 6443663 h 7138991"/>
              <a:gd name="connsiteX1" fmla="*/ 6129337 w 6129338"/>
              <a:gd name="connsiteY1" fmla="*/ 7138991 h 7138991"/>
              <a:gd name="connsiteX2" fmla="*/ 6002340 w 6129338"/>
              <a:gd name="connsiteY2" fmla="*/ 7138991 h 7138991"/>
              <a:gd name="connsiteX3" fmla="*/ 4884737 w 6129338"/>
              <a:gd name="connsiteY3" fmla="*/ 7138991 h 7138991"/>
              <a:gd name="connsiteX4" fmla="*/ 4757740 w 6129338"/>
              <a:gd name="connsiteY4" fmla="*/ 7138991 h 7138991"/>
              <a:gd name="connsiteX5" fmla="*/ 4356099 w 6129338"/>
              <a:gd name="connsiteY5" fmla="*/ 7138991 h 7138991"/>
              <a:gd name="connsiteX6" fmla="*/ 4229102 w 6129338"/>
              <a:gd name="connsiteY6" fmla="*/ 7138991 h 7138991"/>
              <a:gd name="connsiteX7" fmla="*/ 3373437 w 6129338"/>
              <a:gd name="connsiteY7" fmla="*/ 7138991 h 7138991"/>
              <a:gd name="connsiteX8" fmla="*/ 3246440 w 6129338"/>
              <a:gd name="connsiteY8" fmla="*/ 7138991 h 7138991"/>
              <a:gd name="connsiteX9" fmla="*/ 3111499 w 6129338"/>
              <a:gd name="connsiteY9" fmla="*/ 7138991 h 7138991"/>
              <a:gd name="connsiteX10" fmla="*/ 2984502 w 6129338"/>
              <a:gd name="connsiteY10" fmla="*/ 7138991 h 7138991"/>
              <a:gd name="connsiteX11" fmla="*/ 1900236 w 6129338"/>
              <a:gd name="connsiteY11" fmla="*/ 7138991 h 7138991"/>
              <a:gd name="connsiteX12" fmla="*/ 1773239 w 6129338"/>
              <a:gd name="connsiteY12" fmla="*/ 7138991 h 7138991"/>
              <a:gd name="connsiteX13" fmla="*/ 1600199 w 6129338"/>
              <a:gd name="connsiteY13" fmla="*/ 7138991 h 7138991"/>
              <a:gd name="connsiteX14" fmla="*/ 1473202 w 6129338"/>
              <a:gd name="connsiteY14" fmla="*/ 7138991 h 7138991"/>
              <a:gd name="connsiteX15" fmla="*/ 126998 w 6129338"/>
              <a:gd name="connsiteY15" fmla="*/ 7138991 h 7138991"/>
              <a:gd name="connsiteX16" fmla="*/ 1 w 6129338"/>
              <a:gd name="connsiteY16" fmla="*/ 7138991 h 7138991"/>
              <a:gd name="connsiteX17" fmla="*/ 1 w 6129338"/>
              <a:gd name="connsiteY17" fmla="*/ 6983411 h 7138991"/>
              <a:gd name="connsiteX18" fmla="*/ 0 w 6129338"/>
              <a:gd name="connsiteY18" fmla="*/ 6983411 h 7138991"/>
              <a:gd name="connsiteX19" fmla="*/ 1 w 6129338"/>
              <a:gd name="connsiteY19" fmla="*/ 295546 h 7138991"/>
              <a:gd name="connsiteX20" fmla="*/ 295547 w 6129338"/>
              <a:gd name="connsiteY20" fmla="*/ 0 h 7138991"/>
              <a:gd name="connsiteX21" fmla="*/ 422544 w 6129338"/>
              <a:gd name="connsiteY21" fmla="*/ 0 h 7138991"/>
              <a:gd name="connsiteX22" fmla="*/ 1768748 w 6129338"/>
              <a:gd name="connsiteY22" fmla="*/ 0 h 7138991"/>
              <a:gd name="connsiteX23" fmla="*/ 1773239 w 6129338"/>
              <a:gd name="connsiteY23" fmla="*/ 0 h 7138991"/>
              <a:gd name="connsiteX24" fmla="*/ 1895745 w 6129338"/>
              <a:gd name="connsiteY24" fmla="*/ 0 h 7138991"/>
              <a:gd name="connsiteX25" fmla="*/ 1900236 w 6129338"/>
              <a:gd name="connsiteY25" fmla="*/ 0 h 7138991"/>
              <a:gd name="connsiteX26" fmla="*/ 3246440 w 6129338"/>
              <a:gd name="connsiteY26" fmla="*/ 0 h 7138991"/>
              <a:gd name="connsiteX27" fmla="*/ 3280048 w 6129338"/>
              <a:gd name="connsiteY27" fmla="*/ 0 h 7138991"/>
              <a:gd name="connsiteX28" fmla="*/ 3373437 w 6129338"/>
              <a:gd name="connsiteY28" fmla="*/ 0 h 7138991"/>
              <a:gd name="connsiteX29" fmla="*/ 3407045 w 6129338"/>
              <a:gd name="connsiteY29" fmla="*/ 0 h 7138991"/>
              <a:gd name="connsiteX30" fmla="*/ 4524648 w 6129338"/>
              <a:gd name="connsiteY30" fmla="*/ 0 h 7138991"/>
              <a:gd name="connsiteX31" fmla="*/ 4651645 w 6129338"/>
              <a:gd name="connsiteY31" fmla="*/ 0 h 7138991"/>
              <a:gd name="connsiteX32" fmla="*/ 4757740 w 6129338"/>
              <a:gd name="connsiteY32" fmla="*/ 0 h 7138991"/>
              <a:gd name="connsiteX33" fmla="*/ 4884737 w 6129338"/>
              <a:gd name="connsiteY33" fmla="*/ 0 h 7138991"/>
              <a:gd name="connsiteX34" fmla="*/ 6002340 w 6129338"/>
              <a:gd name="connsiteY34" fmla="*/ 0 h 7138991"/>
              <a:gd name="connsiteX35" fmla="*/ 6129337 w 6129338"/>
              <a:gd name="connsiteY35" fmla="*/ 0 h 7138991"/>
              <a:gd name="connsiteX36" fmla="*/ 6129337 w 6129338"/>
              <a:gd name="connsiteY36" fmla="*/ 6443663 h 71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129338" h="7138991">
                <a:moveTo>
                  <a:pt x="6129338" y="6443663"/>
                </a:moveTo>
                <a:lnTo>
                  <a:pt x="6129337" y="7138991"/>
                </a:lnTo>
                <a:lnTo>
                  <a:pt x="6002340" y="7138991"/>
                </a:lnTo>
                <a:lnTo>
                  <a:pt x="4884737" y="7138991"/>
                </a:lnTo>
                <a:lnTo>
                  <a:pt x="4757740" y="7138991"/>
                </a:lnTo>
                <a:lnTo>
                  <a:pt x="4356099" y="7138991"/>
                </a:lnTo>
                <a:lnTo>
                  <a:pt x="4229102" y="7138991"/>
                </a:lnTo>
                <a:lnTo>
                  <a:pt x="3373437" y="7138991"/>
                </a:lnTo>
                <a:lnTo>
                  <a:pt x="3246440" y="7138991"/>
                </a:lnTo>
                <a:lnTo>
                  <a:pt x="3111499" y="7138991"/>
                </a:lnTo>
                <a:lnTo>
                  <a:pt x="2984502" y="7138991"/>
                </a:lnTo>
                <a:lnTo>
                  <a:pt x="1900236" y="7138991"/>
                </a:lnTo>
                <a:lnTo>
                  <a:pt x="1773239" y="7138991"/>
                </a:lnTo>
                <a:lnTo>
                  <a:pt x="1600199" y="7138991"/>
                </a:lnTo>
                <a:lnTo>
                  <a:pt x="1473202" y="7138991"/>
                </a:lnTo>
                <a:lnTo>
                  <a:pt x="126998" y="7138991"/>
                </a:lnTo>
                <a:lnTo>
                  <a:pt x="1" y="7138991"/>
                </a:lnTo>
                <a:lnTo>
                  <a:pt x="1" y="6983411"/>
                </a:lnTo>
                <a:lnTo>
                  <a:pt x="0" y="6983411"/>
                </a:lnTo>
                <a:lnTo>
                  <a:pt x="1" y="295546"/>
                </a:lnTo>
                <a:cubicBezTo>
                  <a:pt x="1" y="132320"/>
                  <a:pt x="132321" y="0"/>
                  <a:pt x="295547" y="0"/>
                </a:cubicBezTo>
                <a:lnTo>
                  <a:pt x="422544" y="0"/>
                </a:lnTo>
                <a:lnTo>
                  <a:pt x="1768748" y="0"/>
                </a:lnTo>
                <a:lnTo>
                  <a:pt x="1773239" y="0"/>
                </a:lnTo>
                <a:lnTo>
                  <a:pt x="1895745" y="0"/>
                </a:lnTo>
                <a:lnTo>
                  <a:pt x="1900236" y="0"/>
                </a:lnTo>
                <a:lnTo>
                  <a:pt x="3246440" y="0"/>
                </a:lnTo>
                <a:lnTo>
                  <a:pt x="3280048" y="0"/>
                </a:lnTo>
                <a:lnTo>
                  <a:pt x="3373437" y="0"/>
                </a:lnTo>
                <a:lnTo>
                  <a:pt x="3407045" y="0"/>
                </a:lnTo>
                <a:lnTo>
                  <a:pt x="4524648" y="0"/>
                </a:lnTo>
                <a:lnTo>
                  <a:pt x="4651645" y="0"/>
                </a:lnTo>
                <a:lnTo>
                  <a:pt x="4757740" y="0"/>
                </a:lnTo>
                <a:lnTo>
                  <a:pt x="4884737" y="0"/>
                </a:lnTo>
                <a:lnTo>
                  <a:pt x="6002340" y="0"/>
                </a:lnTo>
                <a:lnTo>
                  <a:pt x="6129337" y="0"/>
                </a:lnTo>
                <a:lnTo>
                  <a:pt x="6129337" y="64436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Tijdelijke aanduiding voor datum 2">
            <a:extLst>
              <a:ext uri="{FF2B5EF4-FFF2-40B4-BE49-F238E27FC236}">
                <a16:creationId xmlns:a16="http://schemas.microsoft.com/office/drawing/2014/main" id="{158A8110-C469-614C-96D9-C9AA8E743914}"/>
              </a:ext>
            </a:extLst>
          </p:cNvPr>
          <p:cNvSpPr>
            <a:spLocks noGrp="1"/>
          </p:cNvSpPr>
          <p:nvPr>
            <p:ph type="dt" sz="half" idx="10"/>
          </p:nvPr>
        </p:nvSpPr>
        <p:spPr/>
        <p:txBody>
          <a:bodyPr/>
          <a:lstStyle/>
          <a:p>
            <a:fld id="{60BD07E6-FCF7-B14A-BEFC-C87EABDC7603}" type="datetime1">
              <a:rPr lang="nl-NL" smtClean="0"/>
              <a:t>8-5-2026</a:t>
            </a:fld>
            <a:endParaRPr lang="nl-NL"/>
          </a:p>
        </p:txBody>
      </p:sp>
      <p:sp>
        <p:nvSpPr>
          <p:cNvPr id="4" name="Tijdelijke aanduiding voor voettekst 3">
            <a:extLst>
              <a:ext uri="{FF2B5EF4-FFF2-40B4-BE49-F238E27FC236}">
                <a16:creationId xmlns:a16="http://schemas.microsoft.com/office/drawing/2014/main" id="{4335C195-7FC8-2743-8046-8E807ADCB515}"/>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996CFF44-5A91-0543-8168-5AF506F53AEE}"/>
              </a:ext>
            </a:extLst>
          </p:cNvPr>
          <p:cNvSpPr>
            <a:spLocks noGrp="1"/>
          </p:cNvSpPr>
          <p:nvPr>
            <p:ph type="sldNum" sz="quarter" idx="12"/>
          </p:nvPr>
        </p:nvSpPr>
        <p:spPr/>
        <p:txBody>
          <a:bodyPr/>
          <a:lstStyle/>
          <a:p>
            <a:fld id="{50E5CD75-C378-6A4E-B4FC-696468C14F04}" type="slidenum">
              <a:rPr lang="nl-NL" smtClean="0"/>
              <a:pPr/>
              <a:t>‹nr.›</a:t>
            </a:fld>
            <a:endParaRPr lang="nl-NL"/>
          </a:p>
        </p:txBody>
      </p:sp>
      <p:sp>
        <p:nvSpPr>
          <p:cNvPr id="6" name="Tekstvak 5">
            <a:extLst>
              <a:ext uri="{FF2B5EF4-FFF2-40B4-BE49-F238E27FC236}">
                <a16:creationId xmlns:a16="http://schemas.microsoft.com/office/drawing/2014/main" id="{07893AE9-1CF9-4F41-91B1-1EDE77685283}"/>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Tekst + afbeelding | M</a:t>
            </a:r>
          </a:p>
        </p:txBody>
      </p:sp>
      <p:sp>
        <p:nvSpPr>
          <p:cNvPr id="2" name="Titel 1">
            <a:extLst>
              <a:ext uri="{FF2B5EF4-FFF2-40B4-BE49-F238E27FC236}">
                <a16:creationId xmlns:a16="http://schemas.microsoft.com/office/drawing/2014/main" id="{A6035779-D5FA-DF4A-A08C-977A4CDDBDE8}"/>
              </a:ext>
            </a:extLst>
          </p:cNvPr>
          <p:cNvSpPr>
            <a:spLocks noGrp="1"/>
          </p:cNvSpPr>
          <p:nvPr>
            <p:ph type="title" hasCustomPrompt="1"/>
          </p:nvPr>
        </p:nvSpPr>
        <p:spPr>
          <a:xfrm>
            <a:off x="6443662" y="692151"/>
            <a:ext cx="5053012" cy="433387"/>
          </a:xfrm>
        </p:spPr>
        <p:txBody>
          <a:bodyPr/>
          <a:lstStyle>
            <a:lvl1pPr>
              <a:defRPr>
                <a:solidFill>
                  <a:schemeClr val="bg2"/>
                </a:solidFill>
              </a:defRPr>
            </a:lvl1pPr>
          </a:lstStyle>
          <a:p>
            <a:r>
              <a:rPr lang="nl-NL"/>
              <a:t>Plaats hier een titel</a:t>
            </a:r>
          </a:p>
        </p:txBody>
      </p:sp>
      <p:sp>
        <p:nvSpPr>
          <p:cNvPr id="8" name="Tijdelijke aanduiding voor tekst 7">
            <a:extLst>
              <a:ext uri="{FF2B5EF4-FFF2-40B4-BE49-F238E27FC236}">
                <a16:creationId xmlns:a16="http://schemas.microsoft.com/office/drawing/2014/main" id="{06C819C4-ACBF-164C-9D89-4B675270436B}"/>
              </a:ext>
            </a:extLst>
          </p:cNvPr>
          <p:cNvSpPr>
            <a:spLocks noGrp="1"/>
          </p:cNvSpPr>
          <p:nvPr>
            <p:ph type="body" sz="quarter" idx="13" hasCustomPrompt="1"/>
          </p:nvPr>
        </p:nvSpPr>
        <p:spPr>
          <a:xfrm>
            <a:off x="6443663" y="1196975"/>
            <a:ext cx="5053012" cy="287338"/>
          </a:xfrm>
        </p:spPr>
        <p:txBody>
          <a:bodyPr>
            <a:noAutofit/>
          </a:bodyPr>
          <a:lstStyle>
            <a:lvl1pPr marL="0" indent="0">
              <a:buNone/>
              <a:defRPr sz="2200">
                <a:solidFill>
                  <a:schemeClr val="tx1"/>
                </a:solidFill>
              </a:defRPr>
            </a:lvl1pPr>
          </a:lstStyle>
          <a:p>
            <a:pPr lvl="0"/>
            <a:r>
              <a:rPr lang="nl-NL"/>
              <a:t>Plaats hier een ondertitel</a:t>
            </a:r>
          </a:p>
        </p:txBody>
      </p:sp>
      <p:sp>
        <p:nvSpPr>
          <p:cNvPr id="11" name="Tijdelijke aanduiding voor tekst 10">
            <a:extLst>
              <a:ext uri="{FF2B5EF4-FFF2-40B4-BE49-F238E27FC236}">
                <a16:creationId xmlns:a16="http://schemas.microsoft.com/office/drawing/2014/main" id="{44E82E22-6B4F-0849-A24C-FC07FEE65DDF}"/>
              </a:ext>
            </a:extLst>
          </p:cNvPr>
          <p:cNvSpPr>
            <a:spLocks noGrp="1"/>
          </p:cNvSpPr>
          <p:nvPr>
            <p:ph type="body" sz="quarter" idx="14" hasCustomPrompt="1"/>
          </p:nvPr>
        </p:nvSpPr>
        <p:spPr>
          <a:xfrm>
            <a:off x="6443661" y="1773239"/>
            <a:ext cx="5053013" cy="3816350"/>
          </a:xfrm>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 #1</a:t>
            </a:r>
          </a:p>
          <a:p>
            <a:pPr lvl="5"/>
            <a:r>
              <a:rPr lang="nl-NL"/>
              <a:t>Alt. Subtitel #2</a:t>
            </a:r>
          </a:p>
          <a:p>
            <a:pPr lvl="6"/>
            <a:r>
              <a:rPr lang="nl-NL"/>
              <a:t>Numerieke </a:t>
            </a:r>
            <a:r>
              <a:rPr lang="nl-NL" err="1"/>
              <a:t>bullet</a:t>
            </a:r>
            <a:endParaRPr lang="nl-NL"/>
          </a:p>
          <a:p>
            <a:pPr lvl="7"/>
            <a:r>
              <a:rPr lang="nl-NL"/>
              <a:t>Alfabetische </a:t>
            </a:r>
            <a:r>
              <a:rPr lang="nl-NL" err="1"/>
              <a:t>bullet</a:t>
            </a:r>
            <a:endParaRPr lang="nl-NL"/>
          </a:p>
          <a:p>
            <a:pPr lvl="8"/>
            <a:r>
              <a:rPr lang="nl-NL"/>
              <a:t>Bronvermelding</a:t>
            </a:r>
          </a:p>
        </p:txBody>
      </p:sp>
      <p:sp>
        <p:nvSpPr>
          <p:cNvPr id="32" name="Tijdelijke aanduiding voor afbeelding 31">
            <a:extLst>
              <a:ext uri="{FF2B5EF4-FFF2-40B4-BE49-F238E27FC236}">
                <a16:creationId xmlns:a16="http://schemas.microsoft.com/office/drawing/2014/main" id="{86F65C83-A187-5F4F-AAA4-372E07F56F4D}"/>
              </a:ext>
            </a:extLst>
          </p:cNvPr>
          <p:cNvSpPr>
            <a:spLocks noGrp="1"/>
          </p:cNvSpPr>
          <p:nvPr>
            <p:ph type="pic" sz="quarter" idx="16" hasCustomPrompt="1"/>
          </p:nvPr>
        </p:nvSpPr>
        <p:spPr>
          <a:xfrm>
            <a:off x="695327" y="692149"/>
            <a:ext cx="5053007" cy="4897440"/>
          </a:xfrm>
          <a:custGeom>
            <a:avLst/>
            <a:gdLst>
              <a:gd name="connsiteX0" fmla="*/ 0 w 5053007"/>
              <a:gd name="connsiteY0" fmla="*/ 0 h 4897440"/>
              <a:gd name="connsiteX1" fmla="*/ 5053007 w 5053007"/>
              <a:gd name="connsiteY1" fmla="*/ 0 h 4897440"/>
              <a:gd name="connsiteX2" fmla="*/ 5053007 w 5053007"/>
              <a:gd name="connsiteY2" fmla="*/ 139700 h 4897440"/>
              <a:gd name="connsiteX3" fmla="*/ 5053007 w 5053007"/>
              <a:gd name="connsiteY3" fmla="*/ 372792 h 4897440"/>
              <a:gd name="connsiteX4" fmla="*/ 5053007 w 5053007"/>
              <a:gd name="connsiteY4" fmla="*/ 1617392 h 4897440"/>
              <a:gd name="connsiteX5" fmla="*/ 5046222 w 5053007"/>
              <a:gd name="connsiteY5" fmla="*/ 1651000 h 4897440"/>
              <a:gd name="connsiteX6" fmla="*/ 5053007 w 5053007"/>
              <a:gd name="connsiteY6" fmla="*/ 1651000 h 4897440"/>
              <a:gd name="connsiteX7" fmla="*/ 5053007 w 5053007"/>
              <a:gd name="connsiteY7" fmla="*/ 3124201 h 4897440"/>
              <a:gd name="connsiteX8" fmla="*/ 5053007 w 5053007"/>
              <a:gd name="connsiteY8" fmla="*/ 3128692 h 4897440"/>
              <a:gd name="connsiteX9" fmla="*/ 5053007 w 5053007"/>
              <a:gd name="connsiteY9" fmla="*/ 4601893 h 4897440"/>
              <a:gd name="connsiteX10" fmla="*/ 4757461 w 5053007"/>
              <a:gd name="connsiteY10" fmla="*/ 4897439 h 4897440"/>
              <a:gd name="connsiteX11" fmla="*/ 0 w 5053007"/>
              <a:gd name="connsiteY11" fmla="*/ 4897440 h 489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3007" h="4897440">
                <a:moveTo>
                  <a:pt x="0" y="0"/>
                </a:moveTo>
                <a:lnTo>
                  <a:pt x="5053007" y="0"/>
                </a:lnTo>
                <a:lnTo>
                  <a:pt x="5053007" y="139700"/>
                </a:lnTo>
                <a:lnTo>
                  <a:pt x="5053007" y="372792"/>
                </a:lnTo>
                <a:lnTo>
                  <a:pt x="5053007" y="1617392"/>
                </a:lnTo>
                <a:lnTo>
                  <a:pt x="5046222" y="1651000"/>
                </a:lnTo>
                <a:lnTo>
                  <a:pt x="5053007" y="1651000"/>
                </a:lnTo>
                <a:lnTo>
                  <a:pt x="5053007" y="3124201"/>
                </a:lnTo>
                <a:lnTo>
                  <a:pt x="5053007" y="3128692"/>
                </a:lnTo>
                <a:lnTo>
                  <a:pt x="5053007" y="4601893"/>
                </a:lnTo>
                <a:cubicBezTo>
                  <a:pt x="5053007" y="4765119"/>
                  <a:pt x="4920687" y="4897439"/>
                  <a:pt x="4757461" y="4897439"/>
                </a:cubicBezTo>
                <a:lnTo>
                  <a:pt x="0" y="4897440"/>
                </a:lnTo>
                <a:close/>
              </a:path>
            </a:pathLst>
          </a:custGeom>
          <a:solidFill>
            <a:schemeClr val="bg2"/>
          </a:solidFill>
        </p:spPr>
        <p:txBody>
          <a:bodyPr wrap="square" bIns="0" anchor="ctr">
            <a:noAutofit/>
          </a:bodyPr>
          <a:lstStyle>
            <a:lvl1pPr marL="0" indent="0" algn="ctr">
              <a:buNone/>
              <a:defRPr sz="1200" i="1">
                <a:solidFill>
                  <a:schemeClr val="bg2">
                    <a:lumMod val="20000"/>
                    <a:lumOff val="80000"/>
                  </a:schemeClr>
                </a:solidFill>
              </a:defRPr>
            </a:lvl1pPr>
          </a:lstStyle>
          <a:p>
            <a:r>
              <a:rPr lang="nl-NL"/>
              <a:t>Klik op onderstaand pictogram </a:t>
            </a:r>
            <a:br>
              <a:rPr lang="nl-NL"/>
            </a:br>
            <a:r>
              <a:rPr lang="nl-NL"/>
              <a:t>om een afbeelding in te voegen.</a:t>
            </a:r>
            <a:br>
              <a:rPr lang="nl-NL"/>
            </a:br>
            <a:br>
              <a:rPr lang="nl-NL"/>
            </a:br>
            <a:br>
              <a:rPr lang="nl-NL"/>
            </a:br>
            <a:endParaRPr lang="nl-NL"/>
          </a:p>
          <a:p>
            <a:br>
              <a:rPr lang="nl-NL"/>
            </a:br>
            <a:r>
              <a:rPr lang="nl-NL"/>
              <a:t>Hulp nodig? Kijk aan de zijkanten van </a:t>
            </a:r>
            <a:br>
              <a:rPr lang="nl-NL"/>
            </a:br>
            <a:r>
              <a:rPr lang="nl-NL"/>
              <a:t>de slides voor additionele instructies.</a:t>
            </a:r>
          </a:p>
        </p:txBody>
      </p:sp>
      <p:grpSp>
        <p:nvGrpSpPr>
          <p:cNvPr id="37" name="INSTRUCTIE">
            <a:extLst>
              <a:ext uri="{FF2B5EF4-FFF2-40B4-BE49-F238E27FC236}">
                <a16:creationId xmlns:a16="http://schemas.microsoft.com/office/drawing/2014/main" id="{F3781D6A-8DE1-7E4B-8D2F-1493DF433D83}"/>
              </a:ext>
            </a:extLst>
          </p:cNvPr>
          <p:cNvGrpSpPr/>
          <p:nvPr userDrawn="1"/>
        </p:nvGrpSpPr>
        <p:grpSpPr>
          <a:xfrm>
            <a:off x="-3786437" y="0"/>
            <a:ext cx="3693386" cy="5359349"/>
            <a:chOff x="-3786437" y="0"/>
            <a:chExt cx="3693386" cy="5359349"/>
          </a:xfrm>
        </p:grpSpPr>
        <p:sp>
          <p:nvSpPr>
            <p:cNvPr id="38" name="Rechthoek 37">
              <a:extLst>
                <a:ext uri="{FF2B5EF4-FFF2-40B4-BE49-F238E27FC236}">
                  <a16:creationId xmlns:a16="http://schemas.microsoft.com/office/drawing/2014/main" id="{B5CF0002-9509-8241-9667-57DE258CF81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39" name="Ovaal 38">
              <a:extLst>
                <a:ext uri="{FF2B5EF4-FFF2-40B4-BE49-F238E27FC236}">
                  <a16:creationId xmlns:a16="http://schemas.microsoft.com/office/drawing/2014/main" id="{E95493EB-78C1-9D42-A0BC-45EBFBBAC066}"/>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0" name="Rechthoek 39">
              <a:extLst>
                <a:ext uri="{FF2B5EF4-FFF2-40B4-BE49-F238E27FC236}">
                  <a16:creationId xmlns:a16="http://schemas.microsoft.com/office/drawing/2014/main" id="{8C2FDA4D-0544-9041-B32E-43973DCCA8E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Arial" panose="020B0604020202020204" pitchFamily="34" charset="0"/>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41" name="Ovaal 40">
              <a:extLst>
                <a:ext uri="{FF2B5EF4-FFF2-40B4-BE49-F238E27FC236}">
                  <a16:creationId xmlns:a16="http://schemas.microsoft.com/office/drawing/2014/main" id="{0BAC0EF9-9886-A64C-9E5B-7D22908D6CE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42" name="Rechthoek 41">
              <a:extLst>
                <a:ext uri="{FF2B5EF4-FFF2-40B4-BE49-F238E27FC236}">
                  <a16:creationId xmlns:a16="http://schemas.microsoft.com/office/drawing/2014/main" id="{15C112AC-6E37-EB42-91A5-1AB5A626DC5F}"/>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43" name="Rechthoek 42">
              <a:extLst>
                <a:ext uri="{FF2B5EF4-FFF2-40B4-BE49-F238E27FC236}">
                  <a16:creationId xmlns:a16="http://schemas.microsoft.com/office/drawing/2014/main" id="{B32A4797-2F33-D543-ADB7-7AA26F04B885}"/>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Arial" panose="020B060402020202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44" name="Ovaal 43">
              <a:extLst>
                <a:ext uri="{FF2B5EF4-FFF2-40B4-BE49-F238E27FC236}">
                  <a16:creationId xmlns:a16="http://schemas.microsoft.com/office/drawing/2014/main" id="{67BF0821-2B31-E24B-8057-FB12B760AD84}"/>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5" name="Rechthoek 44">
              <a:extLst>
                <a:ext uri="{FF2B5EF4-FFF2-40B4-BE49-F238E27FC236}">
                  <a16:creationId xmlns:a16="http://schemas.microsoft.com/office/drawing/2014/main" id="{D0C5D116-A7A4-EE4F-B63B-305EB5AAE77B}"/>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46" name="Ovaal 45">
              <a:extLst>
                <a:ext uri="{FF2B5EF4-FFF2-40B4-BE49-F238E27FC236}">
                  <a16:creationId xmlns:a16="http://schemas.microsoft.com/office/drawing/2014/main" id="{43D7C409-CA26-F844-81B4-D89913CDE19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7" name="Rechthoek 46">
              <a:extLst>
                <a:ext uri="{FF2B5EF4-FFF2-40B4-BE49-F238E27FC236}">
                  <a16:creationId xmlns:a16="http://schemas.microsoft.com/office/drawing/2014/main" id="{9A98A1D2-E945-9A4F-A00F-7A47B149069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48" name="Ovaal 47">
              <a:extLst>
                <a:ext uri="{FF2B5EF4-FFF2-40B4-BE49-F238E27FC236}">
                  <a16:creationId xmlns:a16="http://schemas.microsoft.com/office/drawing/2014/main" id="{F7BB8DE0-4992-C14A-B98A-A63F4ADBF27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49" name="Rechthoek 48">
              <a:extLst>
                <a:ext uri="{FF2B5EF4-FFF2-40B4-BE49-F238E27FC236}">
                  <a16:creationId xmlns:a16="http://schemas.microsoft.com/office/drawing/2014/main" id="{E5EDEE7C-91AC-9645-BEF5-DD34E1C3EC2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a:ln>
                    <a:noFill/>
                  </a:ln>
                  <a:solidFill>
                    <a:schemeClr val="bg2"/>
                  </a:solidFill>
                  <a:effectLst/>
                  <a:uLnTx/>
                  <a:uFillTx/>
                  <a:latin typeface="+mj-lt"/>
                  <a:cs typeface="Calibri" panose="020F0502020204030204" pitchFamily="34" charset="0"/>
                </a:rPr>
                <a:t>Subtitel #1</a:t>
              </a:r>
            </a:p>
          </p:txBody>
        </p:sp>
        <p:sp>
          <p:nvSpPr>
            <p:cNvPr id="50" name="Ovaal 49">
              <a:extLst>
                <a:ext uri="{FF2B5EF4-FFF2-40B4-BE49-F238E27FC236}">
                  <a16:creationId xmlns:a16="http://schemas.microsoft.com/office/drawing/2014/main" id="{67B065C6-808A-8546-BF85-C752EE89A7E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51" name="Rechthoek 50">
              <a:extLst>
                <a:ext uri="{FF2B5EF4-FFF2-40B4-BE49-F238E27FC236}">
                  <a16:creationId xmlns:a16="http://schemas.microsoft.com/office/drawing/2014/main" id="{35A2947A-8F09-B74C-BC9E-58ABD402CC6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52" name="Ovaal 51">
              <a:extLst>
                <a:ext uri="{FF2B5EF4-FFF2-40B4-BE49-F238E27FC236}">
                  <a16:creationId xmlns:a16="http://schemas.microsoft.com/office/drawing/2014/main" id="{524EF4A3-8F5A-C04C-A00B-1922846943C2}"/>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53" name="Rechthoek 52">
              <a:extLst>
                <a:ext uri="{FF2B5EF4-FFF2-40B4-BE49-F238E27FC236}">
                  <a16:creationId xmlns:a16="http://schemas.microsoft.com/office/drawing/2014/main" id="{ECEAEFA8-A6A9-9C42-B688-6CF1EE6453D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54" name="Ovaal 53">
              <a:extLst>
                <a:ext uri="{FF2B5EF4-FFF2-40B4-BE49-F238E27FC236}">
                  <a16:creationId xmlns:a16="http://schemas.microsoft.com/office/drawing/2014/main" id="{FA9781C1-9B72-FF4E-BC45-27A883F64FE8}"/>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55" name="Rechthoek 54">
              <a:extLst>
                <a:ext uri="{FF2B5EF4-FFF2-40B4-BE49-F238E27FC236}">
                  <a16:creationId xmlns:a16="http://schemas.microsoft.com/office/drawing/2014/main" id="{50B15DAB-609A-C742-9689-29DCA38CB33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9525"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Bronvermelding</a:t>
              </a:r>
            </a:p>
          </p:txBody>
        </p:sp>
        <p:sp>
          <p:nvSpPr>
            <p:cNvPr id="56" name="Ovaal 55">
              <a:extLst>
                <a:ext uri="{FF2B5EF4-FFF2-40B4-BE49-F238E27FC236}">
                  <a16:creationId xmlns:a16="http://schemas.microsoft.com/office/drawing/2014/main" id="{3F422FF1-B8F5-964F-80EA-3925DE66487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57" name="Rechthoek 56">
              <a:extLst>
                <a:ext uri="{FF2B5EF4-FFF2-40B4-BE49-F238E27FC236}">
                  <a16:creationId xmlns:a16="http://schemas.microsoft.com/office/drawing/2014/main" id="{A70D5219-35ED-6E4A-83F5-5AC3769190BD}"/>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tx2"/>
                  </a:solidFill>
                  <a:effectLst/>
                  <a:uLnTx/>
                  <a:uFillTx/>
                  <a:latin typeface="+mj-lt"/>
                  <a:cs typeface="Calibri" panose="020F0502020204030204" pitchFamily="34" charset="0"/>
                </a:rPr>
                <a:t>Alt. subtitel #2</a:t>
              </a:r>
            </a:p>
          </p:txBody>
        </p:sp>
        <p:sp>
          <p:nvSpPr>
            <p:cNvPr id="58" name="Rechthoek 57">
              <a:extLst>
                <a:ext uri="{FF2B5EF4-FFF2-40B4-BE49-F238E27FC236}">
                  <a16:creationId xmlns:a16="http://schemas.microsoft.com/office/drawing/2014/main" id="{901CCA47-553D-134B-B5F5-BE4A4D5D576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59" name="ICOON_info">
              <a:extLst>
                <a:ext uri="{FF2B5EF4-FFF2-40B4-BE49-F238E27FC236}">
                  <a16:creationId xmlns:a16="http://schemas.microsoft.com/office/drawing/2014/main" id="{BD72813B-A1AE-6A4C-9739-EBD7C01C8557}"/>
                </a:ext>
              </a:extLst>
            </p:cNvPr>
            <p:cNvGrpSpPr/>
            <p:nvPr userDrawn="1"/>
          </p:nvGrpSpPr>
          <p:grpSpPr>
            <a:xfrm>
              <a:off x="-376736" y="4400186"/>
              <a:ext cx="283685" cy="283685"/>
              <a:chOff x="-510741" y="5913713"/>
              <a:chExt cx="267555" cy="267555"/>
            </a:xfrm>
          </p:grpSpPr>
          <p:sp>
            <p:nvSpPr>
              <p:cNvPr id="101" name="Ovaal 100">
                <a:extLst>
                  <a:ext uri="{FF2B5EF4-FFF2-40B4-BE49-F238E27FC236}">
                    <a16:creationId xmlns:a16="http://schemas.microsoft.com/office/drawing/2014/main" id="{6CB20B62-38B2-4847-8524-A2B9D3EE06F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02" name="Graphic 163" descr="Informatie">
                <a:extLst>
                  <a:ext uri="{FF2B5EF4-FFF2-40B4-BE49-F238E27FC236}">
                    <a16:creationId xmlns:a16="http://schemas.microsoft.com/office/drawing/2014/main" id="{FE1B883B-BF46-7F42-B2B8-D754A282520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60" name="VOORBEELD">
              <a:extLst>
                <a:ext uri="{FF2B5EF4-FFF2-40B4-BE49-F238E27FC236}">
                  <a16:creationId xmlns:a16="http://schemas.microsoft.com/office/drawing/2014/main" id="{6E113761-E895-154F-9035-36E5D852BA03}"/>
                </a:ext>
              </a:extLst>
            </p:cNvPr>
            <p:cNvGrpSpPr/>
            <p:nvPr userDrawn="1"/>
          </p:nvGrpSpPr>
          <p:grpSpPr>
            <a:xfrm>
              <a:off x="-3605171" y="458674"/>
              <a:ext cx="3234311" cy="558875"/>
              <a:chOff x="-3605171" y="458674"/>
              <a:chExt cx="3234311" cy="558875"/>
            </a:xfrm>
          </p:grpSpPr>
          <p:sp>
            <p:nvSpPr>
              <p:cNvPr id="61" name="Rechthoek 60">
                <a:extLst>
                  <a:ext uri="{FF2B5EF4-FFF2-40B4-BE49-F238E27FC236}">
                    <a16:creationId xmlns:a16="http://schemas.microsoft.com/office/drawing/2014/main" id="{398FB7A1-839B-354A-AF39-2CCCCECC1E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62" name="Rechthoek 61">
                <a:extLst>
                  <a:ext uri="{FF2B5EF4-FFF2-40B4-BE49-F238E27FC236}">
                    <a16:creationId xmlns:a16="http://schemas.microsoft.com/office/drawing/2014/main" id="{D33B25CF-4057-9646-935C-93377F93571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63" name="Groep 62">
                <a:extLst>
                  <a:ext uri="{FF2B5EF4-FFF2-40B4-BE49-F238E27FC236}">
                    <a16:creationId xmlns:a16="http://schemas.microsoft.com/office/drawing/2014/main" id="{5E90E707-F0FE-6549-8705-221F3785216D}"/>
                  </a:ext>
                </a:extLst>
              </p:cNvPr>
              <p:cNvGrpSpPr/>
              <p:nvPr userDrawn="1"/>
            </p:nvGrpSpPr>
            <p:grpSpPr>
              <a:xfrm>
                <a:off x="-3386247" y="830871"/>
                <a:ext cx="139423" cy="109566"/>
                <a:chOff x="-2866744" y="827071"/>
                <a:chExt cx="168701" cy="132575"/>
              </a:xfrm>
            </p:grpSpPr>
            <p:grpSp>
              <p:nvGrpSpPr>
                <p:cNvPr id="94" name="Groep 93">
                  <a:extLst>
                    <a:ext uri="{FF2B5EF4-FFF2-40B4-BE49-F238E27FC236}">
                      <a16:creationId xmlns:a16="http://schemas.microsoft.com/office/drawing/2014/main" id="{B56A6E65-D675-B747-A86F-461D52E0E4B6}"/>
                    </a:ext>
                  </a:extLst>
                </p:cNvPr>
                <p:cNvGrpSpPr/>
                <p:nvPr userDrawn="1"/>
              </p:nvGrpSpPr>
              <p:grpSpPr>
                <a:xfrm>
                  <a:off x="-2866744" y="827071"/>
                  <a:ext cx="168701" cy="132575"/>
                  <a:chOff x="-2866744" y="827071"/>
                  <a:chExt cx="168701" cy="132575"/>
                </a:xfrm>
              </p:grpSpPr>
              <p:cxnSp>
                <p:nvCxnSpPr>
                  <p:cNvPr id="96" name="Rechte verbindingslijn 95">
                    <a:extLst>
                      <a:ext uri="{FF2B5EF4-FFF2-40B4-BE49-F238E27FC236}">
                        <a16:creationId xmlns:a16="http://schemas.microsoft.com/office/drawing/2014/main" id="{CBDB5AB7-7E8D-2B4C-BD2B-5A73B4A070F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97" name="Rechte verbindingslijn 96">
                    <a:extLst>
                      <a:ext uri="{FF2B5EF4-FFF2-40B4-BE49-F238E27FC236}">
                        <a16:creationId xmlns:a16="http://schemas.microsoft.com/office/drawing/2014/main" id="{EEA96800-7D09-D64A-9725-3A1A2F14310D}"/>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8" name="Rechte verbindingslijn 97">
                    <a:extLst>
                      <a:ext uri="{FF2B5EF4-FFF2-40B4-BE49-F238E27FC236}">
                        <a16:creationId xmlns:a16="http://schemas.microsoft.com/office/drawing/2014/main" id="{C0C78E1D-E06B-954C-BC47-AB7A9115CE8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9" name="Rechte verbindingslijn 98">
                    <a:extLst>
                      <a:ext uri="{FF2B5EF4-FFF2-40B4-BE49-F238E27FC236}">
                        <a16:creationId xmlns:a16="http://schemas.microsoft.com/office/drawing/2014/main" id="{DCE76DE2-5037-0746-9FEA-0A062443298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00" name="Rechte verbindingslijn 99">
                    <a:extLst>
                      <a:ext uri="{FF2B5EF4-FFF2-40B4-BE49-F238E27FC236}">
                        <a16:creationId xmlns:a16="http://schemas.microsoft.com/office/drawing/2014/main" id="{C0E6E021-ADD3-8440-9BC5-D7B88DB3787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95" name="Pijl: rechts 233">
                  <a:extLst>
                    <a:ext uri="{FF2B5EF4-FFF2-40B4-BE49-F238E27FC236}">
                      <a16:creationId xmlns:a16="http://schemas.microsoft.com/office/drawing/2014/main" id="{3062C9CC-24E2-C94E-BC83-62DFE6DBBAD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4" name="Groep 63">
                <a:extLst>
                  <a:ext uri="{FF2B5EF4-FFF2-40B4-BE49-F238E27FC236}">
                    <a16:creationId xmlns:a16="http://schemas.microsoft.com/office/drawing/2014/main" id="{04207206-DC0E-C747-A7B1-C75C8B80F0D0}"/>
                  </a:ext>
                </a:extLst>
              </p:cNvPr>
              <p:cNvGrpSpPr/>
              <p:nvPr userDrawn="1"/>
            </p:nvGrpSpPr>
            <p:grpSpPr>
              <a:xfrm>
                <a:off x="-3605171" y="830871"/>
                <a:ext cx="139423" cy="109566"/>
                <a:chOff x="-2866744" y="518074"/>
                <a:chExt cx="168701" cy="132575"/>
              </a:xfrm>
            </p:grpSpPr>
            <p:grpSp>
              <p:nvGrpSpPr>
                <p:cNvPr id="87" name="Groep 86">
                  <a:extLst>
                    <a:ext uri="{FF2B5EF4-FFF2-40B4-BE49-F238E27FC236}">
                      <a16:creationId xmlns:a16="http://schemas.microsoft.com/office/drawing/2014/main" id="{75F141E9-54A6-6045-9462-8B2AA296A576}"/>
                    </a:ext>
                  </a:extLst>
                </p:cNvPr>
                <p:cNvGrpSpPr/>
                <p:nvPr userDrawn="1"/>
              </p:nvGrpSpPr>
              <p:grpSpPr>
                <a:xfrm>
                  <a:off x="-2866744" y="518074"/>
                  <a:ext cx="168701" cy="132575"/>
                  <a:chOff x="-2866744" y="518074"/>
                  <a:chExt cx="168701" cy="132575"/>
                </a:xfrm>
              </p:grpSpPr>
              <p:cxnSp>
                <p:nvCxnSpPr>
                  <p:cNvPr id="89" name="Rechte verbindingslijn 88">
                    <a:extLst>
                      <a:ext uri="{FF2B5EF4-FFF2-40B4-BE49-F238E27FC236}">
                        <a16:creationId xmlns:a16="http://schemas.microsoft.com/office/drawing/2014/main" id="{22134883-5CF8-E14E-91EE-63344740EBF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6429B4A1-358A-C640-ACDF-D65421B2CC2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A53EE866-EC84-7D42-A9FE-84C47D23525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92" name="Rechte verbindingslijn 91">
                    <a:extLst>
                      <a:ext uri="{FF2B5EF4-FFF2-40B4-BE49-F238E27FC236}">
                        <a16:creationId xmlns:a16="http://schemas.microsoft.com/office/drawing/2014/main" id="{827BF5F0-9355-0543-A227-AAF71CD3CC9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93" name="Rechte verbindingslijn 92">
                    <a:extLst>
                      <a:ext uri="{FF2B5EF4-FFF2-40B4-BE49-F238E27FC236}">
                        <a16:creationId xmlns:a16="http://schemas.microsoft.com/office/drawing/2014/main" id="{4EFD386E-4BC8-D942-BCE5-4EFBDCCE2BE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8" name="Pijl: rechts 242">
                  <a:extLst>
                    <a:ext uri="{FF2B5EF4-FFF2-40B4-BE49-F238E27FC236}">
                      <a16:creationId xmlns:a16="http://schemas.microsoft.com/office/drawing/2014/main" id="{0E28022D-21B8-3847-9898-5C538872C78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65" name="Rechte verbindingslijn 64">
                <a:extLst>
                  <a:ext uri="{FF2B5EF4-FFF2-40B4-BE49-F238E27FC236}">
                    <a16:creationId xmlns:a16="http://schemas.microsoft.com/office/drawing/2014/main" id="{22E7BA63-BB89-9B41-871A-EEA3D949049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66" name="Rechte verbindingslijn 65">
                <a:extLst>
                  <a:ext uri="{FF2B5EF4-FFF2-40B4-BE49-F238E27FC236}">
                    <a16:creationId xmlns:a16="http://schemas.microsoft.com/office/drawing/2014/main" id="{C6B000DE-1A08-A148-87ED-652D3596DD3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67" name="Rechthoek 66">
                <a:extLst>
                  <a:ext uri="{FF2B5EF4-FFF2-40B4-BE49-F238E27FC236}">
                    <a16:creationId xmlns:a16="http://schemas.microsoft.com/office/drawing/2014/main" id="{16E40755-345C-6246-9E0F-BA31A93E0C0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68" name="Rechthoek 67">
                <a:extLst>
                  <a:ext uri="{FF2B5EF4-FFF2-40B4-BE49-F238E27FC236}">
                    <a16:creationId xmlns:a16="http://schemas.microsoft.com/office/drawing/2014/main" id="{C77F054D-E391-2740-9A3C-B63BFEF7C14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69" name="Groep 68">
                <a:extLst>
                  <a:ext uri="{FF2B5EF4-FFF2-40B4-BE49-F238E27FC236}">
                    <a16:creationId xmlns:a16="http://schemas.microsoft.com/office/drawing/2014/main" id="{A40152F8-BCA2-3143-A4F4-151E941320F3}"/>
                  </a:ext>
                </a:extLst>
              </p:cNvPr>
              <p:cNvGrpSpPr/>
              <p:nvPr userDrawn="1"/>
            </p:nvGrpSpPr>
            <p:grpSpPr>
              <a:xfrm>
                <a:off x="-2916763" y="769168"/>
                <a:ext cx="268738" cy="248381"/>
                <a:chOff x="-2916763" y="769168"/>
                <a:chExt cx="268738" cy="248381"/>
              </a:xfrm>
            </p:grpSpPr>
            <p:sp>
              <p:nvSpPr>
                <p:cNvPr id="79" name="Rechthoek 78">
                  <a:extLst>
                    <a:ext uri="{FF2B5EF4-FFF2-40B4-BE49-F238E27FC236}">
                      <a16:creationId xmlns:a16="http://schemas.microsoft.com/office/drawing/2014/main" id="{598F97FF-CC0D-D744-B6CB-F43F723C5385}"/>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80" name="Groep 79">
                  <a:extLst>
                    <a:ext uri="{FF2B5EF4-FFF2-40B4-BE49-F238E27FC236}">
                      <a16:creationId xmlns:a16="http://schemas.microsoft.com/office/drawing/2014/main" id="{A98CA101-3529-034B-90A1-255BEEDE38EA}"/>
                    </a:ext>
                  </a:extLst>
                </p:cNvPr>
                <p:cNvGrpSpPr/>
                <p:nvPr userDrawn="1"/>
              </p:nvGrpSpPr>
              <p:grpSpPr>
                <a:xfrm>
                  <a:off x="-2866744" y="827071"/>
                  <a:ext cx="168701" cy="132575"/>
                  <a:chOff x="-2866744" y="827071"/>
                  <a:chExt cx="168701" cy="132575"/>
                </a:xfrm>
              </p:grpSpPr>
              <p:cxnSp>
                <p:nvCxnSpPr>
                  <p:cNvPr id="82" name="Rechte verbindingslijn 81">
                    <a:extLst>
                      <a:ext uri="{FF2B5EF4-FFF2-40B4-BE49-F238E27FC236}">
                        <a16:creationId xmlns:a16="http://schemas.microsoft.com/office/drawing/2014/main" id="{EBEADC99-1C25-2248-9C78-CD9972DFBA3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4486EF0A-8A91-3D4B-9CAF-1192E8C9CFC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DF08AB1A-6C90-394E-8E67-6611BF63EC2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9225F2DC-5637-2943-B8C6-6226192496D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686B3D53-2B72-6F48-B9F6-368D887A25A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1" name="Pijl: rechts 217">
                  <a:extLst>
                    <a:ext uri="{FF2B5EF4-FFF2-40B4-BE49-F238E27FC236}">
                      <a16:creationId xmlns:a16="http://schemas.microsoft.com/office/drawing/2014/main" id="{A9C7B642-B0E3-1E44-823D-E3E4242AA30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70" name="Groep 69">
                <a:extLst>
                  <a:ext uri="{FF2B5EF4-FFF2-40B4-BE49-F238E27FC236}">
                    <a16:creationId xmlns:a16="http://schemas.microsoft.com/office/drawing/2014/main" id="{DBAA8953-EFC9-914F-9EB3-02F28D4817EB}"/>
                  </a:ext>
                </a:extLst>
              </p:cNvPr>
              <p:cNvGrpSpPr/>
              <p:nvPr userDrawn="1"/>
            </p:nvGrpSpPr>
            <p:grpSpPr>
              <a:xfrm>
                <a:off x="-2916763" y="460171"/>
                <a:ext cx="268738" cy="248381"/>
                <a:chOff x="-2916763" y="460171"/>
                <a:chExt cx="268738" cy="248381"/>
              </a:xfrm>
            </p:grpSpPr>
            <p:sp>
              <p:nvSpPr>
                <p:cNvPr id="71" name="Rechthoek 70">
                  <a:extLst>
                    <a:ext uri="{FF2B5EF4-FFF2-40B4-BE49-F238E27FC236}">
                      <a16:creationId xmlns:a16="http://schemas.microsoft.com/office/drawing/2014/main" id="{A8862D42-D2C9-0246-B38A-61C7542DCC65}"/>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72" name="Groep 71">
                  <a:extLst>
                    <a:ext uri="{FF2B5EF4-FFF2-40B4-BE49-F238E27FC236}">
                      <a16:creationId xmlns:a16="http://schemas.microsoft.com/office/drawing/2014/main" id="{FDBC9E71-B185-924E-8E1F-5479A8674F08}"/>
                    </a:ext>
                  </a:extLst>
                </p:cNvPr>
                <p:cNvGrpSpPr/>
                <p:nvPr userDrawn="1"/>
              </p:nvGrpSpPr>
              <p:grpSpPr>
                <a:xfrm>
                  <a:off x="-2866744" y="518074"/>
                  <a:ext cx="168701" cy="132575"/>
                  <a:chOff x="-2866744" y="518074"/>
                  <a:chExt cx="168701" cy="132575"/>
                </a:xfrm>
              </p:grpSpPr>
              <p:cxnSp>
                <p:nvCxnSpPr>
                  <p:cNvPr id="74" name="Rechte verbindingslijn 73">
                    <a:extLst>
                      <a:ext uri="{FF2B5EF4-FFF2-40B4-BE49-F238E27FC236}">
                        <a16:creationId xmlns:a16="http://schemas.microsoft.com/office/drawing/2014/main" id="{F383AC17-97AA-D045-A4F6-DE8FCE89C37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4CB8A232-F131-4342-B171-DA937927017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2BE9F56C-AF61-FB46-BBF0-D48EB6F5365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CCFABEA9-2AAB-FD4F-A4BA-92AD10C5269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B82D76DB-EB00-9940-8DAF-90874EE4D59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3" name="Pijl: rechts 219">
                  <a:extLst>
                    <a:ext uri="{FF2B5EF4-FFF2-40B4-BE49-F238E27FC236}">
                      <a16:creationId xmlns:a16="http://schemas.microsoft.com/office/drawing/2014/main" id="{33C19FF1-7C10-7A45-992E-AD75281941C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103" name="INSTRUCTIE">
            <a:extLst>
              <a:ext uri="{FF2B5EF4-FFF2-40B4-BE49-F238E27FC236}">
                <a16:creationId xmlns:a16="http://schemas.microsoft.com/office/drawing/2014/main" id="{8383021F-1150-D245-BE88-2EE45CACBA98}"/>
              </a:ext>
            </a:extLst>
          </p:cNvPr>
          <p:cNvGrpSpPr/>
          <p:nvPr userDrawn="1"/>
        </p:nvGrpSpPr>
        <p:grpSpPr>
          <a:xfrm>
            <a:off x="12377595" y="0"/>
            <a:ext cx="3693386" cy="6857760"/>
            <a:chOff x="-3786437" y="0"/>
            <a:chExt cx="3693386" cy="6857760"/>
          </a:xfrm>
        </p:grpSpPr>
        <p:sp>
          <p:nvSpPr>
            <p:cNvPr id="104" name="Rechthoek 103">
              <a:extLst>
                <a:ext uri="{FF2B5EF4-FFF2-40B4-BE49-F238E27FC236}">
                  <a16:creationId xmlns:a16="http://schemas.microsoft.com/office/drawing/2014/main" id="{183A7BD3-E8AA-F645-8185-D4FD0F69FEB5}"/>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05" name="INSTRUCTIE">
              <a:extLst>
                <a:ext uri="{FF2B5EF4-FFF2-40B4-BE49-F238E27FC236}">
                  <a16:creationId xmlns:a16="http://schemas.microsoft.com/office/drawing/2014/main" id="{4EB8443B-CC76-4E41-AD13-49DCFE0ECB48}"/>
                </a:ext>
              </a:extLst>
            </p:cNvPr>
            <p:cNvGrpSpPr/>
            <p:nvPr userDrawn="1"/>
          </p:nvGrpSpPr>
          <p:grpSpPr>
            <a:xfrm>
              <a:off x="-3786165" y="0"/>
              <a:ext cx="3693114" cy="6177730"/>
              <a:chOff x="-3786165" y="0"/>
              <a:chExt cx="3693114" cy="6177730"/>
            </a:xfrm>
          </p:grpSpPr>
          <p:sp>
            <p:nvSpPr>
              <p:cNvPr id="106" name="Rechthoek 105">
                <a:extLst>
                  <a:ext uri="{FF2B5EF4-FFF2-40B4-BE49-F238E27FC236}">
                    <a16:creationId xmlns:a16="http://schemas.microsoft.com/office/drawing/2014/main" id="{765D3CC0-01D7-E548-AA0E-E22C3925876E}"/>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107" name="Ovaal 106">
                <a:extLst>
                  <a:ext uri="{FF2B5EF4-FFF2-40B4-BE49-F238E27FC236}">
                    <a16:creationId xmlns:a16="http://schemas.microsoft.com/office/drawing/2014/main" id="{F4EA4894-CA6B-CF48-8B05-5DA9E36C54C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8" name="Rechthoek 107">
                <a:extLst>
                  <a:ext uri="{FF2B5EF4-FFF2-40B4-BE49-F238E27FC236}">
                    <a16:creationId xmlns:a16="http://schemas.microsoft.com/office/drawing/2014/main" id="{DD805B12-F04A-354B-A0E2-F18BEA274A57}"/>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9" name="Groep 108">
                <a:extLst>
                  <a:ext uri="{FF2B5EF4-FFF2-40B4-BE49-F238E27FC236}">
                    <a16:creationId xmlns:a16="http://schemas.microsoft.com/office/drawing/2014/main" id="{565DDEDA-1262-924B-AABB-AA4F6F6DF1AB}"/>
                  </a:ext>
                </a:extLst>
              </p:cNvPr>
              <p:cNvGrpSpPr/>
              <p:nvPr userDrawn="1"/>
            </p:nvGrpSpPr>
            <p:grpSpPr>
              <a:xfrm>
                <a:off x="-3316179" y="1231351"/>
                <a:ext cx="294789" cy="318834"/>
                <a:chOff x="14466489" y="1001522"/>
                <a:chExt cx="290627" cy="314333"/>
              </a:xfrm>
            </p:grpSpPr>
            <p:sp>
              <p:nvSpPr>
                <p:cNvPr id="163" name="Rechthoek 162">
                  <a:extLst>
                    <a:ext uri="{FF2B5EF4-FFF2-40B4-BE49-F238E27FC236}">
                      <a16:creationId xmlns:a16="http://schemas.microsoft.com/office/drawing/2014/main" id="{DAA785AC-F3FC-9F42-865E-336186FDCEBF}"/>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64" name="Ovaal 163">
                  <a:extLst>
                    <a:ext uri="{FF2B5EF4-FFF2-40B4-BE49-F238E27FC236}">
                      <a16:creationId xmlns:a16="http://schemas.microsoft.com/office/drawing/2014/main" id="{586E08D1-1E36-DB44-8BF4-CAA3BA6856F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65" name="Vrije vorm: vorm 245">
                  <a:extLst>
                    <a:ext uri="{FF2B5EF4-FFF2-40B4-BE49-F238E27FC236}">
                      <a16:creationId xmlns:a16="http://schemas.microsoft.com/office/drawing/2014/main" id="{B189BBD3-8280-8B40-8831-6F537FB0D2A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66" name="Rechthoek: afgeronde hoeken 246">
                  <a:extLst>
                    <a:ext uri="{FF2B5EF4-FFF2-40B4-BE49-F238E27FC236}">
                      <a16:creationId xmlns:a16="http://schemas.microsoft.com/office/drawing/2014/main" id="{5A1B459C-54FF-9A4B-A169-CB13158504D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67" name="Rechte verbindingslijn 166">
                  <a:extLst>
                    <a:ext uri="{FF2B5EF4-FFF2-40B4-BE49-F238E27FC236}">
                      <a16:creationId xmlns:a16="http://schemas.microsoft.com/office/drawing/2014/main" id="{861B9022-5E13-C94A-B987-CDCBD337A09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8" name="Rechte verbindingslijn 167">
                  <a:extLst>
                    <a:ext uri="{FF2B5EF4-FFF2-40B4-BE49-F238E27FC236}">
                      <a16:creationId xmlns:a16="http://schemas.microsoft.com/office/drawing/2014/main" id="{C5A5FCFE-B51D-E04D-B3F6-A4CD68FD9019}"/>
                    </a:ext>
                  </a:extLst>
                </p:cNvPr>
                <p:cNvCxnSpPr>
                  <a:cxnSpLocks/>
                  <a:stCxn id="16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0" name="Ovaal 109">
                <a:extLst>
                  <a:ext uri="{FF2B5EF4-FFF2-40B4-BE49-F238E27FC236}">
                    <a16:creationId xmlns:a16="http://schemas.microsoft.com/office/drawing/2014/main" id="{B5CC7E34-EA65-6143-AA40-EC37EE34E56E}"/>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1" name="Rechthoek 110">
                <a:extLst>
                  <a:ext uri="{FF2B5EF4-FFF2-40B4-BE49-F238E27FC236}">
                    <a16:creationId xmlns:a16="http://schemas.microsoft.com/office/drawing/2014/main" id="{2FCB9409-7DC4-2643-8DD0-89A2EAEE099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2" name="Groep 111">
                <a:extLst>
                  <a:ext uri="{FF2B5EF4-FFF2-40B4-BE49-F238E27FC236}">
                    <a16:creationId xmlns:a16="http://schemas.microsoft.com/office/drawing/2014/main" id="{DF65629F-FF44-6F4F-852B-DBABD384F913}"/>
                  </a:ext>
                </a:extLst>
              </p:cNvPr>
              <p:cNvGrpSpPr/>
              <p:nvPr userDrawn="1"/>
            </p:nvGrpSpPr>
            <p:grpSpPr>
              <a:xfrm>
                <a:off x="-3311319" y="2164285"/>
                <a:ext cx="825500" cy="209550"/>
                <a:chOff x="13504624" y="2482850"/>
                <a:chExt cx="825500" cy="209550"/>
              </a:xfrm>
            </p:grpSpPr>
            <p:sp>
              <p:nvSpPr>
                <p:cNvPr id="160" name="Rechthoek 159">
                  <a:extLst>
                    <a:ext uri="{FF2B5EF4-FFF2-40B4-BE49-F238E27FC236}">
                      <a16:creationId xmlns:a16="http://schemas.microsoft.com/office/drawing/2014/main" id="{07961186-4FEF-F849-92DA-DE38F4B9E29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61" name="Rechte verbindingslijn 160">
                  <a:extLst>
                    <a:ext uri="{FF2B5EF4-FFF2-40B4-BE49-F238E27FC236}">
                      <a16:creationId xmlns:a16="http://schemas.microsoft.com/office/drawing/2014/main" id="{82D7EE73-9785-0C42-BCA6-1DCA1DE8872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62" name="Gelijkbenige driehoek 242">
                  <a:extLst>
                    <a:ext uri="{FF2B5EF4-FFF2-40B4-BE49-F238E27FC236}">
                      <a16:creationId xmlns:a16="http://schemas.microsoft.com/office/drawing/2014/main" id="{44A71941-DB1A-9D41-81BB-0509787F978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13" name="Ovaal 112">
                <a:extLst>
                  <a:ext uri="{FF2B5EF4-FFF2-40B4-BE49-F238E27FC236}">
                    <a16:creationId xmlns:a16="http://schemas.microsoft.com/office/drawing/2014/main" id="{014BBC70-2482-2847-B2DE-2F4DECB2DA54}"/>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4" name="Rechthoek 113">
                <a:extLst>
                  <a:ext uri="{FF2B5EF4-FFF2-40B4-BE49-F238E27FC236}">
                    <a16:creationId xmlns:a16="http://schemas.microsoft.com/office/drawing/2014/main" id="{78B835E8-63E9-D54D-B187-D9868129DE59}"/>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5" name="ICOON_info">
                <a:extLst>
                  <a:ext uri="{FF2B5EF4-FFF2-40B4-BE49-F238E27FC236}">
                    <a16:creationId xmlns:a16="http://schemas.microsoft.com/office/drawing/2014/main" id="{F59A986C-A286-3747-9EBA-D8506B3ACF91}"/>
                  </a:ext>
                </a:extLst>
              </p:cNvPr>
              <p:cNvGrpSpPr/>
              <p:nvPr userDrawn="1"/>
            </p:nvGrpSpPr>
            <p:grpSpPr>
              <a:xfrm>
                <a:off x="-376736" y="5894045"/>
                <a:ext cx="283685" cy="283685"/>
                <a:chOff x="-510741" y="5913713"/>
                <a:chExt cx="267555" cy="267555"/>
              </a:xfrm>
            </p:grpSpPr>
            <p:sp>
              <p:nvSpPr>
                <p:cNvPr id="158" name="Ovaal 157">
                  <a:extLst>
                    <a:ext uri="{FF2B5EF4-FFF2-40B4-BE49-F238E27FC236}">
                      <a16:creationId xmlns:a16="http://schemas.microsoft.com/office/drawing/2014/main" id="{B2028B27-3D08-C34F-AE0B-4BB49C14A94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59" name="Graphic 163" descr="Informatie">
                  <a:extLst>
                    <a:ext uri="{FF2B5EF4-FFF2-40B4-BE49-F238E27FC236}">
                      <a16:creationId xmlns:a16="http://schemas.microsoft.com/office/drawing/2014/main" id="{C6F9E7F2-D26B-A24A-919A-4FF1DF11425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116" name="Ovaal 115">
                <a:extLst>
                  <a:ext uri="{FF2B5EF4-FFF2-40B4-BE49-F238E27FC236}">
                    <a16:creationId xmlns:a16="http://schemas.microsoft.com/office/drawing/2014/main" id="{C02821A0-1DAA-5842-B114-879F9B3F83F8}"/>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7" name="Rechthoek 116">
                <a:extLst>
                  <a:ext uri="{FF2B5EF4-FFF2-40B4-BE49-F238E27FC236}">
                    <a16:creationId xmlns:a16="http://schemas.microsoft.com/office/drawing/2014/main" id="{B3C50D08-B36F-1243-9642-EB8673E7AE4B}"/>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18" name="Groep 117">
                <a:extLst>
                  <a:ext uri="{FF2B5EF4-FFF2-40B4-BE49-F238E27FC236}">
                    <a16:creationId xmlns:a16="http://schemas.microsoft.com/office/drawing/2014/main" id="{7DB471A1-0D59-DA44-B3B7-CEE7D95668E2}"/>
                  </a:ext>
                </a:extLst>
              </p:cNvPr>
              <p:cNvGrpSpPr/>
              <p:nvPr userDrawn="1"/>
            </p:nvGrpSpPr>
            <p:grpSpPr>
              <a:xfrm>
                <a:off x="-3408294" y="5236167"/>
                <a:ext cx="622283" cy="612919"/>
                <a:chOff x="12617641" y="3403239"/>
                <a:chExt cx="752963" cy="741634"/>
              </a:xfrm>
            </p:grpSpPr>
            <p:grpSp>
              <p:nvGrpSpPr>
                <p:cNvPr id="142" name="Groep 141">
                  <a:extLst>
                    <a:ext uri="{FF2B5EF4-FFF2-40B4-BE49-F238E27FC236}">
                      <a16:creationId xmlns:a16="http://schemas.microsoft.com/office/drawing/2014/main" id="{8AED5353-B12A-EC41-816D-604151D5C581}"/>
                    </a:ext>
                  </a:extLst>
                </p:cNvPr>
                <p:cNvGrpSpPr/>
                <p:nvPr userDrawn="1"/>
              </p:nvGrpSpPr>
              <p:grpSpPr>
                <a:xfrm>
                  <a:off x="12771550" y="3403239"/>
                  <a:ext cx="467156" cy="448491"/>
                  <a:chOff x="12782177" y="3403239"/>
                  <a:chExt cx="467156" cy="448491"/>
                </a:xfrm>
              </p:grpSpPr>
              <p:grpSp>
                <p:nvGrpSpPr>
                  <p:cNvPr id="145" name="Groep 144">
                    <a:extLst>
                      <a:ext uri="{FF2B5EF4-FFF2-40B4-BE49-F238E27FC236}">
                        <a16:creationId xmlns:a16="http://schemas.microsoft.com/office/drawing/2014/main" id="{777297B4-8763-1143-A39E-948BA53CD98A}"/>
                      </a:ext>
                    </a:extLst>
                  </p:cNvPr>
                  <p:cNvGrpSpPr/>
                  <p:nvPr userDrawn="1"/>
                </p:nvGrpSpPr>
                <p:grpSpPr>
                  <a:xfrm>
                    <a:off x="12782177" y="3403239"/>
                    <a:ext cx="412972" cy="396132"/>
                    <a:chOff x="13554906" y="3320109"/>
                    <a:chExt cx="443912" cy="425811"/>
                  </a:xfrm>
                </p:grpSpPr>
                <p:grpSp>
                  <p:nvGrpSpPr>
                    <p:cNvPr id="152" name="Groep 151">
                      <a:extLst>
                        <a:ext uri="{FF2B5EF4-FFF2-40B4-BE49-F238E27FC236}">
                          <a16:creationId xmlns:a16="http://schemas.microsoft.com/office/drawing/2014/main" id="{C8BF5950-5158-4549-8EAD-AA0479BF5BB2}"/>
                        </a:ext>
                      </a:extLst>
                    </p:cNvPr>
                    <p:cNvGrpSpPr/>
                    <p:nvPr userDrawn="1"/>
                  </p:nvGrpSpPr>
                  <p:grpSpPr>
                    <a:xfrm>
                      <a:off x="13554906" y="3320109"/>
                      <a:ext cx="443912" cy="425811"/>
                      <a:chOff x="12909684" y="1276143"/>
                      <a:chExt cx="443912" cy="425811"/>
                    </a:xfrm>
                  </p:grpSpPr>
                  <p:sp>
                    <p:nvSpPr>
                      <p:cNvPr id="155" name="Rechthoek 154">
                        <a:extLst>
                          <a:ext uri="{FF2B5EF4-FFF2-40B4-BE49-F238E27FC236}">
                            <a16:creationId xmlns:a16="http://schemas.microsoft.com/office/drawing/2014/main" id="{29596032-F6BD-E545-83FF-4CDB63EAE0CF}"/>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6" name="Rechthoek 155">
                        <a:extLst>
                          <a:ext uri="{FF2B5EF4-FFF2-40B4-BE49-F238E27FC236}">
                            <a16:creationId xmlns:a16="http://schemas.microsoft.com/office/drawing/2014/main" id="{764219C2-A7E5-CB40-A07F-839E7BCF1D7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7" name="Ovaal 156">
                        <a:extLst>
                          <a:ext uri="{FF2B5EF4-FFF2-40B4-BE49-F238E27FC236}">
                            <a16:creationId xmlns:a16="http://schemas.microsoft.com/office/drawing/2014/main" id="{670B4F9D-AD5D-BD44-A759-41B1597223C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53" name="Afbeelding 152">
                      <a:extLst>
                        <a:ext uri="{FF2B5EF4-FFF2-40B4-BE49-F238E27FC236}">
                          <a16:creationId xmlns:a16="http://schemas.microsoft.com/office/drawing/2014/main" id="{1437DF0E-1241-4E42-BC74-1C43CBB7EFE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54" name="Afbeelding 153">
                      <a:extLst>
                        <a:ext uri="{FF2B5EF4-FFF2-40B4-BE49-F238E27FC236}">
                          <a16:creationId xmlns:a16="http://schemas.microsoft.com/office/drawing/2014/main" id="{277A4DF2-C557-004B-9E86-3960FB95891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46" name="Groep 145">
                    <a:extLst>
                      <a:ext uri="{FF2B5EF4-FFF2-40B4-BE49-F238E27FC236}">
                        <a16:creationId xmlns:a16="http://schemas.microsoft.com/office/drawing/2014/main" id="{80114828-8728-FD48-89C0-8088B9E4271A}"/>
                      </a:ext>
                    </a:extLst>
                  </p:cNvPr>
                  <p:cNvGrpSpPr/>
                  <p:nvPr userDrawn="1"/>
                </p:nvGrpSpPr>
                <p:grpSpPr>
                  <a:xfrm>
                    <a:off x="13103513" y="3705268"/>
                    <a:ext cx="145820" cy="146462"/>
                    <a:chOff x="13096169" y="3602278"/>
                    <a:chExt cx="145820" cy="146462"/>
                  </a:xfrm>
                </p:grpSpPr>
                <p:sp>
                  <p:nvSpPr>
                    <p:cNvPr id="150" name="Rechthoek 149">
                      <a:extLst>
                        <a:ext uri="{FF2B5EF4-FFF2-40B4-BE49-F238E27FC236}">
                          <a16:creationId xmlns:a16="http://schemas.microsoft.com/office/drawing/2014/main" id="{B6987F97-D78D-144C-AF5E-8EE6E6B7E1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1" name="Rechthoek 150">
                      <a:extLst>
                        <a:ext uri="{FF2B5EF4-FFF2-40B4-BE49-F238E27FC236}">
                          <a16:creationId xmlns:a16="http://schemas.microsoft.com/office/drawing/2014/main" id="{DE1D4C3A-E4E6-F143-8295-1873374A983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47" name="Groep 146">
                    <a:extLst>
                      <a:ext uri="{FF2B5EF4-FFF2-40B4-BE49-F238E27FC236}">
                        <a16:creationId xmlns:a16="http://schemas.microsoft.com/office/drawing/2014/main" id="{E8E29AD9-D41C-A541-808B-D0EC873909F7}"/>
                      </a:ext>
                    </a:extLst>
                  </p:cNvPr>
                  <p:cNvGrpSpPr/>
                  <p:nvPr userDrawn="1"/>
                </p:nvGrpSpPr>
                <p:grpSpPr>
                  <a:xfrm rot="10800000">
                    <a:off x="13061402" y="3665637"/>
                    <a:ext cx="145820" cy="146462"/>
                    <a:chOff x="13096169" y="3602278"/>
                    <a:chExt cx="145820" cy="146462"/>
                  </a:xfrm>
                </p:grpSpPr>
                <p:sp>
                  <p:nvSpPr>
                    <p:cNvPr id="148" name="Rechthoek 147">
                      <a:extLst>
                        <a:ext uri="{FF2B5EF4-FFF2-40B4-BE49-F238E27FC236}">
                          <a16:creationId xmlns:a16="http://schemas.microsoft.com/office/drawing/2014/main" id="{B83483E7-44A9-7B4E-B888-E07655371CA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9" name="Rechthoek 148">
                      <a:extLst>
                        <a:ext uri="{FF2B5EF4-FFF2-40B4-BE49-F238E27FC236}">
                          <a16:creationId xmlns:a16="http://schemas.microsoft.com/office/drawing/2014/main" id="{6DA11C81-CB56-314F-A4A7-08AF34ADFF0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43" name="Rechthoek 142">
                  <a:extLst>
                    <a:ext uri="{FF2B5EF4-FFF2-40B4-BE49-F238E27FC236}">
                      <a16:creationId xmlns:a16="http://schemas.microsoft.com/office/drawing/2014/main" id="{4155E2F3-BDF0-6342-912B-12AE3651553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44" name="Gelijkbenige driehoek 224">
                  <a:extLst>
                    <a:ext uri="{FF2B5EF4-FFF2-40B4-BE49-F238E27FC236}">
                      <a16:creationId xmlns:a16="http://schemas.microsoft.com/office/drawing/2014/main" id="{AF5A9BF9-DEC5-F94E-80D3-C10119EA6DB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19" name="Rechthoek 118">
                <a:extLst>
                  <a:ext uri="{FF2B5EF4-FFF2-40B4-BE49-F238E27FC236}">
                    <a16:creationId xmlns:a16="http://schemas.microsoft.com/office/drawing/2014/main" id="{0F21AA8C-09A7-664E-AADF-03D28AC67037}"/>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120" name="Groep 119">
                <a:extLst>
                  <a:ext uri="{FF2B5EF4-FFF2-40B4-BE49-F238E27FC236}">
                    <a16:creationId xmlns:a16="http://schemas.microsoft.com/office/drawing/2014/main" id="{78B2B615-5FC5-2D4A-B62E-48CEA3EE6260}"/>
                  </a:ext>
                </a:extLst>
              </p:cNvPr>
              <p:cNvGrpSpPr/>
              <p:nvPr userDrawn="1"/>
            </p:nvGrpSpPr>
            <p:grpSpPr>
              <a:xfrm>
                <a:off x="-2485819" y="3399207"/>
                <a:ext cx="1222990" cy="563933"/>
                <a:chOff x="-2485819" y="3399207"/>
                <a:chExt cx="1222990" cy="563933"/>
              </a:xfrm>
            </p:grpSpPr>
            <p:sp>
              <p:nvSpPr>
                <p:cNvPr id="121" name="Rechthoek 120">
                  <a:extLst>
                    <a:ext uri="{FF2B5EF4-FFF2-40B4-BE49-F238E27FC236}">
                      <a16:creationId xmlns:a16="http://schemas.microsoft.com/office/drawing/2014/main" id="{0B95870E-7627-6344-A8F7-7594AABF919A}"/>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4539F8CC-9F62-A84D-A7B5-8FE2FE93960E}"/>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23" name="Groep 122">
                  <a:extLst>
                    <a:ext uri="{FF2B5EF4-FFF2-40B4-BE49-F238E27FC236}">
                      <a16:creationId xmlns:a16="http://schemas.microsoft.com/office/drawing/2014/main" id="{116D3B0E-31D3-5E4A-A2C5-75FEC5A929A1}"/>
                    </a:ext>
                  </a:extLst>
                </p:cNvPr>
                <p:cNvGrpSpPr/>
                <p:nvPr userDrawn="1"/>
              </p:nvGrpSpPr>
              <p:grpSpPr>
                <a:xfrm>
                  <a:off x="-2403869" y="3460544"/>
                  <a:ext cx="155951" cy="131922"/>
                  <a:chOff x="12968836" y="3354170"/>
                  <a:chExt cx="404806" cy="342433"/>
                </a:xfrm>
              </p:grpSpPr>
              <p:sp>
                <p:nvSpPr>
                  <p:cNvPr id="136" name="Rechthoek: afgeronde hoeken 216">
                    <a:extLst>
                      <a:ext uri="{FF2B5EF4-FFF2-40B4-BE49-F238E27FC236}">
                        <a16:creationId xmlns:a16="http://schemas.microsoft.com/office/drawing/2014/main" id="{98DFEF9A-2463-5C40-80C2-805AFBD17B1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7" name="Rechthoek 136">
                    <a:extLst>
                      <a:ext uri="{FF2B5EF4-FFF2-40B4-BE49-F238E27FC236}">
                        <a16:creationId xmlns:a16="http://schemas.microsoft.com/office/drawing/2014/main" id="{A995ECC5-F58F-4545-BA98-3B084E7C12E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33A96CA0-660C-D94B-8E09-617F0337AD9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9" name="Rechthoek 138">
                    <a:extLst>
                      <a:ext uri="{FF2B5EF4-FFF2-40B4-BE49-F238E27FC236}">
                        <a16:creationId xmlns:a16="http://schemas.microsoft.com/office/drawing/2014/main" id="{494A9377-2B12-9641-80D1-DD3E4244762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C3CCCC06-F579-7849-A139-6E8C0AB931A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AB28235D-3A41-FE4B-91B2-37F4F63D1AF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24" name="Groep 123">
                  <a:extLst>
                    <a:ext uri="{FF2B5EF4-FFF2-40B4-BE49-F238E27FC236}">
                      <a16:creationId xmlns:a16="http://schemas.microsoft.com/office/drawing/2014/main" id="{E8FF6255-DDDC-3145-8991-40B20ED99994}"/>
                    </a:ext>
                  </a:extLst>
                </p:cNvPr>
                <p:cNvGrpSpPr/>
                <p:nvPr userDrawn="1"/>
              </p:nvGrpSpPr>
              <p:grpSpPr>
                <a:xfrm>
                  <a:off x="-2423424" y="3690208"/>
                  <a:ext cx="166739" cy="218963"/>
                  <a:chOff x="12940828" y="3950597"/>
                  <a:chExt cx="432813" cy="568367"/>
                </a:xfrm>
              </p:grpSpPr>
              <p:grpSp>
                <p:nvGrpSpPr>
                  <p:cNvPr id="128" name="Groep 127">
                    <a:extLst>
                      <a:ext uri="{FF2B5EF4-FFF2-40B4-BE49-F238E27FC236}">
                        <a16:creationId xmlns:a16="http://schemas.microsoft.com/office/drawing/2014/main" id="{DF56A2F2-314C-3140-AADB-7646AF224384}"/>
                      </a:ext>
                    </a:extLst>
                  </p:cNvPr>
                  <p:cNvGrpSpPr/>
                  <p:nvPr userDrawn="1"/>
                </p:nvGrpSpPr>
                <p:grpSpPr>
                  <a:xfrm>
                    <a:off x="13000382" y="4006891"/>
                    <a:ext cx="373259" cy="315747"/>
                    <a:chOff x="12968836" y="3354170"/>
                    <a:chExt cx="404806" cy="342433"/>
                  </a:xfrm>
                </p:grpSpPr>
                <p:sp>
                  <p:nvSpPr>
                    <p:cNvPr id="130" name="Rechthoek: afgeronde hoeken 210">
                      <a:extLst>
                        <a:ext uri="{FF2B5EF4-FFF2-40B4-BE49-F238E27FC236}">
                          <a16:creationId xmlns:a16="http://schemas.microsoft.com/office/drawing/2014/main" id="{DE935258-C7CC-0D4C-B13A-1C334E0ECF9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645291E5-D50A-F646-A2E1-27E3E56F921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2" name="Rechthoek 131">
                      <a:extLst>
                        <a:ext uri="{FF2B5EF4-FFF2-40B4-BE49-F238E27FC236}">
                          <a16:creationId xmlns:a16="http://schemas.microsoft.com/office/drawing/2014/main" id="{156A19AF-5C4A-684C-A71D-9035B329021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3" name="Rechthoek 132">
                      <a:extLst>
                        <a:ext uri="{FF2B5EF4-FFF2-40B4-BE49-F238E27FC236}">
                          <a16:creationId xmlns:a16="http://schemas.microsoft.com/office/drawing/2014/main" id="{CF736D07-2C3A-8549-9FB3-D863CD7CFF4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4" name="Rechthoek 133">
                      <a:extLst>
                        <a:ext uri="{FF2B5EF4-FFF2-40B4-BE49-F238E27FC236}">
                          <a16:creationId xmlns:a16="http://schemas.microsoft.com/office/drawing/2014/main" id="{4838D94F-22A7-544C-ADD3-DC8B175824E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5" name="Rechthoek 134">
                      <a:extLst>
                        <a:ext uri="{FF2B5EF4-FFF2-40B4-BE49-F238E27FC236}">
                          <a16:creationId xmlns:a16="http://schemas.microsoft.com/office/drawing/2014/main" id="{5B82B902-0833-864E-AF52-9DF640373B9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29" name="Boog 128">
                    <a:extLst>
                      <a:ext uri="{FF2B5EF4-FFF2-40B4-BE49-F238E27FC236}">
                        <a16:creationId xmlns:a16="http://schemas.microsoft.com/office/drawing/2014/main" id="{B24C0D36-7D12-C646-B422-3AA205975E5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125" name="Tekstvak 124">
                  <a:extLst>
                    <a:ext uri="{FF2B5EF4-FFF2-40B4-BE49-F238E27FC236}">
                      <a16:creationId xmlns:a16="http://schemas.microsoft.com/office/drawing/2014/main" id="{F537B24F-3E3F-B24F-8F0D-F7736638D5A5}"/>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126" name="Tekstvak 125">
                  <a:extLst>
                    <a:ext uri="{FF2B5EF4-FFF2-40B4-BE49-F238E27FC236}">
                      <a16:creationId xmlns:a16="http://schemas.microsoft.com/office/drawing/2014/main" id="{D7D5CC8F-4502-794A-B716-2A5BE2567F50}"/>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127" name="Vrije vorm: vorm 207">
                  <a:extLst>
                    <a:ext uri="{FF2B5EF4-FFF2-40B4-BE49-F238E27FC236}">
                      <a16:creationId xmlns:a16="http://schemas.microsoft.com/office/drawing/2014/main" id="{A76A42DE-D3CD-E148-BD5C-7ADE5E5265D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401681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AFBEELDING | L">
    <p:bg>
      <p:bgPr>
        <a:solidFill>
          <a:schemeClr val="accent2"/>
        </a:solidFill>
        <a:effectLst/>
      </p:bgPr>
    </p:bg>
    <p:spTree>
      <p:nvGrpSpPr>
        <p:cNvPr id="1" name=""/>
        <p:cNvGrpSpPr/>
        <p:nvPr/>
      </p:nvGrpSpPr>
      <p:grpSpPr>
        <a:xfrm>
          <a:off x="0" y="0"/>
          <a:ext cx="0" cy="0"/>
          <a:chOff x="0" y="0"/>
          <a:chExt cx="0" cy="0"/>
        </a:xfrm>
      </p:grpSpPr>
      <p:sp>
        <p:nvSpPr>
          <p:cNvPr id="18" name="Vrije vorm 17">
            <a:extLst>
              <a:ext uri="{FF2B5EF4-FFF2-40B4-BE49-F238E27FC236}">
                <a16:creationId xmlns:a16="http://schemas.microsoft.com/office/drawing/2014/main" id="{6C7AF3DE-28A4-854D-B698-C3922A4C8E03}"/>
              </a:ext>
            </a:extLst>
          </p:cNvPr>
          <p:cNvSpPr/>
          <p:nvPr userDrawn="1"/>
        </p:nvSpPr>
        <p:spPr>
          <a:xfrm>
            <a:off x="6443662" y="2"/>
            <a:ext cx="5748338" cy="6129337"/>
          </a:xfrm>
          <a:custGeom>
            <a:avLst/>
            <a:gdLst>
              <a:gd name="connsiteX0" fmla="*/ 0 w 5748338"/>
              <a:gd name="connsiteY0" fmla="*/ 0 h 6129337"/>
              <a:gd name="connsiteX1" fmla="*/ 5748338 w 5748338"/>
              <a:gd name="connsiteY1" fmla="*/ 0 h 6129337"/>
              <a:gd name="connsiteX2" fmla="*/ 5748338 w 5748338"/>
              <a:gd name="connsiteY2" fmla="*/ 6129337 h 6129337"/>
              <a:gd name="connsiteX3" fmla="*/ 295546 w 5748338"/>
              <a:gd name="connsiteY3" fmla="*/ 6129336 h 6129337"/>
              <a:gd name="connsiteX4" fmla="*/ 0 w 5748338"/>
              <a:gd name="connsiteY4" fmla="*/ 5833790 h 6129337"/>
              <a:gd name="connsiteX5" fmla="*/ 0 w 5748338"/>
              <a:gd name="connsiteY5" fmla="*/ 5706793 h 6129337"/>
              <a:gd name="connsiteX6" fmla="*/ 0 w 5748338"/>
              <a:gd name="connsiteY6" fmla="*/ 4360589 h 6129337"/>
              <a:gd name="connsiteX7" fmla="*/ 0 w 5748338"/>
              <a:gd name="connsiteY7" fmla="*/ 4356098 h 6129337"/>
              <a:gd name="connsiteX8" fmla="*/ 0 w 5748338"/>
              <a:gd name="connsiteY8" fmla="*/ 4233592 h 6129337"/>
              <a:gd name="connsiteX9" fmla="*/ 0 w 5748338"/>
              <a:gd name="connsiteY9" fmla="*/ 4229101 h 6129337"/>
              <a:gd name="connsiteX10" fmla="*/ 0 w 5748338"/>
              <a:gd name="connsiteY10" fmla="*/ 2882897 h 6129337"/>
              <a:gd name="connsiteX11" fmla="*/ 0 w 5748338"/>
              <a:gd name="connsiteY11" fmla="*/ 2849289 h 6129337"/>
              <a:gd name="connsiteX12" fmla="*/ 0 w 5748338"/>
              <a:gd name="connsiteY12" fmla="*/ 2755900 h 6129337"/>
              <a:gd name="connsiteX13" fmla="*/ 0 w 5748338"/>
              <a:gd name="connsiteY13" fmla="*/ 2722292 h 6129337"/>
              <a:gd name="connsiteX14" fmla="*/ 0 w 5748338"/>
              <a:gd name="connsiteY14" fmla="*/ 1604689 h 6129337"/>
              <a:gd name="connsiteX15" fmla="*/ 0 w 5748338"/>
              <a:gd name="connsiteY15" fmla="*/ 1477692 h 6129337"/>
              <a:gd name="connsiteX16" fmla="*/ 0 w 5748338"/>
              <a:gd name="connsiteY16" fmla="*/ 1371597 h 6129337"/>
              <a:gd name="connsiteX17" fmla="*/ 0 w 5748338"/>
              <a:gd name="connsiteY17" fmla="*/ 1244600 h 6129337"/>
              <a:gd name="connsiteX18" fmla="*/ 0 w 5748338"/>
              <a:gd name="connsiteY18" fmla="*/ 126997 h 6129337"/>
              <a:gd name="connsiteX19" fmla="*/ 0 w 5748338"/>
              <a:gd name="connsiteY19" fmla="*/ 0 h 612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48338" h="6129337">
                <a:moveTo>
                  <a:pt x="0" y="0"/>
                </a:moveTo>
                <a:lnTo>
                  <a:pt x="5748338" y="0"/>
                </a:lnTo>
                <a:lnTo>
                  <a:pt x="5748338" y="6129337"/>
                </a:lnTo>
                <a:lnTo>
                  <a:pt x="295546" y="6129336"/>
                </a:lnTo>
                <a:cubicBezTo>
                  <a:pt x="132320" y="6129336"/>
                  <a:pt x="0" y="5997016"/>
                  <a:pt x="0" y="5833790"/>
                </a:cubicBezTo>
                <a:lnTo>
                  <a:pt x="0" y="5706793"/>
                </a:lnTo>
                <a:lnTo>
                  <a:pt x="0" y="4360589"/>
                </a:lnTo>
                <a:lnTo>
                  <a:pt x="0" y="4356098"/>
                </a:lnTo>
                <a:lnTo>
                  <a:pt x="0" y="4233592"/>
                </a:lnTo>
                <a:lnTo>
                  <a:pt x="0" y="4229101"/>
                </a:lnTo>
                <a:lnTo>
                  <a:pt x="0" y="2882897"/>
                </a:lnTo>
                <a:lnTo>
                  <a:pt x="0" y="2849289"/>
                </a:lnTo>
                <a:lnTo>
                  <a:pt x="0" y="2755900"/>
                </a:lnTo>
                <a:lnTo>
                  <a:pt x="0" y="2722292"/>
                </a:lnTo>
                <a:lnTo>
                  <a:pt x="0" y="1604689"/>
                </a:lnTo>
                <a:lnTo>
                  <a:pt x="0" y="1477692"/>
                </a:lnTo>
                <a:lnTo>
                  <a:pt x="0" y="1371597"/>
                </a:lnTo>
                <a:lnTo>
                  <a:pt x="0" y="1244600"/>
                </a:lnTo>
                <a:lnTo>
                  <a:pt x="0" y="12699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Tijdelijke aanduiding voor datum 2">
            <a:extLst>
              <a:ext uri="{FF2B5EF4-FFF2-40B4-BE49-F238E27FC236}">
                <a16:creationId xmlns:a16="http://schemas.microsoft.com/office/drawing/2014/main" id="{158A8110-C469-614C-96D9-C9AA8E743914}"/>
              </a:ext>
            </a:extLst>
          </p:cNvPr>
          <p:cNvSpPr>
            <a:spLocks noGrp="1"/>
          </p:cNvSpPr>
          <p:nvPr>
            <p:ph type="dt" sz="half" idx="10"/>
          </p:nvPr>
        </p:nvSpPr>
        <p:spPr/>
        <p:txBody>
          <a:bodyPr/>
          <a:lstStyle/>
          <a:p>
            <a:fld id="{1D289903-D951-C641-B2DA-CF46FE86F72D}" type="datetime1">
              <a:rPr lang="nl-NL" smtClean="0"/>
              <a:t>8-5-2026</a:t>
            </a:fld>
            <a:endParaRPr lang="nl-NL"/>
          </a:p>
        </p:txBody>
      </p:sp>
      <p:sp>
        <p:nvSpPr>
          <p:cNvPr id="4" name="Tijdelijke aanduiding voor voettekst 3">
            <a:extLst>
              <a:ext uri="{FF2B5EF4-FFF2-40B4-BE49-F238E27FC236}">
                <a16:creationId xmlns:a16="http://schemas.microsoft.com/office/drawing/2014/main" id="{4335C195-7FC8-2743-8046-8E807ADCB515}"/>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996CFF44-5A91-0543-8168-5AF506F53AEE}"/>
              </a:ext>
            </a:extLst>
          </p:cNvPr>
          <p:cNvSpPr>
            <a:spLocks noGrp="1"/>
          </p:cNvSpPr>
          <p:nvPr>
            <p:ph type="sldNum" sz="quarter" idx="12"/>
          </p:nvPr>
        </p:nvSpPr>
        <p:spPr/>
        <p:txBody>
          <a:bodyPr/>
          <a:lstStyle/>
          <a:p>
            <a:fld id="{50E5CD75-C378-6A4E-B4FC-696468C14F04}" type="slidenum">
              <a:rPr lang="nl-NL" smtClean="0"/>
              <a:pPr/>
              <a:t>‹nr.›</a:t>
            </a:fld>
            <a:endParaRPr lang="nl-NL"/>
          </a:p>
        </p:txBody>
      </p:sp>
      <p:sp>
        <p:nvSpPr>
          <p:cNvPr id="6" name="Tekstvak 5">
            <a:extLst>
              <a:ext uri="{FF2B5EF4-FFF2-40B4-BE49-F238E27FC236}">
                <a16:creationId xmlns:a16="http://schemas.microsoft.com/office/drawing/2014/main" id="{07893AE9-1CF9-4F41-91B1-1EDE77685283}"/>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Tekst + afbeelding | L</a:t>
            </a:r>
          </a:p>
        </p:txBody>
      </p:sp>
      <p:sp>
        <p:nvSpPr>
          <p:cNvPr id="2" name="Titel 1">
            <a:extLst>
              <a:ext uri="{FF2B5EF4-FFF2-40B4-BE49-F238E27FC236}">
                <a16:creationId xmlns:a16="http://schemas.microsoft.com/office/drawing/2014/main" id="{A6035779-D5FA-DF4A-A08C-977A4CDDBDE8}"/>
              </a:ext>
            </a:extLst>
          </p:cNvPr>
          <p:cNvSpPr>
            <a:spLocks noGrp="1"/>
          </p:cNvSpPr>
          <p:nvPr>
            <p:ph type="title" hasCustomPrompt="1"/>
          </p:nvPr>
        </p:nvSpPr>
        <p:spPr>
          <a:xfrm>
            <a:off x="7834304" y="692151"/>
            <a:ext cx="3662370" cy="433387"/>
          </a:xfrm>
        </p:spPr>
        <p:txBody>
          <a:bodyPr/>
          <a:lstStyle>
            <a:lvl1pPr>
              <a:defRPr>
                <a:solidFill>
                  <a:schemeClr val="bg2"/>
                </a:solidFill>
              </a:defRPr>
            </a:lvl1pPr>
          </a:lstStyle>
          <a:p>
            <a:r>
              <a:rPr lang="nl-NL"/>
              <a:t>Hier een titel</a:t>
            </a:r>
          </a:p>
        </p:txBody>
      </p:sp>
      <p:sp>
        <p:nvSpPr>
          <p:cNvPr id="8" name="Tijdelijke aanduiding voor tekst 7">
            <a:extLst>
              <a:ext uri="{FF2B5EF4-FFF2-40B4-BE49-F238E27FC236}">
                <a16:creationId xmlns:a16="http://schemas.microsoft.com/office/drawing/2014/main" id="{06C819C4-ACBF-164C-9D89-4B675270436B}"/>
              </a:ext>
            </a:extLst>
          </p:cNvPr>
          <p:cNvSpPr>
            <a:spLocks noGrp="1"/>
          </p:cNvSpPr>
          <p:nvPr>
            <p:ph type="body" sz="quarter" idx="13" hasCustomPrompt="1"/>
          </p:nvPr>
        </p:nvSpPr>
        <p:spPr>
          <a:xfrm>
            <a:off x="7834305" y="1196975"/>
            <a:ext cx="3662370" cy="287338"/>
          </a:xfrm>
        </p:spPr>
        <p:txBody>
          <a:bodyPr>
            <a:noAutofit/>
          </a:bodyPr>
          <a:lstStyle>
            <a:lvl1pPr marL="0" indent="0">
              <a:buNone/>
              <a:defRPr sz="2200">
                <a:solidFill>
                  <a:schemeClr val="tx1"/>
                </a:solidFill>
              </a:defRPr>
            </a:lvl1pPr>
          </a:lstStyle>
          <a:p>
            <a:pPr lvl="0"/>
            <a:r>
              <a:rPr lang="nl-NL"/>
              <a:t>Plaats hier een ondertitel</a:t>
            </a:r>
          </a:p>
        </p:txBody>
      </p:sp>
      <p:sp>
        <p:nvSpPr>
          <p:cNvPr id="11" name="Tijdelijke aanduiding voor tekst 10">
            <a:extLst>
              <a:ext uri="{FF2B5EF4-FFF2-40B4-BE49-F238E27FC236}">
                <a16:creationId xmlns:a16="http://schemas.microsoft.com/office/drawing/2014/main" id="{44E82E22-6B4F-0849-A24C-FC07FEE65DDF}"/>
              </a:ext>
            </a:extLst>
          </p:cNvPr>
          <p:cNvSpPr>
            <a:spLocks noGrp="1"/>
          </p:cNvSpPr>
          <p:nvPr>
            <p:ph type="body" sz="quarter" idx="14" hasCustomPrompt="1"/>
          </p:nvPr>
        </p:nvSpPr>
        <p:spPr>
          <a:xfrm>
            <a:off x="7834303" y="1773239"/>
            <a:ext cx="3662371" cy="3816350"/>
          </a:xfrm>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 #1</a:t>
            </a:r>
          </a:p>
          <a:p>
            <a:pPr lvl="5"/>
            <a:r>
              <a:rPr lang="nl-NL"/>
              <a:t>Alt. Subtitel #2</a:t>
            </a:r>
          </a:p>
          <a:p>
            <a:pPr lvl="6"/>
            <a:r>
              <a:rPr lang="nl-NL"/>
              <a:t>Numerieke </a:t>
            </a:r>
            <a:r>
              <a:rPr lang="nl-NL" err="1"/>
              <a:t>bullet</a:t>
            </a:r>
            <a:endParaRPr lang="nl-NL"/>
          </a:p>
          <a:p>
            <a:pPr lvl="7"/>
            <a:r>
              <a:rPr lang="nl-NL"/>
              <a:t>Alfabetische </a:t>
            </a:r>
            <a:r>
              <a:rPr lang="nl-NL" err="1"/>
              <a:t>bullet</a:t>
            </a:r>
            <a:endParaRPr lang="nl-NL"/>
          </a:p>
          <a:p>
            <a:pPr lvl="8"/>
            <a:r>
              <a:rPr lang="nl-NL"/>
              <a:t>Bronvermelding</a:t>
            </a:r>
          </a:p>
        </p:txBody>
      </p:sp>
      <p:sp>
        <p:nvSpPr>
          <p:cNvPr id="16" name="Tijdelijke aanduiding voor afbeelding 15">
            <a:extLst>
              <a:ext uri="{FF2B5EF4-FFF2-40B4-BE49-F238E27FC236}">
                <a16:creationId xmlns:a16="http://schemas.microsoft.com/office/drawing/2014/main" id="{489D17E7-47AF-2E46-8553-1751BC58F2C2}"/>
              </a:ext>
            </a:extLst>
          </p:cNvPr>
          <p:cNvSpPr>
            <a:spLocks noGrp="1"/>
          </p:cNvSpPr>
          <p:nvPr>
            <p:ph type="pic" sz="quarter" idx="17" hasCustomPrompt="1"/>
          </p:nvPr>
        </p:nvSpPr>
        <p:spPr>
          <a:xfrm>
            <a:off x="695329" y="692149"/>
            <a:ext cx="6443653" cy="4897440"/>
          </a:xfrm>
          <a:custGeom>
            <a:avLst/>
            <a:gdLst>
              <a:gd name="connsiteX0" fmla="*/ 0 w 6443653"/>
              <a:gd name="connsiteY0" fmla="*/ 0 h 4897440"/>
              <a:gd name="connsiteX1" fmla="*/ 1390646 w 6443653"/>
              <a:gd name="connsiteY1" fmla="*/ 0 h 4897440"/>
              <a:gd name="connsiteX2" fmla="*/ 5053007 w 6443653"/>
              <a:gd name="connsiteY2" fmla="*/ 0 h 4897440"/>
              <a:gd name="connsiteX3" fmla="*/ 6443653 w 6443653"/>
              <a:gd name="connsiteY3" fmla="*/ 0 h 4897440"/>
              <a:gd name="connsiteX4" fmla="*/ 6443653 w 6443653"/>
              <a:gd name="connsiteY4" fmla="*/ 139700 h 4897440"/>
              <a:gd name="connsiteX5" fmla="*/ 6443653 w 6443653"/>
              <a:gd name="connsiteY5" fmla="*/ 372792 h 4897440"/>
              <a:gd name="connsiteX6" fmla="*/ 6443653 w 6443653"/>
              <a:gd name="connsiteY6" fmla="*/ 1617392 h 4897440"/>
              <a:gd name="connsiteX7" fmla="*/ 6436868 w 6443653"/>
              <a:gd name="connsiteY7" fmla="*/ 1651000 h 4897440"/>
              <a:gd name="connsiteX8" fmla="*/ 6443653 w 6443653"/>
              <a:gd name="connsiteY8" fmla="*/ 1651000 h 4897440"/>
              <a:gd name="connsiteX9" fmla="*/ 6443653 w 6443653"/>
              <a:gd name="connsiteY9" fmla="*/ 3124201 h 4897440"/>
              <a:gd name="connsiteX10" fmla="*/ 6443653 w 6443653"/>
              <a:gd name="connsiteY10" fmla="*/ 3128692 h 4897440"/>
              <a:gd name="connsiteX11" fmla="*/ 6443653 w 6443653"/>
              <a:gd name="connsiteY11" fmla="*/ 4601893 h 4897440"/>
              <a:gd name="connsiteX12" fmla="*/ 6148107 w 6443653"/>
              <a:gd name="connsiteY12" fmla="*/ 4897439 h 4897440"/>
              <a:gd name="connsiteX13" fmla="*/ 1390646 w 6443653"/>
              <a:gd name="connsiteY13" fmla="*/ 4897440 h 4897440"/>
              <a:gd name="connsiteX14" fmla="*/ 1390646 w 6443653"/>
              <a:gd name="connsiteY14" fmla="*/ 4897440 h 4897440"/>
              <a:gd name="connsiteX15" fmla="*/ 0 w 6443653"/>
              <a:gd name="connsiteY15" fmla="*/ 4897440 h 489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3653" h="4897440">
                <a:moveTo>
                  <a:pt x="0" y="0"/>
                </a:moveTo>
                <a:lnTo>
                  <a:pt x="1390646" y="0"/>
                </a:lnTo>
                <a:lnTo>
                  <a:pt x="5053007" y="0"/>
                </a:lnTo>
                <a:lnTo>
                  <a:pt x="6443653" y="0"/>
                </a:lnTo>
                <a:lnTo>
                  <a:pt x="6443653" y="139700"/>
                </a:lnTo>
                <a:lnTo>
                  <a:pt x="6443653" y="372792"/>
                </a:lnTo>
                <a:lnTo>
                  <a:pt x="6443653" y="1617392"/>
                </a:lnTo>
                <a:lnTo>
                  <a:pt x="6436868" y="1651000"/>
                </a:lnTo>
                <a:lnTo>
                  <a:pt x="6443653" y="1651000"/>
                </a:lnTo>
                <a:lnTo>
                  <a:pt x="6443653" y="3124201"/>
                </a:lnTo>
                <a:lnTo>
                  <a:pt x="6443653" y="3128692"/>
                </a:lnTo>
                <a:lnTo>
                  <a:pt x="6443653" y="4601893"/>
                </a:lnTo>
                <a:cubicBezTo>
                  <a:pt x="6443653" y="4765119"/>
                  <a:pt x="6311333" y="4897439"/>
                  <a:pt x="6148107" y="4897439"/>
                </a:cubicBezTo>
                <a:lnTo>
                  <a:pt x="1390646" y="4897440"/>
                </a:lnTo>
                <a:lnTo>
                  <a:pt x="1390646" y="4897440"/>
                </a:lnTo>
                <a:lnTo>
                  <a:pt x="0" y="4897440"/>
                </a:lnTo>
                <a:close/>
              </a:path>
            </a:pathLst>
          </a:custGeom>
          <a:solidFill>
            <a:schemeClr val="bg2"/>
          </a:solidFill>
        </p:spPr>
        <p:txBody>
          <a:bodyPr wrap="square" bIns="0" anchor="ctr">
            <a:noAutofit/>
          </a:bodyPr>
          <a:lstStyle>
            <a:lvl1pPr marL="0" indent="0" algn="ctr">
              <a:buNone/>
              <a:defRPr sz="1200" i="1">
                <a:solidFill>
                  <a:schemeClr val="bg2">
                    <a:lumMod val="20000"/>
                    <a:lumOff val="80000"/>
                  </a:schemeClr>
                </a:solidFill>
              </a:defRPr>
            </a:lvl1pPr>
          </a:lstStyle>
          <a:p>
            <a:r>
              <a:rPr lang="nl-NL"/>
              <a:t>Klik op onderstaand pictogram </a:t>
            </a:r>
            <a:br>
              <a:rPr lang="nl-NL"/>
            </a:br>
            <a:r>
              <a:rPr lang="nl-NL"/>
              <a:t>om een afbeelding in te voegen.</a:t>
            </a:r>
            <a:br>
              <a:rPr lang="nl-NL"/>
            </a:br>
            <a:br>
              <a:rPr lang="nl-NL"/>
            </a:br>
            <a:br>
              <a:rPr lang="nl-NL"/>
            </a:br>
            <a:endParaRPr lang="nl-NL"/>
          </a:p>
          <a:p>
            <a:br>
              <a:rPr lang="nl-NL"/>
            </a:br>
            <a:r>
              <a:rPr lang="nl-NL"/>
              <a:t>Hulp nodig? Kijk aan de zijkanten van </a:t>
            </a:r>
            <a:br>
              <a:rPr lang="nl-NL"/>
            </a:br>
            <a:r>
              <a:rPr lang="nl-NL"/>
              <a:t>de slides voor additionele instructies.</a:t>
            </a:r>
          </a:p>
        </p:txBody>
      </p:sp>
      <p:grpSp>
        <p:nvGrpSpPr>
          <p:cNvPr id="21" name="INSTRUCTIE">
            <a:extLst>
              <a:ext uri="{FF2B5EF4-FFF2-40B4-BE49-F238E27FC236}">
                <a16:creationId xmlns:a16="http://schemas.microsoft.com/office/drawing/2014/main" id="{A9642F40-8AD8-2F42-93EE-ED1D6035DAE1}"/>
              </a:ext>
            </a:extLst>
          </p:cNvPr>
          <p:cNvGrpSpPr/>
          <p:nvPr userDrawn="1"/>
        </p:nvGrpSpPr>
        <p:grpSpPr>
          <a:xfrm>
            <a:off x="-3786437" y="0"/>
            <a:ext cx="3693386" cy="5359349"/>
            <a:chOff x="-3786437" y="0"/>
            <a:chExt cx="3693386" cy="5359349"/>
          </a:xfrm>
        </p:grpSpPr>
        <p:sp>
          <p:nvSpPr>
            <p:cNvPr id="22" name="Rechthoek 21">
              <a:extLst>
                <a:ext uri="{FF2B5EF4-FFF2-40B4-BE49-F238E27FC236}">
                  <a16:creationId xmlns:a16="http://schemas.microsoft.com/office/drawing/2014/main" id="{C0D1FA10-DED9-0F42-9F95-18D504035AE9}"/>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23" name="Ovaal 22">
              <a:extLst>
                <a:ext uri="{FF2B5EF4-FFF2-40B4-BE49-F238E27FC236}">
                  <a16:creationId xmlns:a16="http://schemas.microsoft.com/office/drawing/2014/main" id="{6D31ACC6-47BD-7E46-8D13-BD3A0656DFE8}"/>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4" name="Rechthoek 23">
              <a:extLst>
                <a:ext uri="{FF2B5EF4-FFF2-40B4-BE49-F238E27FC236}">
                  <a16:creationId xmlns:a16="http://schemas.microsoft.com/office/drawing/2014/main" id="{3347923C-3AFE-9748-9A75-0C0DC41AF446}"/>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Arial" panose="020B0604020202020204" pitchFamily="34" charset="0"/>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5" name="Ovaal 24">
              <a:extLst>
                <a:ext uri="{FF2B5EF4-FFF2-40B4-BE49-F238E27FC236}">
                  <a16:creationId xmlns:a16="http://schemas.microsoft.com/office/drawing/2014/main" id="{BE0ADFB4-665D-904F-AFA3-AF464E8D2704}"/>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27EC276F-73DD-1040-9D8D-7A5268529B4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27" name="Rechthoek 26">
              <a:extLst>
                <a:ext uri="{FF2B5EF4-FFF2-40B4-BE49-F238E27FC236}">
                  <a16:creationId xmlns:a16="http://schemas.microsoft.com/office/drawing/2014/main" id="{7550E9DA-CE86-AC4F-A0B2-7349D1480CC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Arial" panose="020B060402020202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28" name="Ovaal 27">
              <a:extLst>
                <a:ext uri="{FF2B5EF4-FFF2-40B4-BE49-F238E27FC236}">
                  <a16:creationId xmlns:a16="http://schemas.microsoft.com/office/drawing/2014/main" id="{DD1A43D8-B598-E443-AECC-5B6B385EA8E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9" name="Rechthoek 28">
              <a:extLst>
                <a:ext uri="{FF2B5EF4-FFF2-40B4-BE49-F238E27FC236}">
                  <a16:creationId xmlns:a16="http://schemas.microsoft.com/office/drawing/2014/main" id="{19ADF660-91C9-1E43-AF20-547AA9A2A38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30" name="Ovaal 29">
              <a:extLst>
                <a:ext uri="{FF2B5EF4-FFF2-40B4-BE49-F238E27FC236}">
                  <a16:creationId xmlns:a16="http://schemas.microsoft.com/office/drawing/2014/main" id="{7E3E13F7-FB86-B94B-9779-7A300565ECFE}"/>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1" name="Rechthoek 30">
              <a:extLst>
                <a:ext uri="{FF2B5EF4-FFF2-40B4-BE49-F238E27FC236}">
                  <a16:creationId xmlns:a16="http://schemas.microsoft.com/office/drawing/2014/main" id="{CB8131FD-3B13-734F-9711-94E120E01438}"/>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33" name="Ovaal 32">
              <a:extLst>
                <a:ext uri="{FF2B5EF4-FFF2-40B4-BE49-F238E27FC236}">
                  <a16:creationId xmlns:a16="http://schemas.microsoft.com/office/drawing/2014/main" id="{4CB4BB9F-DA2C-3346-912E-386A29F0F16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4" name="Rechthoek 33">
              <a:extLst>
                <a:ext uri="{FF2B5EF4-FFF2-40B4-BE49-F238E27FC236}">
                  <a16:creationId xmlns:a16="http://schemas.microsoft.com/office/drawing/2014/main" id="{2C1F0693-FA13-CF42-AFA1-7A03EB80CC71}"/>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a:ln>
                    <a:noFill/>
                  </a:ln>
                  <a:solidFill>
                    <a:schemeClr val="bg2"/>
                  </a:solidFill>
                  <a:effectLst/>
                  <a:uLnTx/>
                  <a:uFillTx/>
                  <a:latin typeface="+mj-lt"/>
                  <a:cs typeface="Calibri" panose="020F0502020204030204" pitchFamily="34" charset="0"/>
                </a:rPr>
                <a:t>Subtitel #1</a:t>
              </a:r>
            </a:p>
          </p:txBody>
        </p:sp>
        <p:sp>
          <p:nvSpPr>
            <p:cNvPr id="35" name="Ovaal 34">
              <a:extLst>
                <a:ext uri="{FF2B5EF4-FFF2-40B4-BE49-F238E27FC236}">
                  <a16:creationId xmlns:a16="http://schemas.microsoft.com/office/drawing/2014/main" id="{C4CB816A-D308-4544-A316-A163D3A52CD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37" name="Rechthoek 36">
              <a:extLst>
                <a:ext uri="{FF2B5EF4-FFF2-40B4-BE49-F238E27FC236}">
                  <a16:creationId xmlns:a16="http://schemas.microsoft.com/office/drawing/2014/main" id="{298E6052-CD8F-B048-B65A-B3681C3FDC1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38" name="Ovaal 37">
              <a:extLst>
                <a:ext uri="{FF2B5EF4-FFF2-40B4-BE49-F238E27FC236}">
                  <a16:creationId xmlns:a16="http://schemas.microsoft.com/office/drawing/2014/main" id="{E7D11F17-3FBF-A34B-B15E-9C39B42661D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39" name="Rechthoek 38">
              <a:extLst>
                <a:ext uri="{FF2B5EF4-FFF2-40B4-BE49-F238E27FC236}">
                  <a16:creationId xmlns:a16="http://schemas.microsoft.com/office/drawing/2014/main" id="{5CF589DF-5DC1-264C-9ECF-06B86CE7CB5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40" name="Ovaal 39">
              <a:extLst>
                <a:ext uri="{FF2B5EF4-FFF2-40B4-BE49-F238E27FC236}">
                  <a16:creationId xmlns:a16="http://schemas.microsoft.com/office/drawing/2014/main" id="{687FDC68-4D50-5E47-A27C-88F5B2DED3EF}"/>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1" name="Rechthoek 40">
              <a:extLst>
                <a:ext uri="{FF2B5EF4-FFF2-40B4-BE49-F238E27FC236}">
                  <a16:creationId xmlns:a16="http://schemas.microsoft.com/office/drawing/2014/main" id="{84A2FCBF-D15D-8846-A0D6-AD4B6EF4357A}"/>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9525"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Bronvermelding</a:t>
              </a:r>
            </a:p>
          </p:txBody>
        </p:sp>
        <p:sp>
          <p:nvSpPr>
            <p:cNvPr id="42" name="Ovaal 41">
              <a:extLst>
                <a:ext uri="{FF2B5EF4-FFF2-40B4-BE49-F238E27FC236}">
                  <a16:creationId xmlns:a16="http://schemas.microsoft.com/office/drawing/2014/main" id="{26CC8533-2D3C-C141-B122-DCD6CA29BBA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3" name="Rechthoek 42">
              <a:extLst>
                <a:ext uri="{FF2B5EF4-FFF2-40B4-BE49-F238E27FC236}">
                  <a16:creationId xmlns:a16="http://schemas.microsoft.com/office/drawing/2014/main" id="{81235B69-4AB7-9E4A-857C-73BAC985992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tx2"/>
                  </a:solidFill>
                  <a:effectLst/>
                  <a:uLnTx/>
                  <a:uFillTx/>
                  <a:latin typeface="+mj-lt"/>
                  <a:cs typeface="Calibri" panose="020F0502020204030204" pitchFamily="34" charset="0"/>
                </a:rPr>
                <a:t>Alt. subtitel #2</a:t>
              </a:r>
            </a:p>
          </p:txBody>
        </p:sp>
        <p:sp>
          <p:nvSpPr>
            <p:cNvPr id="44" name="Rechthoek 43">
              <a:extLst>
                <a:ext uri="{FF2B5EF4-FFF2-40B4-BE49-F238E27FC236}">
                  <a16:creationId xmlns:a16="http://schemas.microsoft.com/office/drawing/2014/main" id="{83E7B134-C967-2B46-A7B0-2052BA21E0D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45" name="ICOON_info">
              <a:extLst>
                <a:ext uri="{FF2B5EF4-FFF2-40B4-BE49-F238E27FC236}">
                  <a16:creationId xmlns:a16="http://schemas.microsoft.com/office/drawing/2014/main" id="{9573E585-6571-A64E-8AE3-B010616EC1C7}"/>
                </a:ext>
              </a:extLst>
            </p:cNvPr>
            <p:cNvGrpSpPr/>
            <p:nvPr userDrawn="1"/>
          </p:nvGrpSpPr>
          <p:grpSpPr>
            <a:xfrm>
              <a:off x="-376736" y="4400186"/>
              <a:ext cx="283685" cy="283685"/>
              <a:chOff x="-510741" y="5913713"/>
              <a:chExt cx="267555" cy="267555"/>
            </a:xfrm>
          </p:grpSpPr>
          <p:sp>
            <p:nvSpPr>
              <p:cNvPr id="87" name="Ovaal 86">
                <a:extLst>
                  <a:ext uri="{FF2B5EF4-FFF2-40B4-BE49-F238E27FC236}">
                    <a16:creationId xmlns:a16="http://schemas.microsoft.com/office/drawing/2014/main" id="{2E9009EE-1AF2-9F4D-A1D1-9249508F509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88" name="Graphic 163" descr="Informatie">
                <a:extLst>
                  <a:ext uri="{FF2B5EF4-FFF2-40B4-BE49-F238E27FC236}">
                    <a16:creationId xmlns:a16="http://schemas.microsoft.com/office/drawing/2014/main" id="{DC170978-1189-5A4C-8F38-46BF932E9E2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46" name="VOORBEELD">
              <a:extLst>
                <a:ext uri="{FF2B5EF4-FFF2-40B4-BE49-F238E27FC236}">
                  <a16:creationId xmlns:a16="http://schemas.microsoft.com/office/drawing/2014/main" id="{87BB5736-0036-5345-AF59-BB19D3B1FCDC}"/>
                </a:ext>
              </a:extLst>
            </p:cNvPr>
            <p:cNvGrpSpPr/>
            <p:nvPr userDrawn="1"/>
          </p:nvGrpSpPr>
          <p:grpSpPr>
            <a:xfrm>
              <a:off x="-3605171" y="458674"/>
              <a:ext cx="3234311" cy="558875"/>
              <a:chOff x="-3605171" y="458674"/>
              <a:chExt cx="3234311" cy="558875"/>
            </a:xfrm>
          </p:grpSpPr>
          <p:sp>
            <p:nvSpPr>
              <p:cNvPr id="47" name="Rechthoek 46">
                <a:extLst>
                  <a:ext uri="{FF2B5EF4-FFF2-40B4-BE49-F238E27FC236}">
                    <a16:creationId xmlns:a16="http://schemas.microsoft.com/office/drawing/2014/main" id="{B22B66B7-4E1A-5B46-9AD3-CFB892355B7D}"/>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48" name="Rechthoek 47">
                <a:extLst>
                  <a:ext uri="{FF2B5EF4-FFF2-40B4-BE49-F238E27FC236}">
                    <a16:creationId xmlns:a16="http://schemas.microsoft.com/office/drawing/2014/main" id="{BFD61A53-5A4F-334C-B07B-1E7ABCD9463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ED1EBD0E-BAF0-5C45-9793-E0F7BBDFFEE3}"/>
                  </a:ext>
                </a:extLst>
              </p:cNvPr>
              <p:cNvGrpSpPr/>
              <p:nvPr userDrawn="1"/>
            </p:nvGrpSpPr>
            <p:grpSpPr>
              <a:xfrm>
                <a:off x="-3386247" y="830871"/>
                <a:ext cx="139423" cy="109566"/>
                <a:chOff x="-2866744" y="827071"/>
                <a:chExt cx="168701" cy="132575"/>
              </a:xfrm>
            </p:grpSpPr>
            <p:grpSp>
              <p:nvGrpSpPr>
                <p:cNvPr id="80" name="Groep 79">
                  <a:extLst>
                    <a:ext uri="{FF2B5EF4-FFF2-40B4-BE49-F238E27FC236}">
                      <a16:creationId xmlns:a16="http://schemas.microsoft.com/office/drawing/2014/main" id="{CC18FC0A-EFD4-2940-BA39-A2815D71E1C6}"/>
                    </a:ext>
                  </a:extLst>
                </p:cNvPr>
                <p:cNvGrpSpPr/>
                <p:nvPr userDrawn="1"/>
              </p:nvGrpSpPr>
              <p:grpSpPr>
                <a:xfrm>
                  <a:off x="-2866744" y="827071"/>
                  <a:ext cx="168701" cy="132575"/>
                  <a:chOff x="-2866744" y="827071"/>
                  <a:chExt cx="168701" cy="132575"/>
                </a:xfrm>
              </p:grpSpPr>
              <p:cxnSp>
                <p:nvCxnSpPr>
                  <p:cNvPr id="82" name="Rechte verbindingslijn 81">
                    <a:extLst>
                      <a:ext uri="{FF2B5EF4-FFF2-40B4-BE49-F238E27FC236}">
                        <a16:creationId xmlns:a16="http://schemas.microsoft.com/office/drawing/2014/main" id="{1F144EE0-FF2D-3E42-A306-CAC6CFDC643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7538B3F9-E550-0E40-8FA7-E526981B2B4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C1BBD829-8498-8B40-AB19-8425B67DE7D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E5677B89-398A-5142-BF26-FCEC776AB96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CB98F03A-ED6A-A441-A795-ADB1E57D6FE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1" name="Pijl: rechts 233">
                  <a:extLst>
                    <a:ext uri="{FF2B5EF4-FFF2-40B4-BE49-F238E27FC236}">
                      <a16:creationId xmlns:a16="http://schemas.microsoft.com/office/drawing/2014/main" id="{A59AEAFD-1E01-5445-96ED-4BF7C156199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AA866CA2-D9D1-B04E-A3FC-3933097022E6}"/>
                  </a:ext>
                </a:extLst>
              </p:cNvPr>
              <p:cNvGrpSpPr/>
              <p:nvPr userDrawn="1"/>
            </p:nvGrpSpPr>
            <p:grpSpPr>
              <a:xfrm>
                <a:off x="-3605171" y="830871"/>
                <a:ext cx="139423" cy="109566"/>
                <a:chOff x="-2866744" y="518074"/>
                <a:chExt cx="168701" cy="132575"/>
              </a:xfrm>
            </p:grpSpPr>
            <p:grpSp>
              <p:nvGrpSpPr>
                <p:cNvPr id="73" name="Groep 72">
                  <a:extLst>
                    <a:ext uri="{FF2B5EF4-FFF2-40B4-BE49-F238E27FC236}">
                      <a16:creationId xmlns:a16="http://schemas.microsoft.com/office/drawing/2014/main" id="{DB54B1D8-ABCB-1648-8A91-B78D3460ECFC}"/>
                    </a:ext>
                  </a:extLst>
                </p:cNvPr>
                <p:cNvGrpSpPr/>
                <p:nvPr userDrawn="1"/>
              </p:nvGrpSpPr>
              <p:grpSpPr>
                <a:xfrm>
                  <a:off x="-2866744" y="518074"/>
                  <a:ext cx="168701" cy="132575"/>
                  <a:chOff x="-2866744" y="518074"/>
                  <a:chExt cx="168701" cy="132575"/>
                </a:xfrm>
              </p:grpSpPr>
              <p:cxnSp>
                <p:nvCxnSpPr>
                  <p:cNvPr id="75" name="Rechte verbindingslijn 74">
                    <a:extLst>
                      <a:ext uri="{FF2B5EF4-FFF2-40B4-BE49-F238E27FC236}">
                        <a16:creationId xmlns:a16="http://schemas.microsoft.com/office/drawing/2014/main" id="{6794B2DF-EEB2-7340-8790-9467198DCC2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53409FAD-0AE8-2948-9303-F4E37776713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37EDC6C0-98D8-1C43-BBF5-5DC187A4892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6959F8EC-53FA-E343-B60A-652B9B0C84D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4BEDFD3F-DFA8-8149-A4ED-EFF568C78D6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4" name="Pijl: rechts 242">
                  <a:extLst>
                    <a:ext uri="{FF2B5EF4-FFF2-40B4-BE49-F238E27FC236}">
                      <a16:creationId xmlns:a16="http://schemas.microsoft.com/office/drawing/2014/main" id="{252453FC-41F0-2743-9F26-EEC9DA6FE8D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51" name="Rechte verbindingslijn 50">
                <a:extLst>
                  <a:ext uri="{FF2B5EF4-FFF2-40B4-BE49-F238E27FC236}">
                    <a16:creationId xmlns:a16="http://schemas.microsoft.com/office/drawing/2014/main" id="{614D2553-D44B-4648-A146-3CC0C5923A3C}"/>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2" name="Rechte verbindingslijn 51">
                <a:extLst>
                  <a:ext uri="{FF2B5EF4-FFF2-40B4-BE49-F238E27FC236}">
                    <a16:creationId xmlns:a16="http://schemas.microsoft.com/office/drawing/2014/main" id="{1E0A1F55-747F-A44D-B832-FB9C889193C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3" name="Rechthoek 52">
                <a:extLst>
                  <a:ext uri="{FF2B5EF4-FFF2-40B4-BE49-F238E27FC236}">
                    <a16:creationId xmlns:a16="http://schemas.microsoft.com/office/drawing/2014/main" id="{15BEA037-7538-3A4A-BA9D-21DD757099B1}"/>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54" name="Rechthoek 53">
                <a:extLst>
                  <a:ext uri="{FF2B5EF4-FFF2-40B4-BE49-F238E27FC236}">
                    <a16:creationId xmlns:a16="http://schemas.microsoft.com/office/drawing/2014/main" id="{D372FDB3-9BB4-3A4B-8736-300265599EEE}"/>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55" name="Groep 54">
                <a:extLst>
                  <a:ext uri="{FF2B5EF4-FFF2-40B4-BE49-F238E27FC236}">
                    <a16:creationId xmlns:a16="http://schemas.microsoft.com/office/drawing/2014/main" id="{FA38F4A8-5A63-A54F-98FF-32A8ACACF69D}"/>
                  </a:ext>
                </a:extLst>
              </p:cNvPr>
              <p:cNvGrpSpPr/>
              <p:nvPr userDrawn="1"/>
            </p:nvGrpSpPr>
            <p:grpSpPr>
              <a:xfrm>
                <a:off x="-2916763" y="769168"/>
                <a:ext cx="268738" cy="248381"/>
                <a:chOff x="-2916763" y="769168"/>
                <a:chExt cx="268738" cy="248381"/>
              </a:xfrm>
            </p:grpSpPr>
            <p:sp>
              <p:nvSpPr>
                <p:cNvPr id="65" name="Rechthoek 64">
                  <a:extLst>
                    <a:ext uri="{FF2B5EF4-FFF2-40B4-BE49-F238E27FC236}">
                      <a16:creationId xmlns:a16="http://schemas.microsoft.com/office/drawing/2014/main" id="{3BB540DA-4995-AB41-901D-BDE44AC7785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66" name="Groep 65">
                  <a:extLst>
                    <a:ext uri="{FF2B5EF4-FFF2-40B4-BE49-F238E27FC236}">
                      <a16:creationId xmlns:a16="http://schemas.microsoft.com/office/drawing/2014/main" id="{13DB3A69-9135-FA42-AD34-339C340834F6}"/>
                    </a:ext>
                  </a:extLst>
                </p:cNvPr>
                <p:cNvGrpSpPr/>
                <p:nvPr userDrawn="1"/>
              </p:nvGrpSpPr>
              <p:grpSpPr>
                <a:xfrm>
                  <a:off x="-2866744" y="827071"/>
                  <a:ext cx="168701" cy="132575"/>
                  <a:chOff x="-2866744" y="827071"/>
                  <a:chExt cx="168701" cy="132575"/>
                </a:xfrm>
              </p:grpSpPr>
              <p:cxnSp>
                <p:nvCxnSpPr>
                  <p:cNvPr id="68" name="Rechte verbindingslijn 67">
                    <a:extLst>
                      <a:ext uri="{FF2B5EF4-FFF2-40B4-BE49-F238E27FC236}">
                        <a16:creationId xmlns:a16="http://schemas.microsoft.com/office/drawing/2014/main" id="{B5CC9773-3090-3F49-AFED-143167FE477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FC82C298-A35A-E04C-9F96-309B15614C7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A5F8C8B4-7E50-2D4D-B852-FC8BD6B60D7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3D5527A7-DC38-B44F-A525-9F6B20D268E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625A8E54-1B58-3242-B8A3-0A51E7981FB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7" name="Pijl: rechts 217">
                  <a:extLst>
                    <a:ext uri="{FF2B5EF4-FFF2-40B4-BE49-F238E27FC236}">
                      <a16:creationId xmlns:a16="http://schemas.microsoft.com/office/drawing/2014/main" id="{FBE6C2AB-0C15-9545-B313-72E74FF5BEA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6" name="Groep 55">
                <a:extLst>
                  <a:ext uri="{FF2B5EF4-FFF2-40B4-BE49-F238E27FC236}">
                    <a16:creationId xmlns:a16="http://schemas.microsoft.com/office/drawing/2014/main" id="{813C606E-194A-D148-BBDE-635FF6833A32}"/>
                  </a:ext>
                </a:extLst>
              </p:cNvPr>
              <p:cNvGrpSpPr/>
              <p:nvPr userDrawn="1"/>
            </p:nvGrpSpPr>
            <p:grpSpPr>
              <a:xfrm>
                <a:off x="-2916763" y="460171"/>
                <a:ext cx="268738" cy="248381"/>
                <a:chOff x="-2916763" y="460171"/>
                <a:chExt cx="268738" cy="248381"/>
              </a:xfrm>
            </p:grpSpPr>
            <p:sp>
              <p:nvSpPr>
                <p:cNvPr id="57" name="Rechthoek 56">
                  <a:extLst>
                    <a:ext uri="{FF2B5EF4-FFF2-40B4-BE49-F238E27FC236}">
                      <a16:creationId xmlns:a16="http://schemas.microsoft.com/office/drawing/2014/main" id="{514F24BF-2307-C14A-BEA9-D55F87CCA8CA}"/>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9F6D1ED0-B4AB-7946-8760-4FF6B6EBD656}"/>
                    </a:ext>
                  </a:extLst>
                </p:cNvPr>
                <p:cNvGrpSpPr/>
                <p:nvPr userDrawn="1"/>
              </p:nvGrpSpPr>
              <p:grpSpPr>
                <a:xfrm>
                  <a:off x="-2866744" y="518074"/>
                  <a:ext cx="168701" cy="132575"/>
                  <a:chOff x="-2866744" y="518074"/>
                  <a:chExt cx="168701" cy="132575"/>
                </a:xfrm>
              </p:grpSpPr>
              <p:cxnSp>
                <p:nvCxnSpPr>
                  <p:cNvPr id="60" name="Rechte verbindingslijn 59">
                    <a:extLst>
                      <a:ext uri="{FF2B5EF4-FFF2-40B4-BE49-F238E27FC236}">
                        <a16:creationId xmlns:a16="http://schemas.microsoft.com/office/drawing/2014/main" id="{FE5156EC-ADDB-E645-8BC9-9434E5E2D75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7E285A08-F861-0741-ABF7-5999D62E909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774AD871-C666-604F-98BE-D877CF5B9B0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38836351-38D3-F04F-B04B-8ADE8F8C326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E89A56B2-CC36-F447-88C8-926A06AD2EA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9" name="Pijl: rechts 219">
                  <a:extLst>
                    <a:ext uri="{FF2B5EF4-FFF2-40B4-BE49-F238E27FC236}">
                      <a16:creationId xmlns:a16="http://schemas.microsoft.com/office/drawing/2014/main" id="{1ADD4696-D9CF-F749-8C2F-7488378A0CE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89" name="INSTRUCTIE">
            <a:extLst>
              <a:ext uri="{FF2B5EF4-FFF2-40B4-BE49-F238E27FC236}">
                <a16:creationId xmlns:a16="http://schemas.microsoft.com/office/drawing/2014/main" id="{9222DD7E-0F53-D747-8FBC-22CC45A41A9F}"/>
              </a:ext>
            </a:extLst>
          </p:cNvPr>
          <p:cNvGrpSpPr/>
          <p:nvPr userDrawn="1"/>
        </p:nvGrpSpPr>
        <p:grpSpPr>
          <a:xfrm>
            <a:off x="12377595" y="0"/>
            <a:ext cx="3693386" cy="6857760"/>
            <a:chOff x="-3786437" y="0"/>
            <a:chExt cx="3693386" cy="6857760"/>
          </a:xfrm>
        </p:grpSpPr>
        <p:sp>
          <p:nvSpPr>
            <p:cNvPr id="90" name="Rechthoek 89">
              <a:extLst>
                <a:ext uri="{FF2B5EF4-FFF2-40B4-BE49-F238E27FC236}">
                  <a16:creationId xmlns:a16="http://schemas.microsoft.com/office/drawing/2014/main" id="{20F5DF64-209B-4346-8C8C-F1C81D6EC903}"/>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91" name="INSTRUCTIE">
              <a:extLst>
                <a:ext uri="{FF2B5EF4-FFF2-40B4-BE49-F238E27FC236}">
                  <a16:creationId xmlns:a16="http://schemas.microsoft.com/office/drawing/2014/main" id="{F85961DF-E6F2-8A4C-A1B0-4F41C5E38DCD}"/>
                </a:ext>
              </a:extLst>
            </p:cNvPr>
            <p:cNvGrpSpPr/>
            <p:nvPr userDrawn="1"/>
          </p:nvGrpSpPr>
          <p:grpSpPr>
            <a:xfrm>
              <a:off x="-3786165" y="0"/>
              <a:ext cx="3693114" cy="6177730"/>
              <a:chOff x="-3786165" y="0"/>
              <a:chExt cx="3693114" cy="6177730"/>
            </a:xfrm>
          </p:grpSpPr>
          <p:sp>
            <p:nvSpPr>
              <p:cNvPr id="92" name="Rechthoek 91">
                <a:extLst>
                  <a:ext uri="{FF2B5EF4-FFF2-40B4-BE49-F238E27FC236}">
                    <a16:creationId xmlns:a16="http://schemas.microsoft.com/office/drawing/2014/main" id="{5B962517-D5BE-A94A-A1E5-9294A307A13C}"/>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93" name="Ovaal 92">
                <a:extLst>
                  <a:ext uri="{FF2B5EF4-FFF2-40B4-BE49-F238E27FC236}">
                    <a16:creationId xmlns:a16="http://schemas.microsoft.com/office/drawing/2014/main" id="{A70200EB-D55E-5448-8C81-6C83A105059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4" name="Rechthoek 93">
                <a:extLst>
                  <a:ext uri="{FF2B5EF4-FFF2-40B4-BE49-F238E27FC236}">
                    <a16:creationId xmlns:a16="http://schemas.microsoft.com/office/drawing/2014/main" id="{ABD85856-49CE-D941-A34E-06BCADD6421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5" name="Groep 94">
                <a:extLst>
                  <a:ext uri="{FF2B5EF4-FFF2-40B4-BE49-F238E27FC236}">
                    <a16:creationId xmlns:a16="http://schemas.microsoft.com/office/drawing/2014/main" id="{AF963190-6250-4A4A-BE7A-3CD0E4936AAF}"/>
                  </a:ext>
                </a:extLst>
              </p:cNvPr>
              <p:cNvGrpSpPr/>
              <p:nvPr userDrawn="1"/>
            </p:nvGrpSpPr>
            <p:grpSpPr>
              <a:xfrm>
                <a:off x="-3316179" y="1231351"/>
                <a:ext cx="294789" cy="318834"/>
                <a:chOff x="14466489" y="1001522"/>
                <a:chExt cx="290627" cy="314333"/>
              </a:xfrm>
            </p:grpSpPr>
            <p:sp>
              <p:nvSpPr>
                <p:cNvPr id="149" name="Rechthoek 148">
                  <a:extLst>
                    <a:ext uri="{FF2B5EF4-FFF2-40B4-BE49-F238E27FC236}">
                      <a16:creationId xmlns:a16="http://schemas.microsoft.com/office/drawing/2014/main" id="{51490709-56F4-8640-82F0-E08BC75573F6}"/>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0" name="Ovaal 149">
                  <a:extLst>
                    <a:ext uri="{FF2B5EF4-FFF2-40B4-BE49-F238E27FC236}">
                      <a16:creationId xmlns:a16="http://schemas.microsoft.com/office/drawing/2014/main" id="{CE4A1E69-D599-FF49-94FB-2E0B1770318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51" name="Vrije vorm: vorm 245">
                  <a:extLst>
                    <a:ext uri="{FF2B5EF4-FFF2-40B4-BE49-F238E27FC236}">
                      <a16:creationId xmlns:a16="http://schemas.microsoft.com/office/drawing/2014/main" id="{39EDF8F2-20D5-8349-AEDD-1F398F3B916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52" name="Rechthoek: afgeronde hoeken 246">
                  <a:extLst>
                    <a:ext uri="{FF2B5EF4-FFF2-40B4-BE49-F238E27FC236}">
                      <a16:creationId xmlns:a16="http://schemas.microsoft.com/office/drawing/2014/main" id="{F4A746D0-994A-4F4B-8780-409F662BFBF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53" name="Rechte verbindingslijn 152">
                  <a:extLst>
                    <a:ext uri="{FF2B5EF4-FFF2-40B4-BE49-F238E27FC236}">
                      <a16:creationId xmlns:a16="http://schemas.microsoft.com/office/drawing/2014/main" id="{9F840AD9-EF50-1948-B801-607D597AEF3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D02A3F19-8CB6-A042-95C8-0A2CF9B44AEA}"/>
                    </a:ext>
                  </a:extLst>
                </p:cNvPr>
                <p:cNvCxnSpPr>
                  <a:cxnSpLocks/>
                  <a:stCxn id="1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6" name="Ovaal 95">
                <a:extLst>
                  <a:ext uri="{FF2B5EF4-FFF2-40B4-BE49-F238E27FC236}">
                    <a16:creationId xmlns:a16="http://schemas.microsoft.com/office/drawing/2014/main" id="{FC3934E6-2904-A142-8D84-C2864A4C8CA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7" name="Rechthoek 96">
                <a:extLst>
                  <a:ext uri="{FF2B5EF4-FFF2-40B4-BE49-F238E27FC236}">
                    <a16:creationId xmlns:a16="http://schemas.microsoft.com/office/drawing/2014/main" id="{40E76FDA-B6BE-A646-8DCB-80F85EE773E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8" name="Groep 97">
                <a:extLst>
                  <a:ext uri="{FF2B5EF4-FFF2-40B4-BE49-F238E27FC236}">
                    <a16:creationId xmlns:a16="http://schemas.microsoft.com/office/drawing/2014/main" id="{369DFDA8-C030-A24E-A243-06AD9E642288}"/>
                  </a:ext>
                </a:extLst>
              </p:cNvPr>
              <p:cNvGrpSpPr/>
              <p:nvPr userDrawn="1"/>
            </p:nvGrpSpPr>
            <p:grpSpPr>
              <a:xfrm>
                <a:off x="-3311319" y="2164285"/>
                <a:ext cx="825500" cy="209550"/>
                <a:chOff x="13504624" y="2482850"/>
                <a:chExt cx="825500" cy="209550"/>
              </a:xfrm>
            </p:grpSpPr>
            <p:sp>
              <p:nvSpPr>
                <p:cNvPr id="146" name="Rechthoek 145">
                  <a:extLst>
                    <a:ext uri="{FF2B5EF4-FFF2-40B4-BE49-F238E27FC236}">
                      <a16:creationId xmlns:a16="http://schemas.microsoft.com/office/drawing/2014/main" id="{8C1C0DC1-AF33-F04C-8537-C78122586D8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47" name="Rechte verbindingslijn 146">
                  <a:extLst>
                    <a:ext uri="{FF2B5EF4-FFF2-40B4-BE49-F238E27FC236}">
                      <a16:creationId xmlns:a16="http://schemas.microsoft.com/office/drawing/2014/main" id="{3D6DA171-D802-1E41-B677-55DE12E8E39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8" name="Gelijkbenige driehoek 242">
                  <a:extLst>
                    <a:ext uri="{FF2B5EF4-FFF2-40B4-BE49-F238E27FC236}">
                      <a16:creationId xmlns:a16="http://schemas.microsoft.com/office/drawing/2014/main" id="{F656F8FA-8247-4140-B46B-0CC478CDE42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99" name="Ovaal 98">
                <a:extLst>
                  <a:ext uri="{FF2B5EF4-FFF2-40B4-BE49-F238E27FC236}">
                    <a16:creationId xmlns:a16="http://schemas.microsoft.com/office/drawing/2014/main" id="{A746D748-4661-8E4A-A8A3-0D84EF747566}"/>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0" name="Rechthoek 99">
                <a:extLst>
                  <a:ext uri="{FF2B5EF4-FFF2-40B4-BE49-F238E27FC236}">
                    <a16:creationId xmlns:a16="http://schemas.microsoft.com/office/drawing/2014/main" id="{28CEF5A8-96CB-E647-B011-8F3301978DE9}"/>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1" name="ICOON_info">
                <a:extLst>
                  <a:ext uri="{FF2B5EF4-FFF2-40B4-BE49-F238E27FC236}">
                    <a16:creationId xmlns:a16="http://schemas.microsoft.com/office/drawing/2014/main" id="{68BF7202-7529-8241-851C-74B785DADEA4}"/>
                  </a:ext>
                </a:extLst>
              </p:cNvPr>
              <p:cNvGrpSpPr/>
              <p:nvPr userDrawn="1"/>
            </p:nvGrpSpPr>
            <p:grpSpPr>
              <a:xfrm>
                <a:off x="-376736" y="5894045"/>
                <a:ext cx="283685" cy="283685"/>
                <a:chOff x="-510741" y="5913713"/>
                <a:chExt cx="267555" cy="267555"/>
              </a:xfrm>
            </p:grpSpPr>
            <p:sp>
              <p:nvSpPr>
                <p:cNvPr id="144" name="Ovaal 143">
                  <a:extLst>
                    <a:ext uri="{FF2B5EF4-FFF2-40B4-BE49-F238E27FC236}">
                      <a16:creationId xmlns:a16="http://schemas.microsoft.com/office/drawing/2014/main" id="{46832BF8-BC98-BE47-8F9B-9501713AC9E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45" name="Graphic 163" descr="Informatie">
                  <a:extLst>
                    <a:ext uri="{FF2B5EF4-FFF2-40B4-BE49-F238E27FC236}">
                      <a16:creationId xmlns:a16="http://schemas.microsoft.com/office/drawing/2014/main" id="{3D6F4BD6-B240-F14F-98D1-A64AFFAFB44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102" name="Ovaal 101">
                <a:extLst>
                  <a:ext uri="{FF2B5EF4-FFF2-40B4-BE49-F238E27FC236}">
                    <a16:creationId xmlns:a16="http://schemas.microsoft.com/office/drawing/2014/main" id="{C1AA91DC-5E44-3F4E-B1FD-CF10CD3D81AE}"/>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3" name="Rechthoek 102">
                <a:extLst>
                  <a:ext uri="{FF2B5EF4-FFF2-40B4-BE49-F238E27FC236}">
                    <a16:creationId xmlns:a16="http://schemas.microsoft.com/office/drawing/2014/main" id="{6616E024-A63C-CE4C-935B-B32A64BA6C0D}"/>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04" name="Groep 103">
                <a:extLst>
                  <a:ext uri="{FF2B5EF4-FFF2-40B4-BE49-F238E27FC236}">
                    <a16:creationId xmlns:a16="http://schemas.microsoft.com/office/drawing/2014/main" id="{E3887522-867C-E046-B8B4-2E70EDCB8F8E}"/>
                  </a:ext>
                </a:extLst>
              </p:cNvPr>
              <p:cNvGrpSpPr/>
              <p:nvPr userDrawn="1"/>
            </p:nvGrpSpPr>
            <p:grpSpPr>
              <a:xfrm>
                <a:off x="-3408294" y="5236167"/>
                <a:ext cx="622283" cy="612919"/>
                <a:chOff x="12617641" y="3403239"/>
                <a:chExt cx="752963" cy="741634"/>
              </a:xfrm>
            </p:grpSpPr>
            <p:grpSp>
              <p:nvGrpSpPr>
                <p:cNvPr id="128" name="Groep 127">
                  <a:extLst>
                    <a:ext uri="{FF2B5EF4-FFF2-40B4-BE49-F238E27FC236}">
                      <a16:creationId xmlns:a16="http://schemas.microsoft.com/office/drawing/2014/main" id="{ED45CF37-F006-0349-9369-C481792C2260}"/>
                    </a:ext>
                  </a:extLst>
                </p:cNvPr>
                <p:cNvGrpSpPr/>
                <p:nvPr userDrawn="1"/>
              </p:nvGrpSpPr>
              <p:grpSpPr>
                <a:xfrm>
                  <a:off x="12771550" y="3403239"/>
                  <a:ext cx="467156" cy="448491"/>
                  <a:chOff x="12782177" y="3403239"/>
                  <a:chExt cx="467156" cy="448491"/>
                </a:xfrm>
              </p:grpSpPr>
              <p:grpSp>
                <p:nvGrpSpPr>
                  <p:cNvPr id="131" name="Groep 130">
                    <a:extLst>
                      <a:ext uri="{FF2B5EF4-FFF2-40B4-BE49-F238E27FC236}">
                        <a16:creationId xmlns:a16="http://schemas.microsoft.com/office/drawing/2014/main" id="{CC24E4BC-CA74-494C-A7D0-EA6DAB66AF95}"/>
                      </a:ext>
                    </a:extLst>
                  </p:cNvPr>
                  <p:cNvGrpSpPr/>
                  <p:nvPr userDrawn="1"/>
                </p:nvGrpSpPr>
                <p:grpSpPr>
                  <a:xfrm>
                    <a:off x="12782177" y="3403239"/>
                    <a:ext cx="412972" cy="396132"/>
                    <a:chOff x="13554906" y="3320109"/>
                    <a:chExt cx="443912" cy="425811"/>
                  </a:xfrm>
                </p:grpSpPr>
                <p:grpSp>
                  <p:nvGrpSpPr>
                    <p:cNvPr id="138" name="Groep 137">
                      <a:extLst>
                        <a:ext uri="{FF2B5EF4-FFF2-40B4-BE49-F238E27FC236}">
                          <a16:creationId xmlns:a16="http://schemas.microsoft.com/office/drawing/2014/main" id="{C3DC5F30-844F-2D4B-BEC9-A00D06D094BA}"/>
                        </a:ext>
                      </a:extLst>
                    </p:cNvPr>
                    <p:cNvGrpSpPr/>
                    <p:nvPr userDrawn="1"/>
                  </p:nvGrpSpPr>
                  <p:grpSpPr>
                    <a:xfrm>
                      <a:off x="13554906" y="3320109"/>
                      <a:ext cx="443912" cy="425811"/>
                      <a:chOff x="12909684" y="1276143"/>
                      <a:chExt cx="443912" cy="425811"/>
                    </a:xfrm>
                  </p:grpSpPr>
                  <p:sp>
                    <p:nvSpPr>
                      <p:cNvPr id="141" name="Rechthoek 140">
                        <a:extLst>
                          <a:ext uri="{FF2B5EF4-FFF2-40B4-BE49-F238E27FC236}">
                            <a16:creationId xmlns:a16="http://schemas.microsoft.com/office/drawing/2014/main" id="{DCB60E39-5D87-0549-B030-658A334A379B}"/>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2" name="Rechthoek 141">
                        <a:extLst>
                          <a:ext uri="{FF2B5EF4-FFF2-40B4-BE49-F238E27FC236}">
                            <a16:creationId xmlns:a16="http://schemas.microsoft.com/office/drawing/2014/main" id="{ABCD81A6-8993-814C-B415-010953B8BBB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3" name="Ovaal 142">
                        <a:extLst>
                          <a:ext uri="{FF2B5EF4-FFF2-40B4-BE49-F238E27FC236}">
                            <a16:creationId xmlns:a16="http://schemas.microsoft.com/office/drawing/2014/main" id="{4350DE41-7EE2-AE4F-B0A5-8C5D09F929F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39" name="Afbeelding 138">
                      <a:extLst>
                        <a:ext uri="{FF2B5EF4-FFF2-40B4-BE49-F238E27FC236}">
                          <a16:creationId xmlns:a16="http://schemas.microsoft.com/office/drawing/2014/main" id="{5627A422-DFED-904A-8873-05987DEDAD6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40" name="Afbeelding 139">
                      <a:extLst>
                        <a:ext uri="{FF2B5EF4-FFF2-40B4-BE49-F238E27FC236}">
                          <a16:creationId xmlns:a16="http://schemas.microsoft.com/office/drawing/2014/main" id="{1D68C498-26E8-9E4F-8A96-2D032B7963E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32" name="Groep 131">
                    <a:extLst>
                      <a:ext uri="{FF2B5EF4-FFF2-40B4-BE49-F238E27FC236}">
                        <a16:creationId xmlns:a16="http://schemas.microsoft.com/office/drawing/2014/main" id="{3E1FFF02-49E5-B949-9B5E-4594FAE053C2}"/>
                      </a:ext>
                    </a:extLst>
                  </p:cNvPr>
                  <p:cNvGrpSpPr/>
                  <p:nvPr userDrawn="1"/>
                </p:nvGrpSpPr>
                <p:grpSpPr>
                  <a:xfrm>
                    <a:off x="13103513" y="3705268"/>
                    <a:ext cx="145820" cy="146462"/>
                    <a:chOff x="13096169" y="3602278"/>
                    <a:chExt cx="145820" cy="146462"/>
                  </a:xfrm>
                </p:grpSpPr>
                <p:sp>
                  <p:nvSpPr>
                    <p:cNvPr id="136" name="Rechthoek 135">
                      <a:extLst>
                        <a:ext uri="{FF2B5EF4-FFF2-40B4-BE49-F238E27FC236}">
                          <a16:creationId xmlns:a16="http://schemas.microsoft.com/office/drawing/2014/main" id="{8013DF88-9BCD-824E-AB7B-6887A8FB89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7" name="Rechthoek 136">
                      <a:extLst>
                        <a:ext uri="{FF2B5EF4-FFF2-40B4-BE49-F238E27FC236}">
                          <a16:creationId xmlns:a16="http://schemas.microsoft.com/office/drawing/2014/main" id="{B0FEA3DF-E32D-C849-9457-8A9356201A1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33" name="Groep 132">
                    <a:extLst>
                      <a:ext uri="{FF2B5EF4-FFF2-40B4-BE49-F238E27FC236}">
                        <a16:creationId xmlns:a16="http://schemas.microsoft.com/office/drawing/2014/main" id="{A5FD5E32-1B65-C94C-8B6E-DE5D59835827}"/>
                      </a:ext>
                    </a:extLst>
                  </p:cNvPr>
                  <p:cNvGrpSpPr/>
                  <p:nvPr userDrawn="1"/>
                </p:nvGrpSpPr>
                <p:grpSpPr>
                  <a:xfrm rot="10800000">
                    <a:off x="13061402" y="3665637"/>
                    <a:ext cx="145820" cy="146462"/>
                    <a:chOff x="13096169" y="3602278"/>
                    <a:chExt cx="145820" cy="146462"/>
                  </a:xfrm>
                </p:grpSpPr>
                <p:sp>
                  <p:nvSpPr>
                    <p:cNvPr id="134" name="Rechthoek 133">
                      <a:extLst>
                        <a:ext uri="{FF2B5EF4-FFF2-40B4-BE49-F238E27FC236}">
                          <a16:creationId xmlns:a16="http://schemas.microsoft.com/office/drawing/2014/main" id="{CB564C5D-72F3-474B-823D-1442B7C3287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5" name="Rechthoek 134">
                      <a:extLst>
                        <a:ext uri="{FF2B5EF4-FFF2-40B4-BE49-F238E27FC236}">
                          <a16:creationId xmlns:a16="http://schemas.microsoft.com/office/drawing/2014/main" id="{BAD1F2A0-3BF0-BD44-9382-71910AE1F1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29" name="Rechthoek 128">
                  <a:extLst>
                    <a:ext uri="{FF2B5EF4-FFF2-40B4-BE49-F238E27FC236}">
                      <a16:creationId xmlns:a16="http://schemas.microsoft.com/office/drawing/2014/main" id="{3FD7291E-BB22-124D-A99C-DFE9306F1C3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30" name="Gelijkbenige driehoek 224">
                  <a:extLst>
                    <a:ext uri="{FF2B5EF4-FFF2-40B4-BE49-F238E27FC236}">
                      <a16:creationId xmlns:a16="http://schemas.microsoft.com/office/drawing/2014/main" id="{52BFBCBA-F5A1-9543-9BBC-136F2F05A4F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05" name="Rechthoek 104">
                <a:extLst>
                  <a:ext uri="{FF2B5EF4-FFF2-40B4-BE49-F238E27FC236}">
                    <a16:creationId xmlns:a16="http://schemas.microsoft.com/office/drawing/2014/main" id="{037E538B-D789-A642-8F68-5C21F9DC43D7}"/>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106" name="Groep 105">
                <a:extLst>
                  <a:ext uri="{FF2B5EF4-FFF2-40B4-BE49-F238E27FC236}">
                    <a16:creationId xmlns:a16="http://schemas.microsoft.com/office/drawing/2014/main" id="{ECC1D140-BBD2-6E4E-BE4D-F4C6213D8CDB}"/>
                  </a:ext>
                </a:extLst>
              </p:cNvPr>
              <p:cNvGrpSpPr/>
              <p:nvPr userDrawn="1"/>
            </p:nvGrpSpPr>
            <p:grpSpPr>
              <a:xfrm>
                <a:off x="-2485819" y="3399207"/>
                <a:ext cx="1222990" cy="563933"/>
                <a:chOff x="-2485819" y="3399207"/>
                <a:chExt cx="1222990" cy="563933"/>
              </a:xfrm>
            </p:grpSpPr>
            <p:sp>
              <p:nvSpPr>
                <p:cNvPr id="107" name="Rechthoek 106">
                  <a:extLst>
                    <a:ext uri="{FF2B5EF4-FFF2-40B4-BE49-F238E27FC236}">
                      <a16:creationId xmlns:a16="http://schemas.microsoft.com/office/drawing/2014/main" id="{A90D8D67-6D1C-D14A-A4BD-DEDA6D2458B4}"/>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8DF380FF-D7B2-1243-8D22-1855E8432C4F}"/>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09" name="Groep 108">
                  <a:extLst>
                    <a:ext uri="{FF2B5EF4-FFF2-40B4-BE49-F238E27FC236}">
                      <a16:creationId xmlns:a16="http://schemas.microsoft.com/office/drawing/2014/main" id="{8A86DDC1-EC66-8F43-B806-88B94A45D60A}"/>
                    </a:ext>
                  </a:extLst>
                </p:cNvPr>
                <p:cNvGrpSpPr/>
                <p:nvPr userDrawn="1"/>
              </p:nvGrpSpPr>
              <p:grpSpPr>
                <a:xfrm>
                  <a:off x="-2403869" y="3460544"/>
                  <a:ext cx="155951" cy="131922"/>
                  <a:chOff x="12968836" y="3354170"/>
                  <a:chExt cx="404806" cy="342433"/>
                </a:xfrm>
              </p:grpSpPr>
              <p:sp>
                <p:nvSpPr>
                  <p:cNvPr id="122" name="Rechthoek: afgeronde hoeken 216">
                    <a:extLst>
                      <a:ext uri="{FF2B5EF4-FFF2-40B4-BE49-F238E27FC236}">
                        <a16:creationId xmlns:a16="http://schemas.microsoft.com/office/drawing/2014/main" id="{EDF9BDD6-7C64-EE4B-B010-1658A13A9A3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BF6E6556-4156-4246-9F6A-94E36154F57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C1D7F8DA-B4FD-E440-AAAE-1810DB0FEB7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5" name="Rechthoek 124">
                    <a:extLst>
                      <a:ext uri="{FF2B5EF4-FFF2-40B4-BE49-F238E27FC236}">
                        <a16:creationId xmlns:a16="http://schemas.microsoft.com/office/drawing/2014/main" id="{EF3C2DDA-4E57-E44F-A1CC-182C1F14124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FF347AE3-03A1-C644-B767-A0728117148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20B090DD-BFD2-5D4E-8676-1FBAEDBADE2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31347B31-2D4E-D843-AD12-C4AF321CBBB6}"/>
                    </a:ext>
                  </a:extLst>
                </p:cNvPr>
                <p:cNvGrpSpPr/>
                <p:nvPr userDrawn="1"/>
              </p:nvGrpSpPr>
              <p:grpSpPr>
                <a:xfrm>
                  <a:off x="-2423424" y="3690208"/>
                  <a:ext cx="166739" cy="218963"/>
                  <a:chOff x="12940828" y="3950597"/>
                  <a:chExt cx="432813" cy="568367"/>
                </a:xfrm>
              </p:grpSpPr>
              <p:grpSp>
                <p:nvGrpSpPr>
                  <p:cNvPr id="114" name="Groep 113">
                    <a:extLst>
                      <a:ext uri="{FF2B5EF4-FFF2-40B4-BE49-F238E27FC236}">
                        <a16:creationId xmlns:a16="http://schemas.microsoft.com/office/drawing/2014/main" id="{DF41A797-375B-E44C-AEBC-DC569BBDB3AA}"/>
                      </a:ext>
                    </a:extLst>
                  </p:cNvPr>
                  <p:cNvGrpSpPr/>
                  <p:nvPr userDrawn="1"/>
                </p:nvGrpSpPr>
                <p:grpSpPr>
                  <a:xfrm>
                    <a:off x="13000382" y="4006891"/>
                    <a:ext cx="373259" cy="315747"/>
                    <a:chOff x="12968836" y="3354170"/>
                    <a:chExt cx="404806" cy="342433"/>
                  </a:xfrm>
                </p:grpSpPr>
                <p:sp>
                  <p:nvSpPr>
                    <p:cNvPr id="116" name="Rechthoek: afgeronde hoeken 210">
                      <a:extLst>
                        <a:ext uri="{FF2B5EF4-FFF2-40B4-BE49-F238E27FC236}">
                          <a16:creationId xmlns:a16="http://schemas.microsoft.com/office/drawing/2014/main" id="{99F7C3F4-8ABC-FC4C-A7AB-4B913ED0B62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9A51FCB5-43D7-9646-896D-688D1DC487E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19022C7F-248F-4847-8949-CF4F87B2F37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19" name="Rechthoek 118">
                      <a:extLst>
                        <a:ext uri="{FF2B5EF4-FFF2-40B4-BE49-F238E27FC236}">
                          <a16:creationId xmlns:a16="http://schemas.microsoft.com/office/drawing/2014/main" id="{1F6F6851-015C-E446-B853-D6CC6CEF479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0FC5BFF1-E1E9-5D45-9A82-714F62CBED5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1" name="Rechthoek 120">
                      <a:extLst>
                        <a:ext uri="{FF2B5EF4-FFF2-40B4-BE49-F238E27FC236}">
                          <a16:creationId xmlns:a16="http://schemas.microsoft.com/office/drawing/2014/main" id="{59E9A4D1-80B2-6F42-ADB0-AD35ECC647F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15" name="Boog 114">
                    <a:extLst>
                      <a:ext uri="{FF2B5EF4-FFF2-40B4-BE49-F238E27FC236}">
                        <a16:creationId xmlns:a16="http://schemas.microsoft.com/office/drawing/2014/main" id="{F82884E0-DBCE-6040-A301-B82A57B62CD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111" name="Tekstvak 110">
                  <a:extLst>
                    <a:ext uri="{FF2B5EF4-FFF2-40B4-BE49-F238E27FC236}">
                      <a16:creationId xmlns:a16="http://schemas.microsoft.com/office/drawing/2014/main" id="{972F43FA-343F-4241-9A26-7D1E1A83ABDF}"/>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112" name="Tekstvak 111">
                  <a:extLst>
                    <a:ext uri="{FF2B5EF4-FFF2-40B4-BE49-F238E27FC236}">
                      <a16:creationId xmlns:a16="http://schemas.microsoft.com/office/drawing/2014/main" id="{5377AFBB-4131-D141-8FA5-ED8D30651880}"/>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113" name="Vrije vorm: vorm 207">
                  <a:extLst>
                    <a:ext uri="{FF2B5EF4-FFF2-40B4-BE49-F238E27FC236}">
                      <a16:creationId xmlns:a16="http://schemas.microsoft.com/office/drawing/2014/main" id="{4F04EC69-A2FC-3149-86F5-21D7EE49306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26016064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9" name="Rechthoek met één afgeronde hoek 8">
            <a:extLst>
              <a:ext uri="{FF2B5EF4-FFF2-40B4-BE49-F238E27FC236}">
                <a16:creationId xmlns:a16="http://schemas.microsoft.com/office/drawing/2014/main" id="{D8AEFDDF-FCEC-9345-893D-7975AB2C8761}"/>
              </a:ext>
            </a:extLst>
          </p:cNvPr>
          <p:cNvSpPr/>
          <p:nvPr userDrawn="1"/>
        </p:nvSpPr>
        <p:spPr>
          <a:xfrm flipV="1">
            <a:off x="0" y="0"/>
            <a:ext cx="11496674" cy="177323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6035779-D5FA-DF4A-A08C-977A4CDDBDE8}"/>
              </a:ext>
            </a:extLst>
          </p:cNvPr>
          <p:cNvSpPr>
            <a:spLocks noGrp="1"/>
          </p:cNvSpPr>
          <p:nvPr>
            <p:ph type="title" hasCustomPrompt="1"/>
          </p:nvPr>
        </p:nvSpPr>
        <p:spPr/>
        <p:txBody>
          <a:bodyPr/>
          <a:lstStyle>
            <a:lvl1pPr>
              <a:defRPr>
                <a:solidFill>
                  <a:schemeClr val="bg1"/>
                </a:solidFill>
              </a:defRPr>
            </a:lvl1pPr>
          </a:lstStyle>
          <a:p>
            <a:r>
              <a:rPr lang="nl-NL"/>
              <a:t>Plaats hier een titel</a:t>
            </a:r>
          </a:p>
        </p:txBody>
      </p:sp>
      <p:sp>
        <p:nvSpPr>
          <p:cNvPr id="3" name="Tijdelijke aanduiding voor datum 2">
            <a:extLst>
              <a:ext uri="{FF2B5EF4-FFF2-40B4-BE49-F238E27FC236}">
                <a16:creationId xmlns:a16="http://schemas.microsoft.com/office/drawing/2014/main" id="{158A8110-C469-614C-96D9-C9AA8E743914}"/>
              </a:ext>
            </a:extLst>
          </p:cNvPr>
          <p:cNvSpPr>
            <a:spLocks noGrp="1"/>
          </p:cNvSpPr>
          <p:nvPr>
            <p:ph type="dt" sz="half" idx="10"/>
          </p:nvPr>
        </p:nvSpPr>
        <p:spPr/>
        <p:txBody>
          <a:bodyPr/>
          <a:lstStyle/>
          <a:p>
            <a:fld id="{D51142F1-7D97-9544-8DF7-288A971DE6EA}" type="datetime1">
              <a:rPr lang="nl-NL" smtClean="0"/>
              <a:t>8-5-2026</a:t>
            </a:fld>
            <a:endParaRPr lang="nl-NL"/>
          </a:p>
        </p:txBody>
      </p:sp>
      <p:sp>
        <p:nvSpPr>
          <p:cNvPr id="4" name="Tijdelijke aanduiding voor voettekst 3">
            <a:extLst>
              <a:ext uri="{FF2B5EF4-FFF2-40B4-BE49-F238E27FC236}">
                <a16:creationId xmlns:a16="http://schemas.microsoft.com/office/drawing/2014/main" id="{4335C195-7FC8-2743-8046-8E807ADCB515}"/>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996CFF44-5A91-0543-8168-5AF506F53AEE}"/>
              </a:ext>
            </a:extLst>
          </p:cNvPr>
          <p:cNvSpPr>
            <a:spLocks noGrp="1"/>
          </p:cNvSpPr>
          <p:nvPr>
            <p:ph type="sldNum" sz="quarter" idx="12"/>
          </p:nvPr>
        </p:nvSpPr>
        <p:spPr/>
        <p:txBody>
          <a:bodyPr/>
          <a:lstStyle/>
          <a:p>
            <a:fld id="{50E5CD75-C378-6A4E-B4FC-696468C14F04}" type="slidenum">
              <a:rPr lang="nl-NL" smtClean="0"/>
              <a:pPr/>
              <a:t>‹nr.›</a:t>
            </a:fld>
            <a:endParaRPr lang="nl-NL"/>
          </a:p>
        </p:txBody>
      </p:sp>
      <p:sp>
        <p:nvSpPr>
          <p:cNvPr id="6" name="Tekstvak 5">
            <a:extLst>
              <a:ext uri="{FF2B5EF4-FFF2-40B4-BE49-F238E27FC236}">
                <a16:creationId xmlns:a16="http://schemas.microsoft.com/office/drawing/2014/main" id="{07893AE9-1CF9-4F41-91B1-1EDE77685283}"/>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Tekst</a:t>
            </a:r>
          </a:p>
        </p:txBody>
      </p:sp>
      <p:sp>
        <p:nvSpPr>
          <p:cNvPr id="8" name="Tijdelijke aanduiding voor tekst 7">
            <a:extLst>
              <a:ext uri="{FF2B5EF4-FFF2-40B4-BE49-F238E27FC236}">
                <a16:creationId xmlns:a16="http://schemas.microsoft.com/office/drawing/2014/main" id="{06C819C4-ACBF-164C-9D89-4B675270436B}"/>
              </a:ext>
            </a:extLst>
          </p:cNvPr>
          <p:cNvSpPr>
            <a:spLocks noGrp="1"/>
          </p:cNvSpPr>
          <p:nvPr>
            <p:ph type="body" sz="quarter" idx="13" hasCustomPrompt="1"/>
          </p:nvPr>
        </p:nvSpPr>
        <p:spPr>
          <a:xfrm>
            <a:off x="695325" y="1196975"/>
            <a:ext cx="10801350" cy="287338"/>
          </a:xfrm>
        </p:spPr>
        <p:txBody>
          <a:bodyPr>
            <a:noAutofit/>
          </a:bodyPr>
          <a:lstStyle>
            <a:lvl1pPr marL="0" indent="0">
              <a:buNone/>
              <a:defRPr sz="2200">
                <a:solidFill>
                  <a:schemeClr val="bg1"/>
                </a:solidFill>
              </a:defRPr>
            </a:lvl1pPr>
          </a:lstStyle>
          <a:p>
            <a:pPr lvl="0"/>
            <a:r>
              <a:rPr lang="nl-NL"/>
              <a:t>Plaats hier een ondertitel</a:t>
            </a:r>
          </a:p>
        </p:txBody>
      </p:sp>
      <p:sp>
        <p:nvSpPr>
          <p:cNvPr id="11" name="Tijdelijke aanduiding voor tekst 10">
            <a:extLst>
              <a:ext uri="{FF2B5EF4-FFF2-40B4-BE49-F238E27FC236}">
                <a16:creationId xmlns:a16="http://schemas.microsoft.com/office/drawing/2014/main" id="{44E82E22-6B4F-0849-A24C-FC07FEE65DDF}"/>
              </a:ext>
            </a:extLst>
          </p:cNvPr>
          <p:cNvSpPr>
            <a:spLocks noGrp="1"/>
          </p:cNvSpPr>
          <p:nvPr>
            <p:ph type="body" sz="quarter" idx="14" hasCustomPrompt="1"/>
          </p:nvPr>
        </p:nvSpPr>
        <p:spPr>
          <a:xfrm>
            <a:off x="695325" y="2322513"/>
            <a:ext cx="10801350" cy="3554412"/>
          </a:xfrm>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 #1</a:t>
            </a:r>
          </a:p>
          <a:p>
            <a:pPr lvl="5"/>
            <a:r>
              <a:rPr lang="nl-NL"/>
              <a:t>Alt. Subtitel #2</a:t>
            </a:r>
          </a:p>
          <a:p>
            <a:pPr lvl="6"/>
            <a:r>
              <a:rPr lang="nl-NL"/>
              <a:t>Numerieke </a:t>
            </a:r>
            <a:r>
              <a:rPr lang="nl-NL" err="1"/>
              <a:t>bullet</a:t>
            </a:r>
            <a:endParaRPr lang="nl-NL"/>
          </a:p>
          <a:p>
            <a:pPr lvl="7"/>
            <a:r>
              <a:rPr lang="nl-NL"/>
              <a:t>Alfabetische </a:t>
            </a:r>
            <a:r>
              <a:rPr lang="nl-NL" err="1"/>
              <a:t>bullet</a:t>
            </a:r>
            <a:endParaRPr lang="nl-NL"/>
          </a:p>
          <a:p>
            <a:pPr lvl="8"/>
            <a:r>
              <a:rPr lang="nl-NL"/>
              <a:t>Bronvermelding</a:t>
            </a:r>
          </a:p>
        </p:txBody>
      </p:sp>
      <p:grpSp>
        <p:nvGrpSpPr>
          <p:cNvPr id="10" name="INSTRUCTIE">
            <a:extLst>
              <a:ext uri="{FF2B5EF4-FFF2-40B4-BE49-F238E27FC236}">
                <a16:creationId xmlns:a16="http://schemas.microsoft.com/office/drawing/2014/main" id="{909BDF56-21EF-F345-992B-EBAA13DEB42C}"/>
              </a:ext>
            </a:extLst>
          </p:cNvPr>
          <p:cNvGrpSpPr/>
          <p:nvPr userDrawn="1"/>
        </p:nvGrpSpPr>
        <p:grpSpPr>
          <a:xfrm>
            <a:off x="-3786437" y="0"/>
            <a:ext cx="3693386" cy="5359349"/>
            <a:chOff x="-3786437" y="0"/>
            <a:chExt cx="3693386" cy="5359349"/>
          </a:xfrm>
        </p:grpSpPr>
        <p:sp>
          <p:nvSpPr>
            <p:cNvPr id="12" name="Rechthoek 11">
              <a:extLst>
                <a:ext uri="{FF2B5EF4-FFF2-40B4-BE49-F238E27FC236}">
                  <a16:creationId xmlns:a16="http://schemas.microsoft.com/office/drawing/2014/main" id="{EB8B8D66-82B9-C34A-BDDC-85FC7D195ED6}"/>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13" name="Ovaal 12">
              <a:extLst>
                <a:ext uri="{FF2B5EF4-FFF2-40B4-BE49-F238E27FC236}">
                  <a16:creationId xmlns:a16="http://schemas.microsoft.com/office/drawing/2014/main" id="{859A54C7-4884-1E4F-BBDF-94545969CCE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 name="Rechthoek 13">
              <a:extLst>
                <a:ext uri="{FF2B5EF4-FFF2-40B4-BE49-F238E27FC236}">
                  <a16:creationId xmlns:a16="http://schemas.microsoft.com/office/drawing/2014/main" id="{0F3F1967-C9DA-1D4A-A735-29D7C5A6F48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Arial" panose="020B0604020202020204" pitchFamily="34" charset="0"/>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5" name="Ovaal 14">
              <a:extLst>
                <a:ext uri="{FF2B5EF4-FFF2-40B4-BE49-F238E27FC236}">
                  <a16:creationId xmlns:a16="http://schemas.microsoft.com/office/drawing/2014/main" id="{CC3D0933-EBAC-824F-8B91-C8200D597DC3}"/>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 name="Rechthoek 15">
              <a:extLst>
                <a:ext uri="{FF2B5EF4-FFF2-40B4-BE49-F238E27FC236}">
                  <a16:creationId xmlns:a16="http://schemas.microsoft.com/office/drawing/2014/main" id="{074092BF-EC57-DB4E-B158-EFA464E025B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7" name="Rechthoek 16">
              <a:extLst>
                <a:ext uri="{FF2B5EF4-FFF2-40B4-BE49-F238E27FC236}">
                  <a16:creationId xmlns:a16="http://schemas.microsoft.com/office/drawing/2014/main" id="{140483C1-A85D-3D4F-ABEF-B255BE67C38F}"/>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Arial" panose="020B060402020202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18" name="Ovaal 17">
              <a:extLst>
                <a:ext uri="{FF2B5EF4-FFF2-40B4-BE49-F238E27FC236}">
                  <a16:creationId xmlns:a16="http://schemas.microsoft.com/office/drawing/2014/main" id="{E1E7B076-204F-CA43-B11E-2A6E1B1BE69D}"/>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 name="Rechthoek 18">
              <a:extLst>
                <a:ext uri="{FF2B5EF4-FFF2-40B4-BE49-F238E27FC236}">
                  <a16:creationId xmlns:a16="http://schemas.microsoft.com/office/drawing/2014/main" id="{DF561BBA-8D03-8543-9994-719068A2E63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20" name="Ovaal 19">
              <a:extLst>
                <a:ext uri="{FF2B5EF4-FFF2-40B4-BE49-F238E27FC236}">
                  <a16:creationId xmlns:a16="http://schemas.microsoft.com/office/drawing/2014/main" id="{0D956D7F-764A-5047-AA54-198708CB145E}"/>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57724B25-40BF-494E-A4AD-224D151CBBC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22" name="Ovaal 21">
              <a:extLst>
                <a:ext uri="{FF2B5EF4-FFF2-40B4-BE49-F238E27FC236}">
                  <a16:creationId xmlns:a16="http://schemas.microsoft.com/office/drawing/2014/main" id="{3E1808D3-D0B3-C54C-8A75-0E171042F7AF}"/>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3" name="Rechthoek 22">
              <a:extLst>
                <a:ext uri="{FF2B5EF4-FFF2-40B4-BE49-F238E27FC236}">
                  <a16:creationId xmlns:a16="http://schemas.microsoft.com/office/drawing/2014/main" id="{DDEEFF89-3ECC-8D41-BB63-32E596667FA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a:ln>
                    <a:noFill/>
                  </a:ln>
                  <a:solidFill>
                    <a:schemeClr val="bg2"/>
                  </a:solidFill>
                  <a:effectLst/>
                  <a:uLnTx/>
                  <a:uFillTx/>
                  <a:latin typeface="+mj-lt"/>
                  <a:cs typeface="Calibri" panose="020F0502020204030204" pitchFamily="34" charset="0"/>
                </a:rPr>
                <a:t>Subtitel #1</a:t>
              </a:r>
            </a:p>
          </p:txBody>
        </p:sp>
        <p:sp>
          <p:nvSpPr>
            <p:cNvPr id="24" name="Ovaal 23">
              <a:extLst>
                <a:ext uri="{FF2B5EF4-FFF2-40B4-BE49-F238E27FC236}">
                  <a16:creationId xmlns:a16="http://schemas.microsoft.com/office/drawing/2014/main" id="{5629DF94-3C10-A64F-96B5-86254124FF38}"/>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7B0B93BE-AEC6-D04B-90B9-BBE4356D67F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6" name="Ovaal 25">
              <a:extLst>
                <a:ext uri="{FF2B5EF4-FFF2-40B4-BE49-F238E27FC236}">
                  <a16:creationId xmlns:a16="http://schemas.microsoft.com/office/drawing/2014/main" id="{737A6414-B24E-DD4A-905A-1419B4CFB73B}"/>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F0C668B5-EB19-914B-9A87-387F508C2C0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8" name="Ovaal 27">
              <a:extLst>
                <a:ext uri="{FF2B5EF4-FFF2-40B4-BE49-F238E27FC236}">
                  <a16:creationId xmlns:a16="http://schemas.microsoft.com/office/drawing/2014/main" id="{A598B4EA-6BEB-8149-865F-9EC881D6CF32}"/>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D0E377B5-9FDC-C145-9C69-3A5463A2212E}"/>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9525"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Bronvermelding</a:t>
              </a:r>
            </a:p>
          </p:txBody>
        </p:sp>
        <p:sp>
          <p:nvSpPr>
            <p:cNvPr id="30" name="Ovaal 29">
              <a:extLst>
                <a:ext uri="{FF2B5EF4-FFF2-40B4-BE49-F238E27FC236}">
                  <a16:creationId xmlns:a16="http://schemas.microsoft.com/office/drawing/2014/main" id="{DE9CE9AD-F24F-9E43-8586-CC672FB1A5E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FD300604-887C-4E46-A892-CC750A14143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tx2"/>
                  </a:solidFill>
                  <a:effectLst/>
                  <a:uLnTx/>
                  <a:uFillTx/>
                  <a:latin typeface="+mj-lt"/>
                  <a:cs typeface="Calibri" panose="020F0502020204030204" pitchFamily="34" charset="0"/>
                </a:rPr>
                <a:t>Alt. subtitel #2</a:t>
              </a:r>
            </a:p>
          </p:txBody>
        </p:sp>
        <p:sp>
          <p:nvSpPr>
            <p:cNvPr id="32" name="Rechthoek 31">
              <a:extLst>
                <a:ext uri="{FF2B5EF4-FFF2-40B4-BE49-F238E27FC236}">
                  <a16:creationId xmlns:a16="http://schemas.microsoft.com/office/drawing/2014/main" id="{010C0866-F398-0B47-894E-4244B07562D7}"/>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3" name="ICOON_info">
              <a:extLst>
                <a:ext uri="{FF2B5EF4-FFF2-40B4-BE49-F238E27FC236}">
                  <a16:creationId xmlns:a16="http://schemas.microsoft.com/office/drawing/2014/main" id="{E08AD9AD-372E-9346-B791-DFCB1AFD20F6}"/>
                </a:ext>
              </a:extLst>
            </p:cNvPr>
            <p:cNvGrpSpPr/>
            <p:nvPr userDrawn="1"/>
          </p:nvGrpSpPr>
          <p:grpSpPr>
            <a:xfrm>
              <a:off x="-376736" y="4400186"/>
              <a:ext cx="283685" cy="283685"/>
              <a:chOff x="-510741" y="5913713"/>
              <a:chExt cx="267555" cy="267555"/>
            </a:xfrm>
          </p:grpSpPr>
          <p:sp>
            <p:nvSpPr>
              <p:cNvPr id="75" name="Ovaal 74">
                <a:extLst>
                  <a:ext uri="{FF2B5EF4-FFF2-40B4-BE49-F238E27FC236}">
                    <a16:creationId xmlns:a16="http://schemas.microsoft.com/office/drawing/2014/main" id="{0ACAF615-0326-E84B-8F52-DB927DB87FE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2C50C0D9-7431-0240-843A-87076D2D5F0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73DF8A11-B563-144F-A250-31E663664D99}"/>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FC895767-BC09-3B43-91D1-9233C48FBAE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6" name="Rechthoek 35">
                <a:extLst>
                  <a:ext uri="{FF2B5EF4-FFF2-40B4-BE49-F238E27FC236}">
                    <a16:creationId xmlns:a16="http://schemas.microsoft.com/office/drawing/2014/main" id="{31EA2A89-6CF1-C84A-986E-E869A38F3501}"/>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5FF126E2-494F-A04E-8F44-FA2106DDB76C}"/>
                  </a:ext>
                </a:extLst>
              </p:cNvPr>
              <p:cNvGrpSpPr/>
              <p:nvPr userDrawn="1"/>
            </p:nvGrpSpPr>
            <p:grpSpPr>
              <a:xfrm>
                <a:off x="-3386247" y="830871"/>
                <a:ext cx="139423" cy="109566"/>
                <a:chOff x="-2866744" y="827071"/>
                <a:chExt cx="168701" cy="132575"/>
              </a:xfrm>
            </p:grpSpPr>
            <p:grpSp>
              <p:nvGrpSpPr>
                <p:cNvPr id="68" name="Groep 67">
                  <a:extLst>
                    <a:ext uri="{FF2B5EF4-FFF2-40B4-BE49-F238E27FC236}">
                      <a16:creationId xmlns:a16="http://schemas.microsoft.com/office/drawing/2014/main" id="{CA7D9881-38DF-594D-93E8-ABF77CC68D58}"/>
                    </a:ext>
                  </a:extLst>
                </p:cNvPr>
                <p:cNvGrpSpPr/>
                <p:nvPr userDrawn="1"/>
              </p:nvGrpSpPr>
              <p:grpSpPr>
                <a:xfrm>
                  <a:off x="-2866744" y="827071"/>
                  <a:ext cx="168701" cy="132575"/>
                  <a:chOff x="-2866744" y="827071"/>
                  <a:chExt cx="168701" cy="132575"/>
                </a:xfrm>
              </p:grpSpPr>
              <p:cxnSp>
                <p:nvCxnSpPr>
                  <p:cNvPr id="70" name="Rechte verbindingslijn 69">
                    <a:extLst>
                      <a:ext uri="{FF2B5EF4-FFF2-40B4-BE49-F238E27FC236}">
                        <a16:creationId xmlns:a16="http://schemas.microsoft.com/office/drawing/2014/main" id="{AC55552F-EAAD-E148-BAA9-8B08FCB8AEC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5AFD14BA-1227-0F49-AC83-803FCB0C564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A15AE03F-C511-E84C-99BC-BF0D1A78A99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A480FE9C-F45C-584D-9770-DE473CDC365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2E763CCD-2C79-A349-88C5-512D7039650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9" name="Pijl: rechts 233">
                  <a:extLst>
                    <a:ext uri="{FF2B5EF4-FFF2-40B4-BE49-F238E27FC236}">
                      <a16:creationId xmlns:a16="http://schemas.microsoft.com/office/drawing/2014/main" id="{A4E6CB2B-4DCA-E24A-BA0F-373700719F7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39CEE148-81EE-F445-9C3E-C5CA931732C0}"/>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D334A4B9-5332-9A4E-A272-1E74DE277A62}"/>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CF584475-3021-6E44-8D0E-A75B749B2BA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52FD9D62-7FB0-4A41-93AE-9E0B86BAB45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5778845A-BBE4-6445-9797-ECE834DE945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24D39252-D345-C847-A366-6D852DF2FBB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84A57888-59D4-A649-AE26-B490D808094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242">
                  <a:extLst>
                    <a:ext uri="{FF2B5EF4-FFF2-40B4-BE49-F238E27FC236}">
                      <a16:creationId xmlns:a16="http://schemas.microsoft.com/office/drawing/2014/main" id="{1EE99320-F2EC-F142-B4BE-D2B2216D048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281951E8-393B-2D49-A840-8F3B71E9C409}"/>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F0731F7C-EB9F-EE44-A92C-A3E4F342E82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2CBB8F30-C3C0-B74A-8670-3C35DEA695BF}"/>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2" name="Rechthoek 41">
                <a:extLst>
                  <a:ext uri="{FF2B5EF4-FFF2-40B4-BE49-F238E27FC236}">
                    <a16:creationId xmlns:a16="http://schemas.microsoft.com/office/drawing/2014/main" id="{C74BF856-431B-1944-AE91-1D4F627005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3" name="Groep 42">
                <a:extLst>
                  <a:ext uri="{FF2B5EF4-FFF2-40B4-BE49-F238E27FC236}">
                    <a16:creationId xmlns:a16="http://schemas.microsoft.com/office/drawing/2014/main" id="{21D6C96C-6BDA-AA4E-9664-7C55D6DB4571}"/>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DAA249C2-A042-9C48-88F9-E7422C0B75E5}"/>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FA837EEB-3A65-E642-9C38-884013A3D39D}"/>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C0C55570-B379-954A-B17C-643ABE0C8B8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C133B658-7EFF-7D4D-ADCB-A1CB46A3ED3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8211254F-D166-3541-A17C-111FD0BF66F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EB78929-D379-6C45-AC71-73669D93654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BA7CBBB0-45B1-3B4A-820E-1FB6DF22971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217">
                  <a:extLst>
                    <a:ext uri="{FF2B5EF4-FFF2-40B4-BE49-F238E27FC236}">
                      <a16:creationId xmlns:a16="http://schemas.microsoft.com/office/drawing/2014/main" id="{323E41D5-72A3-7F4B-A3D8-0D7385D4F34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A62377A2-CBA3-7543-8597-C025BBC69119}"/>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75F91284-F418-E94D-8F47-B28F8BB82494}"/>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CD901904-9C8D-2B4B-8B81-413BC7641B57}"/>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31F0C9F9-88C9-1741-A662-D00826738A0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764C3B1F-5DDE-DF46-B25A-0BF31E22471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97B0FEC4-4699-D74C-9342-B6506E4AEA0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1B9EF9CA-240F-814B-AEFD-F906CB1C105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22E8EC84-FD86-BF4D-8A62-A3B29582F1D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219">
                  <a:extLst>
                    <a:ext uri="{FF2B5EF4-FFF2-40B4-BE49-F238E27FC236}">
                      <a16:creationId xmlns:a16="http://schemas.microsoft.com/office/drawing/2014/main" id="{22F5F446-8EAD-3642-9924-3B1BFE1FB74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266767738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ACD94DBB-CB7C-FD40-9D4E-A67590E22B57}"/>
              </a:ext>
            </a:extLst>
          </p:cNvPr>
          <p:cNvSpPr>
            <a:spLocks noGrp="1"/>
          </p:cNvSpPr>
          <p:nvPr>
            <p:ph type="pic" sz="quarter" idx="16" hasCustomPrompt="1"/>
          </p:nvPr>
        </p:nvSpPr>
        <p:spPr>
          <a:xfrm>
            <a:off x="155575" y="152400"/>
            <a:ext cx="11880849" cy="5976938"/>
          </a:xfrm>
          <a:custGeom>
            <a:avLst/>
            <a:gdLst>
              <a:gd name="connsiteX0" fmla="*/ 0 w 11880849"/>
              <a:gd name="connsiteY0" fmla="*/ 0 h 5976937"/>
              <a:gd name="connsiteX1" fmla="*/ 264659 w 11880849"/>
              <a:gd name="connsiteY1" fmla="*/ 0 h 5976937"/>
              <a:gd name="connsiteX2" fmla="*/ 539750 w 11880849"/>
              <a:gd name="connsiteY2" fmla="*/ 0 h 5976937"/>
              <a:gd name="connsiteX3" fmla="*/ 804409 w 11880849"/>
              <a:gd name="connsiteY3" fmla="*/ 0 h 5976937"/>
              <a:gd name="connsiteX4" fmla="*/ 4990004 w 11880849"/>
              <a:gd name="connsiteY4" fmla="*/ 0 h 5976937"/>
              <a:gd name="connsiteX5" fmla="*/ 5529754 w 11880849"/>
              <a:gd name="connsiteY5" fmla="*/ 0 h 5976937"/>
              <a:gd name="connsiteX6" fmla="*/ 11076440 w 11880849"/>
              <a:gd name="connsiteY6" fmla="*/ 0 h 5976937"/>
              <a:gd name="connsiteX7" fmla="*/ 11616190 w 11880849"/>
              <a:gd name="connsiteY7" fmla="*/ 0 h 5976937"/>
              <a:gd name="connsiteX8" fmla="*/ 11880849 w 11880849"/>
              <a:gd name="connsiteY8" fmla="*/ 264659 h 5976937"/>
              <a:gd name="connsiteX9" fmla="*/ 11880849 w 11880849"/>
              <a:gd name="connsiteY9" fmla="*/ 5712278 h 5976937"/>
              <a:gd name="connsiteX10" fmla="*/ 11616190 w 11880849"/>
              <a:gd name="connsiteY10" fmla="*/ 5976937 h 5976937"/>
              <a:gd name="connsiteX11" fmla="*/ 11076440 w 11880849"/>
              <a:gd name="connsiteY11" fmla="*/ 5976937 h 5976937"/>
              <a:gd name="connsiteX12" fmla="*/ 804409 w 11880849"/>
              <a:gd name="connsiteY12" fmla="*/ 5976937 h 5976937"/>
              <a:gd name="connsiteX13" fmla="*/ 264659 w 11880849"/>
              <a:gd name="connsiteY13" fmla="*/ 5976937 h 5976937"/>
              <a:gd name="connsiteX14" fmla="*/ 0 w 11880849"/>
              <a:gd name="connsiteY14" fmla="*/ 5712278 h 5976937"/>
              <a:gd name="connsiteX15" fmla="*/ 0 w 11880849"/>
              <a:gd name="connsiteY15" fmla="*/ 2629810 h 5976937"/>
              <a:gd name="connsiteX16" fmla="*/ 0 w 11880849"/>
              <a:gd name="connsiteY16" fmla="*/ 264659 h 597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80849" h="5976937">
                <a:moveTo>
                  <a:pt x="0" y="0"/>
                </a:moveTo>
                <a:lnTo>
                  <a:pt x="264659" y="0"/>
                </a:lnTo>
                <a:lnTo>
                  <a:pt x="539750" y="0"/>
                </a:lnTo>
                <a:lnTo>
                  <a:pt x="804409" y="0"/>
                </a:lnTo>
                <a:lnTo>
                  <a:pt x="4990004" y="0"/>
                </a:lnTo>
                <a:lnTo>
                  <a:pt x="5529754" y="0"/>
                </a:lnTo>
                <a:lnTo>
                  <a:pt x="11076440" y="0"/>
                </a:lnTo>
                <a:lnTo>
                  <a:pt x="11616190" y="0"/>
                </a:lnTo>
                <a:cubicBezTo>
                  <a:pt x="11762357" y="0"/>
                  <a:pt x="11880849" y="118492"/>
                  <a:pt x="11880849" y="264659"/>
                </a:cubicBezTo>
                <a:lnTo>
                  <a:pt x="11880849" y="5712278"/>
                </a:lnTo>
                <a:cubicBezTo>
                  <a:pt x="11880849" y="5858445"/>
                  <a:pt x="11762357" y="5976937"/>
                  <a:pt x="11616190" y="5976937"/>
                </a:cubicBezTo>
                <a:lnTo>
                  <a:pt x="11076440" y="5976937"/>
                </a:lnTo>
                <a:lnTo>
                  <a:pt x="804409" y="5976937"/>
                </a:lnTo>
                <a:lnTo>
                  <a:pt x="264659" y="5976937"/>
                </a:lnTo>
                <a:cubicBezTo>
                  <a:pt x="118492" y="5976937"/>
                  <a:pt x="0" y="5858445"/>
                  <a:pt x="0" y="5712278"/>
                </a:cubicBezTo>
                <a:lnTo>
                  <a:pt x="0" y="2629810"/>
                </a:lnTo>
                <a:lnTo>
                  <a:pt x="0" y="264659"/>
                </a:lnTo>
                <a:close/>
              </a:path>
            </a:pathLst>
          </a:custGeom>
          <a:solidFill>
            <a:schemeClr val="bg2"/>
          </a:solidFill>
        </p:spPr>
        <p:txBody>
          <a:bodyPr wrap="square" bIns="0" anchor="ctr">
            <a:noAutofit/>
          </a:bodyPr>
          <a:lstStyle>
            <a:lvl1pPr marL="0" indent="0" algn="ctr">
              <a:buNone/>
              <a:defRPr sz="1200" i="1">
                <a:solidFill>
                  <a:schemeClr val="bg2">
                    <a:lumMod val="20000"/>
                    <a:lumOff val="80000"/>
                  </a:schemeClr>
                </a:solidFill>
              </a:defRPr>
            </a:lvl1pPr>
          </a:lstStyle>
          <a:p>
            <a:r>
              <a:rPr lang="nl-NL"/>
              <a:t>Klik op onderstaand pictogram </a:t>
            </a:r>
            <a:br>
              <a:rPr lang="nl-NL"/>
            </a:br>
            <a:r>
              <a:rPr lang="nl-NL"/>
              <a:t>om een afbeelding in te voegen.</a:t>
            </a:r>
            <a:br>
              <a:rPr lang="nl-NL"/>
            </a:br>
            <a:br>
              <a:rPr lang="nl-NL"/>
            </a:br>
            <a:br>
              <a:rPr lang="nl-NL"/>
            </a:br>
            <a:endParaRPr lang="nl-NL"/>
          </a:p>
          <a:p>
            <a:br>
              <a:rPr lang="nl-NL"/>
            </a:br>
            <a:r>
              <a:rPr lang="nl-NL"/>
              <a:t>Hulp nodig? Kijk aan de zijkanten van </a:t>
            </a:r>
            <a:br>
              <a:rPr lang="nl-NL"/>
            </a:br>
            <a:r>
              <a:rPr lang="nl-NL"/>
              <a:t>de slides voor additionele instructies.</a:t>
            </a:r>
          </a:p>
        </p:txBody>
      </p:sp>
      <p:sp>
        <p:nvSpPr>
          <p:cNvPr id="2" name="Titel 1">
            <a:extLst>
              <a:ext uri="{FF2B5EF4-FFF2-40B4-BE49-F238E27FC236}">
                <a16:creationId xmlns:a16="http://schemas.microsoft.com/office/drawing/2014/main" id="{A6035779-D5FA-DF4A-A08C-977A4CDDBDE8}"/>
              </a:ext>
            </a:extLst>
          </p:cNvPr>
          <p:cNvSpPr>
            <a:spLocks noGrp="1"/>
          </p:cNvSpPr>
          <p:nvPr>
            <p:ph type="title" hasCustomPrompt="1"/>
          </p:nvPr>
        </p:nvSpPr>
        <p:spPr/>
        <p:txBody>
          <a:bodyPr/>
          <a:lstStyle>
            <a:lvl1pPr>
              <a:defRPr>
                <a:solidFill>
                  <a:schemeClr val="bg1"/>
                </a:solidFill>
                <a:effectLst>
                  <a:outerShdw blurRad="254000" algn="ctr" rotWithShape="0">
                    <a:prstClr val="black">
                      <a:alpha val="20000"/>
                    </a:prstClr>
                  </a:outerShdw>
                </a:effectLst>
              </a:defRPr>
            </a:lvl1pPr>
          </a:lstStyle>
          <a:p>
            <a:r>
              <a:rPr lang="nl-NL"/>
              <a:t>Plaats hier een titel</a:t>
            </a:r>
          </a:p>
        </p:txBody>
      </p:sp>
      <p:sp>
        <p:nvSpPr>
          <p:cNvPr id="3" name="Tijdelijke aanduiding voor datum 2">
            <a:extLst>
              <a:ext uri="{FF2B5EF4-FFF2-40B4-BE49-F238E27FC236}">
                <a16:creationId xmlns:a16="http://schemas.microsoft.com/office/drawing/2014/main" id="{158A8110-C469-614C-96D9-C9AA8E743914}"/>
              </a:ext>
            </a:extLst>
          </p:cNvPr>
          <p:cNvSpPr>
            <a:spLocks noGrp="1"/>
          </p:cNvSpPr>
          <p:nvPr>
            <p:ph type="dt" sz="half" idx="10"/>
          </p:nvPr>
        </p:nvSpPr>
        <p:spPr/>
        <p:txBody>
          <a:bodyPr/>
          <a:lstStyle/>
          <a:p>
            <a:fld id="{877E8E67-F24B-A348-8456-47C5B3E14787}" type="datetime1">
              <a:rPr lang="nl-NL" smtClean="0"/>
              <a:t>8-5-2026</a:t>
            </a:fld>
            <a:endParaRPr lang="nl-NL"/>
          </a:p>
        </p:txBody>
      </p:sp>
      <p:sp>
        <p:nvSpPr>
          <p:cNvPr id="4" name="Tijdelijke aanduiding voor voettekst 3">
            <a:extLst>
              <a:ext uri="{FF2B5EF4-FFF2-40B4-BE49-F238E27FC236}">
                <a16:creationId xmlns:a16="http://schemas.microsoft.com/office/drawing/2014/main" id="{4335C195-7FC8-2743-8046-8E807ADCB515}"/>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996CFF44-5A91-0543-8168-5AF506F53AEE}"/>
              </a:ext>
            </a:extLst>
          </p:cNvPr>
          <p:cNvSpPr>
            <a:spLocks noGrp="1"/>
          </p:cNvSpPr>
          <p:nvPr>
            <p:ph type="sldNum" sz="quarter" idx="12"/>
          </p:nvPr>
        </p:nvSpPr>
        <p:spPr/>
        <p:txBody>
          <a:bodyPr/>
          <a:lstStyle/>
          <a:p>
            <a:fld id="{50E5CD75-C378-6A4E-B4FC-696468C14F04}" type="slidenum">
              <a:rPr lang="nl-NL" smtClean="0"/>
              <a:pPr/>
              <a:t>‹nr.›</a:t>
            </a:fld>
            <a:endParaRPr lang="nl-NL"/>
          </a:p>
        </p:txBody>
      </p:sp>
      <p:sp>
        <p:nvSpPr>
          <p:cNvPr id="6" name="Tekstvak 5">
            <a:extLst>
              <a:ext uri="{FF2B5EF4-FFF2-40B4-BE49-F238E27FC236}">
                <a16:creationId xmlns:a16="http://schemas.microsoft.com/office/drawing/2014/main" id="{07893AE9-1CF9-4F41-91B1-1EDE77685283}"/>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Afbeelding</a:t>
            </a:r>
          </a:p>
        </p:txBody>
      </p:sp>
      <p:sp>
        <p:nvSpPr>
          <p:cNvPr id="8" name="Tijdelijke aanduiding voor tekst 7">
            <a:extLst>
              <a:ext uri="{FF2B5EF4-FFF2-40B4-BE49-F238E27FC236}">
                <a16:creationId xmlns:a16="http://schemas.microsoft.com/office/drawing/2014/main" id="{06C819C4-ACBF-164C-9D89-4B675270436B}"/>
              </a:ext>
            </a:extLst>
          </p:cNvPr>
          <p:cNvSpPr>
            <a:spLocks noGrp="1"/>
          </p:cNvSpPr>
          <p:nvPr>
            <p:ph type="body" sz="quarter" idx="13" hasCustomPrompt="1"/>
          </p:nvPr>
        </p:nvSpPr>
        <p:spPr>
          <a:xfrm>
            <a:off x="695325" y="1196975"/>
            <a:ext cx="10801350" cy="287338"/>
          </a:xfrm>
        </p:spPr>
        <p:txBody>
          <a:bodyPr>
            <a:noAutofit/>
          </a:bodyPr>
          <a:lstStyle>
            <a:lvl1pPr marL="0" indent="0">
              <a:buNone/>
              <a:defRPr sz="2200">
                <a:solidFill>
                  <a:schemeClr val="bg1"/>
                </a:solidFill>
                <a:effectLst>
                  <a:outerShdw blurRad="254000" algn="ctr" rotWithShape="0">
                    <a:prstClr val="black">
                      <a:alpha val="20000"/>
                    </a:prstClr>
                  </a:outerShdw>
                </a:effectLst>
              </a:defRPr>
            </a:lvl1pPr>
          </a:lstStyle>
          <a:p>
            <a:pPr lvl="0"/>
            <a:r>
              <a:rPr lang="nl-NL"/>
              <a:t>Plaats hier een ondertitel</a:t>
            </a:r>
          </a:p>
        </p:txBody>
      </p:sp>
      <p:grpSp>
        <p:nvGrpSpPr>
          <p:cNvPr id="17" name="INSTRUCTIE">
            <a:extLst>
              <a:ext uri="{FF2B5EF4-FFF2-40B4-BE49-F238E27FC236}">
                <a16:creationId xmlns:a16="http://schemas.microsoft.com/office/drawing/2014/main" id="{BE554743-94C7-F94F-B90A-A656EDC07C45}"/>
              </a:ext>
            </a:extLst>
          </p:cNvPr>
          <p:cNvGrpSpPr/>
          <p:nvPr userDrawn="1"/>
        </p:nvGrpSpPr>
        <p:grpSpPr>
          <a:xfrm>
            <a:off x="12377595" y="0"/>
            <a:ext cx="3693386" cy="6857760"/>
            <a:chOff x="-3786437" y="0"/>
            <a:chExt cx="3693386" cy="6857760"/>
          </a:xfrm>
        </p:grpSpPr>
        <p:sp>
          <p:nvSpPr>
            <p:cNvPr id="18" name="Rechthoek 17">
              <a:extLst>
                <a:ext uri="{FF2B5EF4-FFF2-40B4-BE49-F238E27FC236}">
                  <a16:creationId xmlns:a16="http://schemas.microsoft.com/office/drawing/2014/main" id="{05969A10-87B8-EA48-A4DD-EF8011776E79}"/>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9" name="INSTRUCTIE">
              <a:extLst>
                <a:ext uri="{FF2B5EF4-FFF2-40B4-BE49-F238E27FC236}">
                  <a16:creationId xmlns:a16="http://schemas.microsoft.com/office/drawing/2014/main" id="{B81E5712-4B8E-234A-A947-14927EA45805}"/>
                </a:ext>
              </a:extLst>
            </p:cNvPr>
            <p:cNvGrpSpPr/>
            <p:nvPr userDrawn="1"/>
          </p:nvGrpSpPr>
          <p:grpSpPr>
            <a:xfrm>
              <a:off x="-3786165" y="0"/>
              <a:ext cx="3693114" cy="6177730"/>
              <a:chOff x="-3786165" y="0"/>
              <a:chExt cx="3693114" cy="6177730"/>
            </a:xfrm>
          </p:grpSpPr>
          <p:sp>
            <p:nvSpPr>
              <p:cNvPr id="20" name="Rechthoek 19">
                <a:extLst>
                  <a:ext uri="{FF2B5EF4-FFF2-40B4-BE49-F238E27FC236}">
                    <a16:creationId xmlns:a16="http://schemas.microsoft.com/office/drawing/2014/main" id="{EC6B8462-6621-E446-8C23-C5EE1EE1296C}"/>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21" name="Ovaal 20">
                <a:extLst>
                  <a:ext uri="{FF2B5EF4-FFF2-40B4-BE49-F238E27FC236}">
                    <a16:creationId xmlns:a16="http://schemas.microsoft.com/office/drawing/2014/main" id="{619DC24B-DC0D-8C48-9350-375D82DCAEE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CE2985E6-9F7A-4C4C-A68B-AEA65CD7923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 name="Groep 22">
                <a:extLst>
                  <a:ext uri="{FF2B5EF4-FFF2-40B4-BE49-F238E27FC236}">
                    <a16:creationId xmlns:a16="http://schemas.microsoft.com/office/drawing/2014/main" id="{6C4CD799-AC71-ED4D-B455-6DAB2068E92F}"/>
                  </a:ext>
                </a:extLst>
              </p:cNvPr>
              <p:cNvGrpSpPr/>
              <p:nvPr userDrawn="1"/>
            </p:nvGrpSpPr>
            <p:grpSpPr>
              <a:xfrm>
                <a:off x="-3316179" y="1231351"/>
                <a:ext cx="294789" cy="318834"/>
                <a:chOff x="14466489" y="1001522"/>
                <a:chExt cx="290627" cy="314333"/>
              </a:xfrm>
            </p:grpSpPr>
            <p:sp>
              <p:nvSpPr>
                <p:cNvPr id="77" name="Rechthoek 76">
                  <a:extLst>
                    <a:ext uri="{FF2B5EF4-FFF2-40B4-BE49-F238E27FC236}">
                      <a16:creationId xmlns:a16="http://schemas.microsoft.com/office/drawing/2014/main" id="{10EC00BB-9BD2-FE46-BB59-80DDED93A466}"/>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8" name="Ovaal 77">
                  <a:extLst>
                    <a:ext uri="{FF2B5EF4-FFF2-40B4-BE49-F238E27FC236}">
                      <a16:creationId xmlns:a16="http://schemas.microsoft.com/office/drawing/2014/main" id="{2E854F47-5E6E-E34D-91BF-9DFD99A2952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79" name="Vrije vorm: vorm 245">
                  <a:extLst>
                    <a:ext uri="{FF2B5EF4-FFF2-40B4-BE49-F238E27FC236}">
                      <a16:creationId xmlns:a16="http://schemas.microsoft.com/office/drawing/2014/main" id="{DA92F86C-BB38-094B-9DC5-0313E94082F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0" name="Rechthoek: afgeronde hoeken 246">
                  <a:extLst>
                    <a:ext uri="{FF2B5EF4-FFF2-40B4-BE49-F238E27FC236}">
                      <a16:creationId xmlns:a16="http://schemas.microsoft.com/office/drawing/2014/main" id="{57EDCD5B-5F2A-CA4B-8619-2CC4878E917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81" name="Rechte verbindingslijn 80">
                  <a:extLst>
                    <a:ext uri="{FF2B5EF4-FFF2-40B4-BE49-F238E27FC236}">
                      <a16:creationId xmlns:a16="http://schemas.microsoft.com/office/drawing/2014/main" id="{6C24F9FE-7B03-5B47-AD78-DFD6C42F3E9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Rechte verbindingslijn 81">
                  <a:extLst>
                    <a:ext uri="{FF2B5EF4-FFF2-40B4-BE49-F238E27FC236}">
                      <a16:creationId xmlns:a16="http://schemas.microsoft.com/office/drawing/2014/main" id="{F6781F21-F40D-1741-9C0A-85464EBE45A1}"/>
                    </a:ext>
                  </a:extLst>
                </p:cNvPr>
                <p:cNvCxnSpPr>
                  <a:cxnSpLocks/>
                  <a:stCxn id="8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Ovaal 23">
                <a:extLst>
                  <a:ext uri="{FF2B5EF4-FFF2-40B4-BE49-F238E27FC236}">
                    <a16:creationId xmlns:a16="http://schemas.microsoft.com/office/drawing/2014/main" id="{88A23C3F-343F-CF41-9BA6-73E7107EF0FE}"/>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5" name="Rechthoek 24">
                <a:extLst>
                  <a:ext uri="{FF2B5EF4-FFF2-40B4-BE49-F238E27FC236}">
                    <a16:creationId xmlns:a16="http://schemas.microsoft.com/office/drawing/2014/main" id="{52B5C0C6-FE10-F944-BC2B-D6E426C355AD}"/>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6" name="Groep 25">
                <a:extLst>
                  <a:ext uri="{FF2B5EF4-FFF2-40B4-BE49-F238E27FC236}">
                    <a16:creationId xmlns:a16="http://schemas.microsoft.com/office/drawing/2014/main" id="{3C35D06C-9646-BB4E-A31C-43D4C885D11F}"/>
                  </a:ext>
                </a:extLst>
              </p:cNvPr>
              <p:cNvGrpSpPr/>
              <p:nvPr userDrawn="1"/>
            </p:nvGrpSpPr>
            <p:grpSpPr>
              <a:xfrm>
                <a:off x="-3311319" y="2164285"/>
                <a:ext cx="825500" cy="209550"/>
                <a:chOff x="13504624" y="2482850"/>
                <a:chExt cx="825500" cy="209550"/>
              </a:xfrm>
            </p:grpSpPr>
            <p:sp>
              <p:nvSpPr>
                <p:cNvPr id="74" name="Rechthoek 73">
                  <a:extLst>
                    <a:ext uri="{FF2B5EF4-FFF2-40B4-BE49-F238E27FC236}">
                      <a16:creationId xmlns:a16="http://schemas.microsoft.com/office/drawing/2014/main" id="{C5E5A79D-4C97-A940-BD01-0C3EEB21904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75" name="Rechte verbindingslijn 74">
                  <a:extLst>
                    <a:ext uri="{FF2B5EF4-FFF2-40B4-BE49-F238E27FC236}">
                      <a16:creationId xmlns:a16="http://schemas.microsoft.com/office/drawing/2014/main" id="{0C128E07-A644-1844-B9F4-C2A2FA52C99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6" name="Gelijkbenige driehoek 242">
                  <a:extLst>
                    <a:ext uri="{FF2B5EF4-FFF2-40B4-BE49-F238E27FC236}">
                      <a16:creationId xmlns:a16="http://schemas.microsoft.com/office/drawing/2014/main" id="{E438D6DF-DD75-CF40-96EB-A903D70041F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7" name="Ovaal 26">
                <a:extLst>
                  <a:ext uri="{FF2B5EF4-FFF2-40B4-BE49-F238E27FC236}">
                    <a16:creationId xmlns:a16="http://schemas.microsoft.com/office/drawing/2014/main" id="{7A51E6FA-0E6A-0F4D-BCF4-DA3A532D5954}"/>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8" name="Rechthoek 27">
                <a:extLst>
                  <a:ext uri="{FF2B5EF4-FFF2-40B4-BE49-F238E27FC236}">
                    <a16:creationId xmlns:a16="http://schemas.microsoft.com/office/drawing/2014/main" id="{15AF5546-CF7F-1745-91BA-D463B271E602}"/>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9" name="ICOON_info">
                <a:extLst>
                  <a:ext uri="{FF2B5EF4-FFF2-40B4-BE49-F238E27FC236}">
                    <a16:creationId xmlns:a16="http://schemas.microsoft.com/office/drawing/2014/main" id="{A20512CA-E67B-FE4C-942C-5E5CCBF67C8B}"/>
                  </a:ext>
                </a:extLst>
              </p:cNvPr>
              <p:cNvGrpSpPr/>
              <p:nvPr userDrawn="1"/>
            </p:nvGrpSpPr>
            <p:grpSpPr>
              <a:xfrm>
                <a:off x="-376736" y="5894045"/>
                <a:ext cx="283685" cy="283685"/>
                <a:chOff x="-510741" y="5913713"/>
                <a:chExt cx="267555" cy="267555"/>
              </a:xfrm>
            </p:grpSpPr>
            <p:sp>
              <p:nvSpPr>
                <p:cNvPr id="72" name="Ovaal 71">
                  <a:extLst>
                    <a:ext uri="{FF2B5EF4-FFF2-40B4-BE49-F238E27FC236}">
                      <a16:creationId xmlns:a16="http://schemas.microsoft.com/office/drawing/2014/main" id="{268A990C-20E7-F04C-859D-9075CFD6A1B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3" name="Graphic 163" descr="Informatie">
                  <a:extLst>
                    <a:ext uri="{FF2B5EF4-FFF2-40B4-BE49-F238E27FC236}">
                      <a16:creationId xmlns:a16="http://schemas.microsoft.com/office/drawing/2014/main" id="{FD4F5F93-4CA1-E040-A056-B2DE230B5AB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30" name="Ovaal 29">
                <a:extLst>
                  <a:ext uri="{FF2B5EF4-FFF2-40B4-BE49-F238E27FC236}">
                    <a16:creationId xmlns:a16="http://schemas.microsoft.com/office/drawing/2014/main" id="{AF94DFB5-A225-D749-927E-6E7925822D70}"/>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1" name="Rechthoek 30">
                <a:extLst>
                  <a:ext uri="{FF2B5EF4-FFF2-40B4-BE49-F238E27FC236}">
                    <a16:creationId xmlns:a16="http://schemas.microsoft.com/office/drawing/2014/main" id="{38A324C1-97ED-FF41-990C-103C577EAD1A}"/>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2" name="Groep 31">
                <a:extLst>
                  <a:ext uri="{FF2B5EF4-FFF2-40B4-BE49-F238E27FC236}">
                    <a16:creationId xmlns:a16="http://schemas.microsoft.com/office/drawing/2014/main" id="{0022DF8E-CABF-E040-A029-FC00BBAF409C}"/>
                  </a:ext>
                </a:extLst>
              </p:cNvPr>
              <p:cNvGrpSpPr/>
              <p:nvPr userDrawn="1"/>
            </p:nvGrpSpPr>
            <p:grpSpPr>
              <a:xfrm>
                <a:off x="-3408294" y="5236167"/>
                <a:ext cx="622283" cy="612919"/>
                <a:chOff x="12617641" y="3403239"/>
                <a:chExt cx="752963" cy="741634"/>
              </a:xfrm>
            </p:grpSpPr>
            <p:grpSp>
              <p:nvGrpSpPr>
                <p:cNvPr id="56" name="Groep 55">
                  <a:extLst>
                    <a:ext uri="{FF2B5EF4-FFF2-40B4-BE49-F238E27FC236}">
                      <a16:creationId xmlns:a16="http://schemas.microsoft.com/office/drawing/2014/main" id="{7F43A60A-5FBB-4A4D-9BEE-E8C36758F9D1}"/>
                    </a:ext>
                  </a:extLst>
                </p:cNvPr>
                <p:cNvGrpSpPr/>
                <p:nvPr userDrawn="1"/>
              </p:nvGrpSpPr>
              <p:grpSpPr>
                <a:xfrm>
                  <a:off x="12771550" y="3403239"/>
                  <a:ext cx="467156" cy="448491"/>
                  <a:chOff x="12782177" y="3403239"/>
                  <a:chExt cx="467156" cy="448491"/>
                </a:xfrm>
              </p:grpSpPr>
              <p:grpSp>
                <p:nvGrpSpPr>
                  <p:cNvPr id="59" name="Groep 58">
                    <a:extLst>
                      <a:ext uri="{FF2B5EF4-FFF2-40B4-BE49-F238E27FC236}">
                        <a16:creationId xmlns:a16="http://schemas.microsoft.com/office/drawing/2014/main" id="{3A6A95E6-C6C5-DC40-B5BE-1770AA842087}"/>
                      </a:ext>
                    </a:extLst>
                  </p:cNvPr>
                  <p:cNvGrpSpPr/>
                  <p:nvPr userDrawn="1"/>
                </p:nvGrpSpPr>
                <p:grpSpPr>
                  <a:xfrm>
                    <a:off x="12782177" y="3403239"/>
                    <a:ext cx="412972" cy="396132"/>
                    <a:chOff x="13554906" y="3320109"/>
                    <a:chExt cx="443912" cy="425811"/>
                  </a:xfrm>
                </p:grpSpPr>
                <p:grpSp>
                  <p:nvGrpSpPr>
                    <p:cNvPr id="66" name="Groep 65">
                      <a:extLst>
                        <a:ext uri="{FF2B5EF4-FFF2-40B4-BE49-F238E27FC236}">
                          <a16:creationId xmlns:a16="http://schemas.microsoft.com/office/drawing/2014/main" id="{16ED22CB-3820-3145-A0E0-3BFBFD71A555}"/>
                        </a:ext>
                      </a:extLst>
                    </p:cNvPr>
                    <p:cNvGrpSpPr/>
                    <p:nvPr userDrawn="1"/>
                  </p:nvGrpSpPr>
                  <p:grpSpPr>
                    <a:xfrm>
                      <a:off x="13554906" y="3320109"/>
                      <a:ext cx="443912" cy="425811"/>
                      <a:chOff x="12909684" y="1276143"/>
                      <a:chExt cx="443912" cy="425811"/>
                    </a:xfrm>
                  </p:grpSpPr>
                  <p:sp>
                    <p:nvSpPr>
                      <p:cNvPr id="69" name="Rechthoek 68">
                        <a:extLst>
                          <a:ext uri="{FF2B5EF4-FFF2-40B4-BE49-F238E27FC236}">
                            <a16:creationId xmlns:a16="http://schemas.microsoft.com/office/drawing/2014/main" id="{822274D7-93F7-6946-AF56-89A59FB36651}"/>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4AA3224C-DBF4-5540-95AD-17362164D9B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1" name="Ovaal 70">
                        <a:extLst>
                          <a:ext uri="{FF2B5EF4-FFF2-40B4-BE49-F238E27FC236}">
                            <a16:creationId xmlns:a16="http://schemas.microsoft.com/office/drawing/2014/main" id="{8CA41E0C-AB52-384D-897C-E5A844CFA85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67" name="Afbeelding 66">
                      <a:extLst>
                        <a:ext uri="{FF2B5EF4-FFF2-40B4-BE49-F238E27FC236}">
                          <a16:creationId xmlns:a16="http://schemas.microsoft.com/office/drawing/2014/main" id="{D29958FC-0EF9-0E40-9CA7-14990B1F225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8" name="Afbeelding 67">
                      <a:extLst>
                        <a:ext uri="{FF2B5EF4-FFF2-40B4-BE49-F238E27FC236}">
                          <a16:creationId xmlns:a16="http://schemas.microsoft.com/office/drawing/2014/main" id="{0BE2F011-CB24-6546-B596-53D95271014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60" name="Groep 59">
                    <a:extLst>
                      <a:ext uri="{FF2B5EF4-FFF2-40B4-BE49-F238E27FC236}">
                        <a16:creationId xmlns:a16="http://schemas.microsoft.com/office/drawing/2014/main" id="{F1FC819C-1F68-2B42-91B4-546F09770DCD}"/>
                      </a:ext>
                    </a:extLst>
                  </p:cNvPr>
                  <p:cNvGrpSpPr/>
                  <p:nvPr userDrawn="1"/>
                </p:nvGrpSpPr>
                <p:grpSpPr>
                  <a:xfrm>
                    <a:off x="13103513" y="3705268"/>
                    <a:ext cx="145820" cy="146462"/>
                    <a:chOff x="13096169" y="3602278"/>
                    <a:chExt cx="145820" cy="146462"/>
                  </a:xfrm>
                </p:grpSpPr>
                <p:sp>
                  <p:nvSpPr>
                    <p:cNvPr id="64" name="Rechthoek 63">
                      <a:extLst>
                        <a:ext uri="{FF2B5EF4-FFF2-40B4-BE49-F238E27FC236}">
                          <a16:creationId xmlns:a16="http://schemas.microsoft.com/office/drawing/2014/main" id="{B29E0D59-FCCB-C548-9EFF-D1415013AA7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5" name="Rechthoek 64">
                      <a:extLst>
                        <a:ext uri="{FF2B5EF4-FFF2-40B4-BE49-F238E27FC236}">
                          <a16:creationId xmlns:a16="http://schemas.microsoft.com/office/drawing/2014/main" id="{BA9993C5-35B7-D04E-A91A-A412E0C4541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85A022BF-9716-6C47-B237-1359F6005251}"/>
                      </a:ext>
                    </a:extLst>
                  </p:cNvPr>
                  <p:cNvGrpSpPr/>
                  <p:nvPr userDrawn="1"/>
                </p:nvGrpSpPr>
                <p:grpSpPr>
                  <a:xfrm rot="10800000">
                    <a:off x="13061402" y="3665637"/>
                    <a:ext cx="145820" cy="146462"/>
                    <a:chOff x="13096169" y="3602278"/>
                    <a:chExt cx="145820" cy="146462"/>
                  </a:xfrm>
                </p:grpSpPr>
                <p:sp>
                  <p:nvSpPr>
                    <p:cNvPr id="62" name="Rechthoek 61">
                      <a:extLst>
                        <a:ext uri="{FF2B5EF4-FFF2-40B4-BE49-F238E27FC236}">
                          <a16:creationId xmlns:a16="http://schemas.microsoft.com/office/drawing/2014/main" id="{385496A4-A15B-8C49-8D80-2C351A29B81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99C251B3-0D27-7E4F-8D76-D746AFC692F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57" name="Rechthoek 56">
                  <a:extLst>
                    <a:ext uri="{FF2B5EF4-FFF2-40B4-BE49-F238E27FC236}">
                      <a16:creationId xmlns:a16="http://schemas.microsoft.com/office/drawing/2014/main" id="{B41E3E92-947F-6542-9EBE-896ADF20EB5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58" name="Gelijkbenige driehoek 224">
                  <a:extLst>
                    <a:ext uri="{FF2B5EF4-FFF2-40B4-BE49-F238E27FC236}">
                      <a16:creationId xmlns:a16="http://schemas.microsoft.com/office/drawing/2014/main" id="{6022F6BC-DAF3-9242-BF1B-407A365B8F2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33" name="Rechthoek 32">
                <a:extLst>
                  <a:ext uri="{FF2B5EF4-FFF2-40B4-BE49-F238E27FC236}">
                    <a16:creationId xmlns:a16="http://schemas.microsoft.com/office/drawing/2014/main" id="{D966B912-3FAF-3047-8E82-B7AB82FD583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34" name="Groep 33">
                <a:extLst>
                  <a:ext uri="{FF2B5EF4-FFF2-40B4-BE49-F238E27FC236}">
                    <a16:creationId xmlns:a16="http://schemas.microsoft.com/office/drawing/2014/main" id="{B983A699-73C4-BC4E-9773-FF47E597B517}"/>
                  </a:ext>
                </a:extLst>
              </p:cNvPr>
              <p:cNvGrpSpPr/>
              <p:nvPr userDrawn="1"/>
            </p:nvGrpSpPr>
            <p:grpSpPr>
              <a:xfrm>
                <a:off x="-2485819" y="3399207"/>
                <a:ext cx="1222990" cy="563933"/>
                <a:chOff x="-2485819" y="3399207"/>
                <a:chExt cx="1222990" cy="563933"/>
              </a:xfrm>
            </p:grpSpPr>
            <p:sp>
              <p:nvSpPr>
                <p:cNvPr id="35" name="Rechthoek 34">
                  <a:extLst>
                    <a:ext uri="{FF2B5EF4-FFF2-40B4-BE49-F238E27FC236}">
                      <a16:creationId xmlns:a16="http://schemas.microsoft.com/office/drawing/2014/main" id="{27017540-801F-E743-9C02-E89B22CE60B5}"/>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6" name="Rechthoek 35">
                  <a:extLst>
                    <a:ext uri="{FF2B5EF4-FFF2-40B4-BE49-F238E27FC236}">
                      <a16:creationId xmlns:a16="http://schemas.microsoft.com/office/drawing/2014/main" id="{D1A08C78-E27D-B44A-BE42-10AAA7501A4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0A15A278-D3F3-D64C-BDB8-C73711C40B74}"/>
                    </a:ext>
                  </a:extLst>
                </p:cNvPr>
                <p:cNvGrpSpPr/>
                <p:nvPr userDrawn="1"/>
              </p:nvGrpSpPr>
              <p:grpSpPr>
                <a:xfrm>
                  <a:off x="-2403869" y="3460544"/>
                  <a:ext cx="155951" cy="131922"/>
                  <a:chOff x="12968836" y="3354170"/>
                  <a:chExt cx="404806" cy="342433"/>
                </a:xfrm>
              </p:grpSpPr>
              <p:sp>
                <p:nvSpPr>
                  <p:cNvPr id="50" name="Rechthoek: afgeronde hoeken 216">
                    <a:extLst>
                      <a:ext uri="{FF2B5EF4-FFF2-40B4-BE49-F238E27FC236}">
                        <a16:creationId xmlns:a16="http://schemas.microsoft.com/office/drawing/2014/main" id="{3075E7E9-524D-F24C-82AE-A5B6326D18C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599D9602-81C4-C643-A240-00A29B65993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90F98906-1D11-AF43-8303-E201EA93CD3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92214666-4143-8F4B-9F46-6945C7EAE39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DCD746BA-4301-9F42-BFBA-1E699976811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82A04627-2139-1846-8F14-FAE2B92D4B9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813B5125-1E23-C748-A6C8-C4EF8BB58FB5}"/>
                    </a:ext>
                  </a:extLst>
                </p:cNvPr>
                <p:cNvGrpSpPr/>
                <p:nvPr userDrawn="1"/>
              </p:nvGrpSpPr>
              <p:grpSpPr>
                <a:xfrm>
                  <a:off x="-2423424" y="3690208"/>
                  <a:ext cx="166739" cy="218963"/>
                  <a:chOff x="12940828" y="3950597"/>
                  <a:chExt cx="432813" cy="568367"/>
                </a:xfrm>
              </p:grpSpPr>
              <p:grpSp>
                <p:nvGrpSpPr>
                  <p:cNvPr id="42" name="Groep 41">
                    <a:extLst>
                      <a:ext uri="{FF2B5EF4-FFF2-40B4-BE49-F238E27FC236}">
                        <a16:creationId xmlns:a16="http://schemas.microsoft.com/office/drawing/2014/main" id="{75826E1A-A323-E144-AD4E-9445F58932A0}"/>
                      </a:ext>
                    </a:extLst>
                  </p:cNvPr>
                  <p:cNvGrpSpPr/>
                  <p:nvPr userDrawn="1"/>
                </p:nvGrpSpPr>
                <p:grpSpPr>
                  <a:xfrm>
                    <a:off x="13000382" y="4006891"/>
                    <a:ext cx="373259" cy="315747"/>
                    <a:chOff x="12968836" y="3354170"/>
                    <a:chExt cx="404806" cy="342433"/>
                  </a:xfrm>
                </p:grpSpPr>
                <p:sp>
                  <p:nvSpPr>
                    <p:cNvPr id="44" name="Rechthoek: afgeronde hoeken 210">
                      <a:extLst>
                        <a:ext uri="{FF2B5EF4-FFF2-40B4-BE49-F238E27FC236}">
                          <a16:creationId xmlns:a16="http://schemas.microsoft.com/office/drawing/2014/main" id="{18F3D0F1-5C34-4248-BA4F-DD549682E68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924EAAF4-5CEE-A246-A1B5-668179488C0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332B1B09-62FC-D64F-93D1-B404E73374C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2A84A5C4-9EB6-3548-AE91-6C41F061744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DB1EFB93-AB77-C547-BC2B-F15F60BE1F50}"/>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F006FE63-B36B-0E48-A2A6-962A3B1E0FD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3" name="Boog 42">
                    <a:extLst>
                      <a:ext uri="{FF2B5EF4-FFF2-40B4-BE49-F238E27FC236}">
                        <a16:creationId xmlns:a16="http://schemas.microsoft.com/office/drawing/2014/main" id="{E0CAED62-3FAD-604C-B564-0ADB687D57AA}"/>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39" name="Tekstvak 38">
                  <a:extLst>
                    <a:ext uri="{FF2B5EF4-FFF2-40B4-BE49-F238E27FC236}">
                      <a16:creationId xmlns:a16="http://schemas.microsoft.com/office/drawing/2014/main" id="{A8FD5879-D110-F64F-9222-E0320EAEEFF6}"/>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40" name="Tekstvak 39">
                  <a:extLst>
                    <a:ext uri="{FF2B5EF4-FFF2-40B4-BE49-F238E27FC236}">
                      <a16:creationId xmlns:a16="http://schemas.microsoft.com/office/drawing/2014/main" id="{7DF4EE96-A31F-B547-A09D-F979671E9F54}"/>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41" name="Vrije vorm: vorm 207">
                  <a:extLst>
                    <a:ext uri="{FF2B5EF4-FFF2-40B4-BE49-F238E27FC236}">
                      <a16:creationId xmlns:a16="http://schemas.microsoft.com/office/drawing/2014/main" id="{5F5833DD-0717-5B4E-ACBA-331541BC94ED}"/>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297767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35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BD7467B8-212A-2344-8CCC-352500A20381}"/>
              </a:ext>
            </a:extLst>
          </p:cNvPr>
          <p:cNvSpPr>
            <a:spLocks noGrp="1"/>
          </p:cNvSpPr>
          <p:nvPr>
            <p:ph type="media" sz="quarter" idx="21" hasCustomPrompt="1"/>
          </p:nvPr>
        </p:nvSpPr>
        <p:spPr>
          <a:xfrm>
            <a:off x="155575" y="152401"/>
            <a:ext cx="11880849" cy="5976937"/>
          </a:xfrm>
          <a:custGeom>
            <a:avLst/>
            <a:gdLst>
              <a:gd name="connsiteX0" fmla="*/ 0 w 11880849"/>
              <a:gd name="connsiteY0" fmla="*/ 0 h 5976937"/>
              <a:gd name="connsiteX1" fmla="*/ 264659 w 11880849"/>
              <a:gd name="connsiteY1" fmla="*/ 0 h 5976937"/>
              <a:gd name="connsiteX2" fmla="*/ 539750 w 11880849"/>
              <a:gd name="connsiteY2" fmla="*/ 0 h 5976937"/>
              <a:gd name="connsiteX3" fmla="*/ 804409 w 11880849"/>
              <a:gd name="connsiteY3" fmla="*/ 0 h 5976937"/>
              <a:gd name="connsiteX4" fmla="*/ 4990004 w 11880849"/>
              <a:gd name="connsiteY4" fmla="*/ 0 h 5976937"/>
              <a:gd name="connsiteX5" fmla="*/ 5529754 w 11880849"/>
              <a:gd name="connsiteY5" fmla="*/ 0 h 5976937"/>
              <a:gd name="connsiteX6" fmla="*/ 11076440 w 11880849"/>
              <a:gd name="connsiteY6" fmla="*/ 0 h 5976937"/>
              <a:gd name="connsiteX7" fmla="*/ 11616190 w 11880849"/>
              <a:gd name="connsiteY7" fmla="*/ 0 h 5976937"/>
              <a:gd name="connsiteX8" fmla="*/ 11880849 w 11880849"/>
              <a:gd name="connsiteY8" fmla="*/ 264659 h 5976937"/>
              <a:gd name="connsiteX9" fmla="*/ 11880849 w 11880849"/>
              <a:gd name="connsiteY9" fmla="*/ 5712278 h 5976937"/>
              <a:gd name="connsiteX10" fmla="*/ 11616190 w 11880849"/>
              <a:gd name="connsiteY10" fmla="*/ 5976937 h 5976937"/>
              <a:gd name="connsiteX11" fmla="*/ 11076440 w 11880849"/>
              <a:gd name="connsiteY11" fmla="*/ 5976937 h 5976937"/>
              <a:gd name="connsiteX12" fmla="*/ 804409 w 11880849"/>
              <a:gd name="connsiteY12" fmla="*/ 5976937 h 5976937"/>
              <a:gd name="connsiteX13" fmla="*/ 264659 w 11880849"/>
              <a:gd name="connsiteY13" fmla="*/ 5976937 h 5976937"/>
              <a:gd name="connsiteX14" fmla="*/ 0 w 11880849"/>
              <a:gd name="connsiteY14" fmla="*/ 5712278 h 5976937"/>
              <a:gd name="connsiteX15" fmla="*/ 0 w 11880849"/>
              <a:gd name="connsiteY15" fmla="*/ 2629810 h 5976937"/>
              <a:gd name="connsiteX16" fmla="*/ 0 w 11880849"/>
              <a:gd name="connsiteY16" fmla="*/ 264659 h 597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80849" h="5976937">
                <a:moveTo>
                  <a:pt x="0" y="0"/>
                </a:moveTo>
                <a:lnTo>
                  <a:pt x="264659" y="0"/>
                </a:lnTo>
                <a:lnTo>
                  <a:pt x="539750" y="0"/>
                </a:lnTo>
                <a:lnTo>
                  <a:pt x="804409" y="0"/>
                </a:lnTo>
                <a:lnTo>
                  <a:pt x="4990004" y="0"/>
                </a:lnTo>
                <a:lnTo>
                  <a:pt x="5529754" y="0"/>
                </a:lnTo>
                <a:lnTo>
                  <a:pt x="11076440" y="0"/>
                </a:lnTo>
                <a:lnTo>
                  <a:pt x="11616190" y="0"/>
                </a:lnTo>
                <a:cubicBezTo>
                  <a:pt x="11762357" y="0"/>
                  <a:pt x="11880849" y="118492"/>
                  <a:pt x="11880849" y="264659"/>
                </a:cubicBezTo>
                <a:lnTo>
                  <a:pt x="11880849" y="5712278"/>
                </a:lnTo>
                <a:cubicBezTo>
                  <a:pt x="11880849" y="5858445"/>
                  <a:pt x="11762357" y="5976937"/>
                  <a:pt x="11616190" y="5976937"/>
                </a:cubicBezTo>
                <a:lnTo>
                  <a:pt x="11076440" y="5976937"/>
                </a:lnTo>
                <a:lnTo>
                  <a:pt x="804409" y="5976937"/>
                </a:lnTo>
                <a:lnTo>
                  <a:pt x="264659" y="5976937"/>
                </a:lnTo>
                <a:cubicBezTo>
                  <a:pt x="118492" y="5976937"/>
                  <a:pt x="0" y="5858445"/>
                  <a:pt x="0" y="5712278"/>
                </a:cubicBezTo>
                <a:lnTo>
                  <a:pt x="0" y="2629810"/>
                </a:lnTo>
                <a:lnTo>
                  <a:pt x="0" y="264659"/>
                </a:lnTo>
                <a:close/>
              </a:path>
            </a:pathLst>
          </a:custGeom>
          <a:solidFill>
            <a:schemeClr val="bg2"/>
          </a:solidFill>
        </p:spPr>
        <p:txBody>
          <a:bodyPr wrap="square" anchor="ctr" anchorCtr="0">
            <a:noAutofit/>
          </a:bodyPr>
          <a:lstStyle>
            <a:lvl1pPr marL="0" indent="0" algn="ctr">
              <a:spcBef>
                <a:spcPts val="0"/>
              </a:spcBef>
              <a:spcAft>
                <a:spcPts val="0"/>
              </a:spcAft>
              <a:buNone/>
              <a:defRPr sz="1200" i="1">
                <a:solidFill>
                  <a:schemeClr val="bg2">
                    <a:lumMod val="20000"/>
                    <a:lumOff val="80000"/>
                  </a:schemeClr>
                </a:solidFill>
              </a:defRPr>
            </a:lvl1pPr>
          </a:lstStyle>
          <a:p>
            <a:r>
              <a:rPr lang="nl-NL"/>
              <a:t>Klik op onderstaand pictogram </a:t>
            </a:r>
            <a:br>
              <a:rPr lang="nl-NL"/>
            </a:br>
            <a:r>
              <a:rPr lang="nl-NL"/>
              <a:t>om een video in te voegen.</a:t>
            </a:r>
            <a:br>
              <a:rPr lang="nl-NL"/>
            </a:br>
            <a:br>
              <a:rPr lang="nl-NL"/>
            </a:br>
            <a:endParaRPr lang="nl-NL"/>
          </a:p>
          <a:p>
            <a:br>
              <a:rPr lang="nl-NL"/>
            </a:br>
            <a:br>
              <a:rPr lang="nl-NL"/>
            </a:br>
            <a:r>
              <a:rPr lang="nl-NL"/>
              <a:t>Hulp nodig? Kijk aan de zijkanten van </a:t>
            </a:r>
            <a:br>
              <a:rPr lang="nl-NL"/>
            </a:br>
            <a:r>
              <a:rPr lang="nl-NL"/>
              <a:t>de slides voor additionele instructies.</a:t>
            </a:r>
          </a:p>
        </p:txBody>
      </p:sp>
      <p:sp>
        <p:nvSpPr>
          <p:cNvPr id="2" name="Titel 1">
            <a:extLst>
              <a:ext uri="{FF2B5EF4-FFF2-40B4-BE49-F238E27FC236}">
                <a16:creationId xmlns:a16="http://schemas.microsoft.com/office/drawing/2014/main" id="{A6035779-D5FA-DF4A-A08C-977A4CDDBDE8}"/>
              </a:ext>
            </a:extLst>
          </p:cNvPr>
          <p:cNvSpPr>
            <a:spLocks noGrp="1"/>
          </p:cNvSpPr>
          <p:nvPr>
            <p:ph type="title" hasCustomPrompt="1"/>
          </p:nvPr>
        </p:nvSpPr>
        <p:spPr/>
        <p:txBody>
          <a:bodyPr/>
          <a:lstStyle>
            <a:lvl1pPr>
              <a:defRPr>
                <a:solidFill>
                  <a:schemeClr val="bg1"/>
                </a:solidFill>
              </a:defRPr>
            </a:lvl1pPr>
          </a:lstStyle>
          <a:p>
            <a:r>
              <a:rPr lang="nl-NL"/>
              <a:t>Plaats hier een titel</a:t>
            </a:r>
          </a:p>
        </p:txBody>
      </p:sp>
      <p:sp>
        <p:nvSpPr>
          <p:cNvPr id="3" name="Tijdelijke aanduiding voor datum 2">
            <a:extLst>
              <a:ext uri="{FF2B5EF4-FFF2-40B4-BE49-F238E27FC236}">
                <a16:creationId xmlns:a16="http://schemas.microsoft.com/office/drawing/2014/main" id="{158A8110-C469-614C-96D9-C9AA8E743914}"/>
              </a:ext>
            </a:extLst>
          </p:cNvPr>
          <p:cNvSpPr>
            <a:spLocks noGrp="1"/>
          </p:cNvSpPr>
          <p:nvPr>
            <p:ph type="dt" sz="half" idx="10"/>
          </p:nvPr>
        </p:nvSpPr>
        <p:spPr/>
        <p:txBody>
          <a:bodyPr/>
          <a:lstStyle/>
          <a:p>
            <a:fld id="{1E324DA9-5BB5-4047-A799-CF42C7AE10A3}" type="datetime1">
              <a:rPr lang="nl-NL" smtClean="0"/>
              <a:t>8-5-2026</a:t>
            </a:fld>
            <a:endParaRPr lang="nl-NL"/>
          </a:p>
        </p:txBody>
      </p:sp>
      <p:sp>
        <p:nvSpPr>
          <p:cNvPr id="4" name="Tijdelijke aanduiding voor voettekst 3">
            <a:extLst>
              <a:ext uri="{FF2B5EF4-FFF2-40B4-BE49-F238E27FC236}">
                <a16:creationId xmlns:a16="http://schemas.microsoft.com/office/drawing/2014/main" id="{4335C195-7FC8-2743-8046-8E807ADCB515}"/>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996CFF44-5A91-0543-8168-5AF506F53AEE}"/>
              </a:ext>
            </a:extLst>
          </p:cNvPr>
          <p:cNvSpPr>
            <a:spLocks noGrp="1"/>
          </p:cNvSpPr>
          <p:nvPr>
            <p:ph type="sldNum" sz="quarter" idx="12"/>
          </p:nvPr>
        </p:nvSpPr>
        <p:spPr/>
        <p:txBody>
          <a:bodyPr/>
          <a:lstStyle/>
          <a:p>
            <a:fld id="{50E5CD75-C378-6A4E-B4FC-696468C14F04}" type="slidenum">
              <a:rPr lang="nl-NL" smtClean="0"/>
              <a:pPr/>
              <a:t>‹nr.›</a:t>
            </a:fld>
            <a:endParaRPr lang="nl-NL"/>
          </a:p>
        </p:txBody>
      </p:sp>
      <p:sp>
        <p:nvSpPr>
          <p:cNvPr id="6" name="Tekstvak 5">
            <a:extLst>
              <a:ext uri="{FF2B5EF4-FFF2-40B4-BE49-F238E27FC236}">
                <a16:creationId xmlns:a16="http://schemas.microsoft.com/office/drawing/2014/main" id="{07893AE9-1CF9-4F41-91B1-1EDE77685283}"/>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Video</a:t>
            </a:r>
          </a:p>
        </p:txBody>
      </p:sp>
      <p:sp>
        <p:nvSpPr>
          <p:cNvPr id="8" name="Tijdelijke aanduiding voor tekst 7">
            <a:extLst>
              <a:ext uri="{FF2B5EF4-FFF2-40B4-BE49-F238E27FC236}">
                <a16:creationId xmlns:a16="http://schemas.microsoft.com/office/drawing/2014/main" id="{06C819C4-ACBF-164C-9D89-4B675270436B}"/>
              </a:ext>
            </a:extLst>
          </p:cNvPr>
          <p:cNvSpPr>
            <a:spLocks noGrp="1"/>
          </p:cNvSpPr>
          <p:nvPr>
            <p:ph type="body" sz="quarter" idx="13" hasCustomPrompt="1"/>
          </p:nvPr>
        </p:nvSpPr>
        <p:spPr>
          <a:xfrm>
            <a:off x="695325" y="1196975"/>
            <a:ext cx="10801350" cy="287338"/>
          </a:xfrm>
        </p:spPr>
        <p:txBody>
          <a:bodyPr>
            <a:noAutofit/>
          </a:bodyPr>
          <a:lstStyle>
            <a:lvl1pPr marL="0" indent="0">
              <a:buNone/>
              <a:defRPr sz="2200">
                <a:solidFill>
                  <a:schemeClr val="bg1"/>
                </a:solidFill>
              </a:defRPr>
            </a:lvl1pPr>
          </a:lstStyle>
          <a:p>
            <a:pPr lvl="0"/>
            <a:r>
              <a:rPr lang="nl-NL"/>
              <a:t>Plaats hier een ondertitel</a:t>
            </a:r>
          </a:p>
        </p:txBody>
      </p:sp>
      <p:grpSp>
        <p:nvGrpSpPr>
          <p:cNvPr id="12" name="INSTRUCTIE">
            <a:extLst>
              <a:ext uri="{FF2B5EF4-FFF2-40B4-BE49-F238E27FC236}">
                <a16:creationId xmlns:a16="http://schemas.microsoft.com/office/drawing/2014/main" id="{9BE23C6D-3882-9446-A598-71E3DE031EC0}"/>
              </a:ext>
            </a:extLst>
          </p:cNvPr>
          <p:cNvGrpSpPr/>
          <p:nvPr userDrawn="1"/>
        </p:nvGrpSpPr>
        <p:grpSpPr>
          <a:xfrm>
            <a:off x="12377595" y="1"/>
            <a:ext cx="3693386" cy="5080671"/>
            <a:chOff x="-3786437" y="1"/>
            <a:chExt cx="3693386" cy="5080671"/>
          </a:xfrm>
        </p:grpSpPr>
        <p:sp>
          <p:nvSpPr>
            <p:cNvPr id="13" name="Rechthoek 12">
              <a:extLst>
                <a:ext uri="{FF2B5EF4-FFF2-40B4-BE49-F238E27FC236}">
                  <a16:creationId xmlns:a16="http://schemas.microsoft.com/office/drawing/2014/main" id="{E0578D87-735A-9242-8B1F-A24FE1E9F3B5}"/>
                </a:ext>
              </a:extLst>
            </p:cNvPr>
            <p:cNvSpPr/>
            <p:nvPr userDrawn="1"/>
          </p:nvSpPr>
          <p:spPr>
            <a:xfrm>
              <a:off x="-3786437" y="425267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sp>
          <p:nvSpPr>
            <p:cNvPr id="14" name="Rechthoek 13">
              <a:extLst>
                <a:ext uri="{FF2B5EF4-FFF2-40B4-BE49-F238E27FC236}">
                  <a16:creationId xmlns:a16="http://schemas.microsoft.com/office/drawing/2014/main" id="{50B29522-140B-584C-9670-377901DFD183}"/>
                </a:ext>
              </a:extLst>
            </p:cNvPr>
            <p:cNvSpPr/>
            <p:nvPr userDrawn="1"/>
          </p:nvSpPr>
          <p:spPr>
            <a:xfrm>
              <a:off x="-3786165" y="1"/>
              <a:ext cx="3593091" cy="4252672"/>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Video invoegen/opmaken</a:t>
              </a:r>
            </a:p>
          </p:txBody>
        </p:sp>
        <p:sp>
          <p:nvSpPr>
            <p:cNvPr id="15" name="Ovaal 14">
              <a:extLst>
                <a:ext uri="{FF2B5EF4-FFF2-40B4-BE49-F238E27FC236}">
                  <a16:creationId xmlns:a16="http://schemas.microsoft.com/office/drawing/2014/main" id="{D0906DFA-99FE-DC47-B947-B6C1CCD04B1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 name="Rechthoek 16">
              <a:extLst>
                <a:ext uri="{FF2B5EF4-FFF2-40B4-BE49-F238E27FC236}">
                  <a16:creationId xmlns:a16="http://schemas.microsoft.com/office/drawing/2014/main" id="{836799D1-BED9-5242-956A-B00800AB33D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video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video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 name="Ovaal 17">
              <a:extLst>
                <a:ext uri="{FF2B5EF4-FFF2-40B4-BE49-F238E27FC236}">
                  <a16:creationId xmlns:a16="http://schemas.microsoft.com/office/drawing/2014/main" id="{46AFDDEB-700F-B249-BBD9-411447BE22B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 name="Rechthoek 18">
              <a:extLst>
                <a:ext uri="{FF2B5EF4-FFF2-40B4-BE49-F238E27FC236}">
                  <a16:creationId xmlns:a16="http://schemas.microsoft.com/office/drawing/2014/main" id="{957CF079-F99C-B148-AB21-D72265F54877}"/>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video</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0" name="Groep 19">
              <a:extLst>
                <a:ext uri="{FF2B5EF4-FFF2-40B4-BE49-F238E27FC236}">
                  <a16:creationId xmlns:a16="http://schemas.microsoft.com/office/drawing/2014/main" id="{612C72E5-489B-8F40-9319-634FFDAF22DF}"/>
                </a:ext>
              </a:extLst>
            </p:cNvPr>
            <p:cNvGrpSpPr/>
            <p:nvPr userDrawn="1"/>
          </p:nvGrpSpPr>
          <p:grpSpPr>
            <a:xfrm>
              <a:off x="-3311319" y="2164285"/>
              <a:ext cx="825500" cy="209550"/>
              <a:chOff x="13504624" y="2482850"/>
              <a:chExt cx="825500" cy="209550"/>
            </a:xfrm>
          </p:grpSpPr>
          <p:sp>
            <p:nvSpPr>
              <p:cNvPr id="47" name="Rechthoek 46">
                <a:extLst>
                  <a:ext uri="{FF2B5EF4-FFF2-40B4-BE49-F238E27FC236}">
                    <a16:creationId xmlns:a16="http://schemas.microsoft.com/office/drawing/2014/main" id="{3E860891-7676-0E47-B532-EEB35A2F508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48" name="Rechte verbindingslijn 47">
                <a:extLst>
                  <a:ext uri="{FF2B5EF4-FFF2-40B4-BE49-F238E27FC236}">
                    <a16:creationId xmlns:a16="http://schemas.microsoft.com/office/drawing/2014/main" id="{D8BF4666-C2C3-0F4F-8E2C-AC2587456A2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9" name="Gelijkbenige driehoek 189">
                <a:extLst>
                  <a:ext uri="{FF2B5EF4-FFF2-40B4-BE49-F238E27FC236}">
                    <a16:creationId xmlns:a16="http://schemas.microsoft.com/office/drawing/2014/main" id="{A3089565-9ED8-B844-9FCD-A7823800A65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1" name="Ovaal 20">
              <a:extLst>
                <a:ext uri="{FF2B5EF4-FFF2-40B4-BE49-F238E27FC236}">
                  <a16:creationId xmlns:a16="http://schemas.microsoft.com/office/drawing/2014/main" id="{2BAF0A7F-2617-444B-93B5-217E9A400483}"/>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 name="Rechthoek 21">
              <a:extLst>
                <a:ext uri="{FF2B5EF4-FFF2-40B4-BE49-F238E27FC236}">
                  <a16:creationId xmlns:a16="http://schemas.microsoft.com/office/drawing/2014/main" id="{0E27498E-F60D-D148-BAB6-CBFA58CDDD9B}"/>
                </a:ext>
              </a:extLst>
            </p:cNvPr>
            <p:cNvSpPr/>
            <p:nvPr userDrawn="1"/>
          </p:nvSpPr>
          <p:spPr>
            <a:xfrm>
              <a:off x="-3319415" y="2553360"/>
              <a:ext cx="2944682" cy="81374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video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video’s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video en met de hoekjes het videokader.</a:t>
              </a:r>
            </a:p>
          </p:txBody>
        </p:sp>
        <p:grpSp>
          <p:nvGrpSpPr>
            <p:cNvPr id="23" name="Groep 22">
              <a:extLst>
                <a:ext uri="{FF2B5EF4-FFF2-40B4-BE49-F238E27FC236}">
                  <a16:creationId xmlns:a16="http://schemas.microsoft.com/office/drawing/2014/main" id="{0DBAE1A7-536C-2E49-8513-E3A8B4DA1534}"/>
                </a:ext>
              </a:extLst>
            </p:cNvPr>
            <p:cNvGrpSpPr/>
            <p:nvPr userDrawn="1"/>
          </p:nvGrpSpPr>
          <p:grpSpPr>
            <a:xfrm>
              <a:off x="-3408294" y="3489160"/>
              <a:ext cx="622283" cy="612920"/>
              <a:chOff x="12617641" y="3403239"/>
              <a:chExt cx="752963" cy="741634"/>
            </a:xfrm>
          </p:grpSpPr>
          <p:grpSp>
            <p:nvGrpSpPr>
              <p:cNvPr id="31" name="Groep 30">
                <a:extLst>
                  <a:ext uri="{FF2B5EF4-FFF2-40B4-BE49-F238E27FC236}">
                    <a16:creationId xmlns:a16="http://schemas.microsoft.com/office/drawing/2014/main" id="{59660ADC-5F69-6141-B5EA-C3E5426E8983}"/>
                  </a:ext>
                </a:extLst>
              </p:cNvPr>
              <p:cNvGrpSpPr/>
              <p:nvPr userDrawn="1"/>
            </p:nvGrpSpPr>
            <p:grpSpPr>
              <a:xfrm>
                <a:off x="12771530" y="3403239"/>
                <a:ext cx="467176" cy="448491"/>
                <a:chOff x="12782157" y="3403239"/>
                <a:chExt cx="467176" cy="448491"/>
              </a:xfrm>
            </p:grpSpPr>
            <p:grpSp>
              <p:nvGrpSpPr>
                <p:cNvPr id="34" name="Groep 33">
                  <a:extLst>
                    <a:ext uri="{FF2B5EF4-FFF2-40B4-BE49-F238E27FC236}">
                      <a16:creationId xmlns:a16="http://schemas.microsoft.com/office/drawing/2014/main" id="{D6690D07-E72D-D949-853D-A5D65A3404A1}"/>
                    </a:ext>
                  </a:extLst>
                </p:cNvPr>
                <p:cNvGrpSpPr/>
                <p:nvPr userDrawn="1"/>
              </p:nvGrpSpPr>
              <p:grpSpPr>
                <a:xfrm>
                  <a:off x="12782157" y="3403239"/>
                  <a:ext cx="412976" cy="396132"/>
                  <a:chOff x="13554906" y="3320109"/>
                  <a:chExt cx="443917" cy="425811"/>
                </a:xfrm>
              </p:grpSpPr>
              <p:grpSp>
                <p:nvGrpSpPr>
                  <p:cNvPr id="41" name="Groep 40">
                    <a:extLst>
                      <a:ext uri="{FF2B5EF4-FFF2-40B4-BE49-F238E27FC236}">
                        <a16:creationId xmlns:a16="http://schemas.microsoft.com/office/drawing/2014/main" id="{BD2A2C8B-F8F4-3043-8F1D-734DE4A91EEF}"/>
                      </a:ext>
                    </a:extLst>
                  </p:cNvPr>
                  <p:cNvGrpSpPr/>
                  <p:nvPr userDrawn="1"/>
                </p:nvGrpSpPr>
                <p:grpSpPr>
                  <a:xfrm>
                    <a:off x="13554906" y="3320109"/>
                    <a:ext cx="443917" cy="425811"/>
                    <a:chOff x="12909684" y="1276143"/>
                    <a:chExt cx="443917" cy="425811"/>
                  </a:xfrm>
                </p:grpSpPr>
                <p:sp>
                  <p:nvSpPr>
                    <p:cNvPr id="44" name="Rechthoek 43">
                      <a:extLst>
                        <a:ext uri="{FF2B5EF4-FFF2-40B4-BE49-F238E27FC236}">
                          <a16:creationId xmlns:a16="http://schemas.microsoft.com/office/drawing/2014/main" id="{C0985D0B-F022-2C4B-A755-68C9A9598FA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3CE14129-D841-5740-B836-B5C791D6DA5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6" name="Ovaal 45">
                      <a:extLst>
                        <a:ext uri="{FF2B5EF4-FFF2-40B4-BE49-F238E27FC236}">
                          <a16:creationId xmlns:a16="http://schemas.microsoft.com/office/drawing/2014/main" id="{E66200DB-1EF6-0A45-82DF-E2A24D0CEEE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42" name="Afbeelding 41">
                    <a:extLst>
                      <a:ext uri="{FF2B5EF4-FFF2-40B4-BE49-F238E27FC236}">
                        <a16:creationId xmlns:a16="http://schemas.microsoft.com/office/drawing/2014/main" id="{9327B6D0-EB4E-9442-A8F8-A682634B702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3" name="Afbeelding 42">
                    <a:extLst>
                      <a:ext uri="{FF2B5EF4-FFF2-40B4-BE49-F238E27FC236}">
                        <a16:creationId xmlns:a16="http://schemas.microsoft.com/office/drawing/2014/main" id="{E5025772-D6C9-DA45-9DC8-95B127AF6B9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5" name="Groep 34">
                  <a:extLst>
                    <a:ext uri="{FF2B5EF4-FFF2-40B4-BE49-F238E27FC236}">
                      <a16:creationId xmlns:a16="http://schemas.microsoft.com/office/drawing/2014/main" id="{A68C6BA9-E4CC-024F-BD6E-09A2D9B89DBA}"/>
                    </a:ext>
                  </a:extLst>
                </p:cNvPr>
                <p:cNvGrpSpPr/>
                <p:nvPr userDrawn="1"/>
              </p:nvGrpSpPr>
              <p:grpSpPr>
                <a:xfrm>
                  <a:off x="13103513" y="3705268"/>
                  <a:ext cx="145820" cy="146462"/>
                  <a:chOff x="13096169" y="3602278"/>
                  <a:chExt cx="145820" cy="146462"/>
                </a:xfrm>
              </p:grpSpPr>
              <p:sp>
                <p:nvSpPr>
                  <p:cNvPr id="39" name="Rechthoek 38">
                    <a:extLst>
                      <a:ext uri="{FF2B5EF4-FFF2-40B4-BE49-F238E27FC236}">
                        <a16:creationId xmlns:a16="http://schemas.microsoft.com/office/drawing/2014/main" id="{B8B44243-8EFA-8C4F-9D1B-7610CEE4501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0" name="Rechthoek 39">
                    <a:extLst>
                      <a:ext uri="{FF2B5EF4-FFF2-40B4-BE49-F238E27FC236}">
                        <a16:creationId xmlns:a16="http://schemas.microsoft.com/office/drawing/2014/main" id="{E056597C-48DD-FA43-857C-1CCEDB24E8F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6" name="Groep 35">
                  <a:extLst>
                    <a:ext uri="{FF2B5EF4-FFF2-40B4-BE49-F238E27FC236}">
                      <a16:creationId xmlns:a16="http://schemas.microsoft.com/office/drawing/2014/main" id="{87FEC219-6732-4544-A2C1-CA1B49495DE0}"/>
                    </a:ext>
                  </a:extLst>
                </p:cNvPr>
                <p:cNvGrpSpPr/>
                <p:nvPr userDrawn="1"/>
              </p:nvGrpSpPr>
              <p:grpSpPr>
                <a:xfrm rot="10800000">
                  <a:off x="13061402" y="3665637"/>
                  <a:ext cx="145820" cy="146462"/>
                  <a:chOff x="13096169" y="3602278"/>
                  <a:chExt cx="145820" cy="146462"/>
                </a:xfrm>
              </p:grpSpPr>
              <p:sp>
                <p:nvSpPr>
                  <p:cNvPr id="37" name="Rechthoek 36">
                    <a:extLst>
                      <a:ext uri="{FF2B5EF4-FFF2-40B4-BE49-F238E27FC236}">
                        <a16:creationId xmlns:a16="http://schemas.microsoft.com/office/drawing/2014/main" id="{6C06559E-764F-5142-A04F-CC33C372FF0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4036E0C3-C33C-AD46-B58C-8E690C5BF8C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32" name="Rechthoek 31">
                <a:extLst>
                  <a:ext uri="{FF2B5EF4-FFF2-40B4-BE49-F238E27FC236}">
                    <a16:creationId xmlns:a16="http://schemas.microsoft.com/office/drawing/2014/main" id="{803C716E-BB62-EB4A-88AA-0B61EA9C13D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33" name="Gelijkbenige driehoek 156">
                <a:extLst>
                  <a:ext uri="{FF2B5EF4-FFF2-40B4-BE49-F238E27FC236}">
                    <a16:creationId xmlns:a16="http://schemas.microsoft.com/office/drawing/2014/main" id="{BD045E26-34FC-DF46-9A7A-1FBFA36A81A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24" name="ICOON_info">
              <a:extLst>
                <a:ext uri="{FF2B5EF4-FFF2-40B4-BE49-F238E27FC236}">
                  <a16:creationId xmlns:a16="http://schemas.microsoft.com/office/drawing/2014/main" id="{95B5DB4C-F04F-CA45-A9B7-F0ABE699B482}"/>
                </a:ext>
              </a:extLst>
            </p:cNvPr>
            <p:cNvGrpSpPr/>
            <p:nvPr userDrawn="1"/>
          </p:nvGrpSpPr>
          <p:grpSpPr>
            <a:xfrm>
              <a:off x="-376736" y="4123176"/>
              <a:ext cx="283685" cy="283685"/>
              <a:chOff x="-510741" y="5913713"/>
              <a:chExt cx="267555" cy="267555"/>
            </a:xfrm>
          </p:grpSpPr>
          <p:sp>
            <p:nvSpPr>
              <p:cNvPr id="29" name="Ovaal 28">
                <a:extLst>
                  <a:ext uri="{FF2B5EF4-FFF2-40B4-BE49-F238E27FC236}">
                    <a16:creationId xmlns:a16="http://schemas.microsoft.com/office/drawing/2014/main" id="{67CF4C0A-A5C7-9049-93D2-08872D19002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30" name="Graphic 163" descr="Informatie">
                <a:extLst>
                  <a:ext uri="{FF2B5EF4-FFF2-40B4-BE49-F238E27FC236}">
                    <a16:creationId xmlns:a16="http://schemas.microsoft.com/office/drawing/2014/main" id="{A08E64C9-3C9E-334A-B8DF-B11BD1A76E7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25" name="Video icoon">
              <a:extLst>
                <a:ext uri="{FF2B5EF4-FFF2-40B4-BE49-F238E27FC236}">
                  <a16:creationId xmlns:a16="http://schemas.microsoft.com/office/drawing/2014/main" id="{39655477-36A2-6148-AEB7-26F46C9C47A1}"/>
                </a:ext>
              </a:extLst>
            </p:cNvPr>
            <p:cNvGrpSpPr/>
            <p:nvPr userDrawn="1"/>
          </p:nvGrpSpPr>
          <p:grpSpPr>
            <a:xfrm>
              <a:off x="-3310781" y="1231352"/>
              <a:ext cx="311450" cy="313414"/>
              <a:chOff x="8066315" y="1676399"/>
              <a:chExt cx="1371600" cy="1380253"/>
            </a:xfrm>
          </p:grpSpPr>
          <p:sp>
            <p:nvSpPr>
              <p:cNvPr id="26" name="Rechthoek 25">
                <a:extLst>
                  <a:ext uri="{FF2B5EF4-FFF2-40B4-BE49-F238E27FC236}">
                    <a16:creationId xmlns:a16="http://schemas.microsoft.com/office/drawing/2014/main" id="{028C29ED-ED3F-2E4E-8066-3C3E93EB133D}"/>
                  </a:ext>
                </a:extLst>
              </p:cNvPr>
              <p:cNvSpPr/>
              <p:nvPr userDrawn="1"/>
            </p:nvSpPr>
            <p:spPr>
              <a:xfrm>
                <a:off x="8066315" y="1676399"/>
                <a:ext cx="1360714" cy="1360713"/>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27" name="Vrije vorm 112">
                <a:extLst>
                  <a:ext uri="{FF2B5EF4-FFF2-40B4-BE49-F238E27FC236}">
                    <a16:creationId xmlns:a16="http://schemas.microsoft.com/office/drawing/2014/main" id="{2577BC1D-BDF3-7D4B-981A-C19180C2D367}"/>
                  </a:ext>
                </a:extLst>
              </p:cNvPr>
              <p:cNvSpPr/>
              <p:nvPr userDrawn="1"/>
            </p:nvSpPr>
            <p:spPr>
              <a:xfrm>
                <a:off x="8077201" y="1676399"/>
                <a:ext cx="1360714" cy="206831"/>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28" name="Vrije vorm 113">
                <a:extLst>
                  <a:ext uri="{FF2B5EF4-FFF2-40B4-BE49-F238E27FC236}">
                    <a16:creationId xmlns:a16="http://schemas.microsoft.com/office/drawing/2014/main" id="{C14A8D3C-93C6-1A4A-B8EA-7CB361B4F5DC}"/>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50553410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9" name="Rechthoek met één afgeronde hoek 8">
            <a:extLst>
              <a:ext uri="{FF2B5EF4-FFF2-40B4-BE49-F238E27FC236}">
                <a16:creationId xmlns:a16="http://schemas.microsoft.com/office/drawing/2014/main" id="{D8AEFDDF-FCEC-9345-893D-7975AB2C8761}"/>
              </a:ext>
            </a:extLst>
          </p:cNvPr>
          <p:cNvSpPr/>
          <p:nvPr userDrawn="1"/>
        </p:nvSpPr>
        <p:spPr>
          <a:xfrm flipV="1">
            <a:off x="0" y="0"/>
            <a:ext cx="11496674" cy="177323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6035779-D5FA-DF4A-A08C-977A4CDDBDE8}"/>
              </a:ext>
            </a:extLst>
          </p:cNvPr>
          <p:cNvSpPr>
            <a:spLocks noGrp="1"/>
          </p:cNvSpPr>
          <p:nvPr>
            <p:ph type="title" hasCustomPrompt="1"/>
          </p:nvPr>
        </p:nvSpPr>
        <p:spPr/>
        <p:txBody>
          <a:bodyPr/>
          <a:lstStyle>
            <a:lvl1pPr>
              <a:defRPr>
                <a:solidFill>
                  <a:schemeClr val="bg1"/>
                </a:solidFill>
              </a:defRPr>
            </a:lvl1pPr>
          </a:lstStyle>
          <a:p>
            <a:r>
              <a:rPr lang="nl-NL"/>
              <a:t>Plaats hier een titel</a:t>
            </a:r>
          </a:p>
        </p:txBody>
      </p:sp>
      <p:sp>
        <p:nvSpPr>
          <p:cNvPr id="3" name="Tijdelijke aanduiding voor datum 2">
            <a:extLst>
              <a:ext uri="{FF2B5EF4-FFF2-40B4-BE49-F238E27FC236}">
                <a16:creationId xmlns:a16="http://schemas.microsoft.com/office/drawing/2014/main" id="{158A8110-C469-614C-96D9-C9AA8E743914}"/>
              </a:ext>
            </a:extLst>
          </p:cNvPr>
          <p:cNvSpPr>
            <a:spLocks noGrp="1"/>
          </p:cNvSpPr>
          <p:nvPr>
            <p:ph type="dt" sz="half" idx="10"/>
          </p:nvPr>
        </p:nvSpPr>
        <p:spPr/>
        <p:txBody>
          <a:bodyPr/>
          <a:lstStyle/>
          <a:p>
            <a:fld id="{D93D9AC8-FCBD-B34A-8D85-AA253D059F16}" type="datetime1">
              <a:rPr lang="nl-NL" smtClean="0"/>
              <a:t>8-5-2026</a:t>
            </a:fld>
            <a:endParaRPr lang="nl-NL"/>
          </a:p>
        </p:txBody>
      </p:sp>
      <p:sp>
        <p:nvSpPr>
          <p:cNvPr id="4" name="Tijdelijke aanduiding voor voettekst 3">
            <a:extLst>
              <a:ext uri="{FF2B5EF4-FFF2-40B4-BE49-F238E27FC236}">
                <a16:creationId xmlns:a16="http://schemas.microsoft.com/office/drawing/2014/main" id="{4335C195-7FC8-2743-8046-8E807ADCB515}"/>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996CFF44-5A91-0543-8168-5AF506F53AEE}"/>
              </a:ext>
            </a:extLst>
          </p:cNvPr>
          <p:cNvSpPr>
            <a:spLocks noGrp="1"/>
          </p:cNvSpPr>
          <p:nvPr>
            <p:ph type="sldNum" sz="quarter" idx="12"/>
          </p:nvPr>
        </p:nvSpPr>
        <p:spPr/>
        <p:txBody>
          <a:bodyPr/>
          <a:lstStyle/>
          <a:p>
            <a:fld id="{50E5CD75-C378-6A4E-B4FC-696468C14F04}" type="slidenum">
              <a:rPr lang="nl-NL" smtClean="0"/>
              <a:pPr/>
              <a:t>‹nr.›</a:t>
            </a:fld>
            <a:endParaRPr lang="nl-NL"/>
          </a:p>
        </p:txBody>
      </p:sp>
      <p:sp>
        <p:nvSpPr>
          <p:cNvPr id="6" name="Tekstvak 5">
            <a:extLst>
              <a:ext uri="{FF2B5EF4-FFF2-40B4-BE49-F238E27FC236}">
                <a16:creationId xmlns:a16="http://schemas.microsoft.com/office/drawing/2014/main" id="{07893AE9-1CF9-4F41-91B1-1EDE77685283}"/>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Alleen titel</a:t>
            </a:r>
          </a:p>
        </p:txBody>
      </p:sp>
      <p:sp>
        <p:nvSpPr>
          <p:cNvPr id="8" name="Tijdelijke aanduiding voor tekst 7">
            <a:extLst>
              <a:ext uri="{FF2B5EF4-FFF2-40B4-BE49-F238E27FC236}">
                <a16:creationId xmlns:a16="http://schemas.microsoft.com/office/drawing/2014/main" id="{06C819C4-ACBF-164C-9D89-4B675270436B}"/>
              </a:ext>
            </a:extLst>
          </p:cNvPr>
          <p:cNvSpPr>
            <a:spLocks noGrp="1"/>
          </p:cNvSpPr>
          <p:nvPr>
            <p:ph type="body" sz="quarter" idx="13" hasCustomPrompt="1"/>
          </p:nvPr>
        </p:nvSpPr>
        <p:spPr>
          <a:xfrm>
            <a:off x="695325" y="1196975"/>
            <a:ext cx="10801350" cy="287338"/>
          </a:xfrm>
        </p:spPr>
        <p:txBody>
          <a:bodyPr>
            <a:noAutofit/>
          </a:bodyPr>
          <a:lstStyle>
            <a:lvl1pPr marL="0" indent="0">
              <a:buNone/>
              <a:defRPr sz="2200">
                <a:solidFill>
                  <a:schemeClr val="bg1"/>
                </a:solidFill>
              </a:defRPr>
            </a:lvl1pPr>
          </a:lstStyle>
          <a:p>
            <a:pPr lvl="0"/>
            <a:r>
              <a:rPr lang="nl-NL"/>
              <a:t>Plaats hier een ondertitel</a:t>
            </a:r>
          </a:p>
        </p:txBody>
      </p:sp>
    </p:spTree>
    <p:extLst>
      <p:ext uri="{BB962C8B-B14F-4D97-AF65-F5344CB8AC3E}">
        <p14:creationId xmlns:p14="http://schemas.microsoft.com/office/powerpoint/2010/main" val="40612626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9" name="Rechthoek met één afgeronde hoek 8">
            <a:extLst>
              <a:ext uri="{FF2B5EF4-FFF2-40B4-BE49-F238E27FC236}">
                <a16:creationId xmlns:a16="http://schemas.microsoft.com/office/drawing/2014/main" id="{D8AEFDDF-FCEC-9345-893D-7975AB2C8761}"/>
              </a:ext>
            </a:extLst>
          </p:cNvPr>
          <p:cNvSpPr/>
          <p:nvPr userDrawn="1"/>
        </p:nvSpPr>
        <p:spPr>
          <a:xfrm flipV="1">
            <a:off x="0" y="0"/>
            <a:ext cx="11496674" cy="177323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6035779-D5FA-DF4A-A08C-977A4CDDBDE8}"/>
              </a:ext>
            </a:extLst>
          </p:cNvPr>
          <p:cNvSpPr>
            <a:spLocks noGrp="1"/>
          </p:cNvSpPr>
          <p:nvPr>
            <p:ph type="title" hasCustomPrompt="1"/>
          </p:nvPr>
        </p:nvSpPr>
        <p:spPr/>
        <p:txBody>
          <a:bodyPr/>
          <a:lstStyle>
            <a:lvl1pPr>
              <a:defRPr>
                <a:solidFill>
                  <a:schemeClr val="bg1"/>
                </a:solidFill>
              </a:defRPr>
            </a:lvl1pPr>
          </a:lstStyle>
          <a:p>
            <a:r>
              <a:rPr lang="nl-NL"/>
              <a:t>Plaats hier een titel</a:t>
            </a:r>
          </a:p>
        </p:txBody>
      </p:sp>
      <p:sp>
        <p:nvSpPr>
          <p:cNvPr id="3" name="Tijdelijke aanduiding voor datum 2">
            <a:extLst>
              <a:ext uri="{FF2B5EF4-FFF2-40B4-BE49-F238E27FC236}">
                <a16:creationId xmlns:a16="http://schemas.microsoft.com/office/drawing/2014/main" id="{158A8110-C469-614C-96D9-C9AA8E743914}"/>
              </a:ext>
            </a:extLst>
          </p:cNvPr>
          <p:cNvSpPr>
            <a:spLocks noGrp="1"/>
          </p:cNvSpPr>
          <p:nvPr>
            <p:ph type="dt" sz="half" idx="10"/>
          </p:nvPr>
        </p:nvSpPr>
        <p:spPr/>
        <p:txBody>
          <a:bodyPr/>
          <a:lstStyle/>
          <a:p>
            <a:fld id="{E3B77357-3280-4E44-87E0-68E76B282E7A}" type="datetime1">
              <a:rPr lang="nl-NL" smtClean="0"/>
              <a:t>8-5-2026</a:t>
            </a:fld>
            <a:endParaRPr lang="nl-NL"/>
          </a:p>
        </p:txBody>
      </p:sp>
      <p:sp>
        <p:nvSpPr>
          <p:cNvPr id="4" name="Tijdelijke aanduiding voor voettekst 3">
            <a:extLst>
              <a:ext uri="{FF2B5EF4-FFF2-40B4-BE49-F238E27FC236}">
                <a16:creationId xmlns:a16="http://schemas.microsoft.com/office/drawing/2014/main" id="{4335C195-7FC8-2743-8046-8E807ADCB515}"/>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996CFF44-5A91-0543-8168-5AF506F53AEE}"/>
              </a:ext>
            </a:extLst>
          </p:cNvPr>
          <p:cNvSpPr>
            <a:spLocks noGrp="1"/>
          </p:cNvSpPr>
          <p:nvPr>
            <p:ph type="sldNum" sz="quarter" idx="12"/>
          </p:nvPr>
        </p:nvSpPr>
        <p:spPr/>
        <p:txBody>
          <a:bodyPr/>
          <a:lstStyle/>
          <a:p>
            <a:fld id="{50E5CD75-C378-6A4E-B4FC-696468C14F04}" type="slidenum">
              <a:rPr lang="nl-NL" smtClean="0"/>
              <a:pPr/>
              <a:t>‹nr.›</a:t>
            </a:fld>
            <a:endParaRPr lang="nl-NL"/>
          </a:p>
        </p:txBody>
      </p:sp>
      <p:sp>
        <p:nvSpPr>
          <p:cNvPr id="6" name="Tekstvak 5">
            <a:extLst>
              <a:ext uri="{FF2B5EF4-FFF2-40B4-BE49-F238E27FC236}">
                <a16:creationId xmlns:a16="http://schemas.microsoft.com/office/drawing/2014/main" id="{07893AE9-1CF9-4F41-91B1-1EDE77685283}"/>
              </a:ext>
            </a:extLst>
          </p:cNvPr>
          <p:cNvSpPr txBox="1"/>
          <p:nvPr userDrawn="1"/>
        </p:nvSpPr>
        <p:spPr>
          <a:xfrm>
            <a:off x="2178158" y="-444957"/>
            <a:ext cx="7842142" cy="338554"/>
          </a:xfrm>
          <a:prstGeom prst="rect">
            <a:avLst/>
          </a:prstGeom>
          <a:noFill/>
        </p:spPr>
        <p:txBody>
          <a:bodyPr wrap="square" rtlCol="0">
            <a:spAutoFit/>
          </a:bodyPr>
          <a:lstStyle/>
          <a:p>
            <a:pPr algn="ctr"/>
            <a:r>
              <a:rPr lang="nl-NL" sz="1600" b="0" spc="0" baseline="0" noProof="0">
                <a:solidFill>
                  <a:schemeClr val="tx1"/>
                </a:solidFill>
                <a:latin typeface="+mj-lt"/>
                <a:cs typeface="Calibri" panose="020F0502020204030204" pitchFamily="34" charset="0"/>
              </a:rPr>
              <a:t>Tekst + grafiek</a:t>
            </a:r>
          </a:p>
        </p:txBody>
      </p:sp>
      <p:sp>
        <p:nvSpPr>
          <p:cNvPr id="8" name="Tijdelijke aanduiding voor tekst 7">
            <a:extLst>
              <a:ext uri="{FF2B5EF4-FFF2-40B4-BE49-F238E27FC236}">
                <a16:creationId xmlns:a16="http://schemas.microsoft.com/office/drawing/2014/main" id="{06C819C4-ACBF-164C-9D89-4B675270436B}"/>
              </a:ext>
            </a:extLst>
          </p:cNvPr>
          <p:cNvSpPr>
            <a:spLocks noGrp="1"/>
          </p:cNvSpPr>
          <p:nvPr>
            <p:ph type="body" sz="quarter" idx="13" hasCustomPrompt="1"/>
          </p:nvPr>
        </p:nvSpPr>
        <p:spPr>
          <a:xfrm>
            <a:off x="695325" y="1196975"/>
            <a:ext cx="10801350" cy="287338"/>
          </a:xfrm>
        </p:spPr>
        <p:txBody>
          <a:bodyPr>
            <a:noAutofit/>
          </a:bodyPr>
          <a:lstStyle>
            <a:lvl1pPr marL="0" indent="0">
              <a:buNone/>
              <a:defRPr sz="2200">
                <a:solidFill>
                  <a:schemeClr val="bg1"/>
                </a:solidFill>
              </a:defRPr>
            </a:lvl1pPr>
          </a:lstStyle>
          <a:p>
            <a:pPr lvl="0"/>
            <a:r>
              <a:rPr lang="nl-NL"/>
              <a:t>Plaats hier een ondertitel</a:t>
            </a:r>
          </a:p>
        </p:txBody>
      </p:sp>
      <p:sp>
        <p:nvSpPr>
          <p:cNvPr id="11" name="Tijdelijke aanduiding voor tekst 10">
            <a:extLst>
              <a:ext uri="{FF2B5EF4-FFF2-40B4-BE49-F238E27FC236}">
                <a16:creationId xmlns:a16="http://schemas.microsoft.com/office/drawing/2014/main" id="{44E82E22-6B4F-0849-A24C-FC07FEE65DDF}"/>
              </a:ext>
            </a:extLst>
          </p:cNvPr>
          <p:cNvSpPr>
            <a:spLocks noGrp="1"/>
          </p:cNvSpPr>
          <p:nvPr>
            <p:ph type="body" sz="quarter" idx="14" hasCustomPrompt="1"/>
          </p:nvPr>
        </p:nvSpPr>
        <p:spPr>
          <a:xfrm>
            <a:off x="695325" y="2322513"/>
            <a:ext cx="5053013" cy="3554412"/>
          </a:xfrm>
        </p:spPr>
        <p:txBody>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 #1</a:t>
            </a:r>
          </a:p>
          <a:p>
            <a:pPr lvl="5"/>
            <a:r>
              <a:rPr lang="nl-NL"/>
              <a:t>Alt. Subtitel #2</a:t>
            </a:r>
          </a:p>
          <a:p>
            <a:pPr lvl="6"/>
            <a:r>
              <a:rPr lang="nl-NL"/>
              <a:t>Numerieke </a:t>
            </a:r>
            <a:r>
              <a:rPr lang="nl-NL" err="1"/>
              <a:t>bullet</a:t>
            </a:r>
            <a:endParaRPr lang="nl-NL"/>
          </a:p>
          <a:p>
            <a:pPr lvl="7"/>
            <a:r>
              <a:rPr lang="nl-NL"/>
              <a:t>Alfabetische </a:t>
            </a:r>
            <a:r>
              <a:rPr lang="nl-NL" err="1"/>
              <a:t>bullet</a:t>
            </a:r>
            <a:endParaRPr lang="nl-NL"/>
          </a:p>
          <a:p>
            <a:pPr lvl="8"/>
            <a:r>
              <a:rPr lang="nl-NL"/>
              <a:t>Bronvermelding</a:t>
            </a:r>
          </a:p>
        </p:txBody>
      </p:sp>
      <p:sp>
        <p:nvSpPr>
          <p:cNvPr id="12" name="Tijdelijke aanduiding voor grafiek 17">
            <a:extLst>
              <a:ext uri="{FF2B5EF4-FFF2-40B4-BE49-F238E27FC236}">
                <a16:creationId xmlns:a16="http://schemas.microsoft.com/office/drawing/2014/main" id="{CB5A1185-CE9A-E04E-9040-19D846C19B20}"/>
              </a:ext>
            </a:extLst>
          </p:cNvPr>
          <p:cNvSpPr>
            <a:spLocks noGrp="1"/>
          </p:cNvSpPr>
          <p:nvPr>
            <p:ph type="chart" sz="quarter" idx="18" hasCustomPrompt="1"/>
          </p:nvPr>
        </p:nvSpPr>
        <p:spPr>
          <a:xfrm>
            <a:off x="6443664" y="2312989"/>
            <a:ext cx="5053012" cy="3554412"/>
          </a:xfrm>
          <a:solidFill>
            <a:schemeClr val="accent4"/>
          </a:solidFill>
        </p:spPr>
        <p:txBody>
          <a:bodyPr tIns="0" bIns="0" anchor="ctr" anchorCtr="0"/>
          <a:lstStyle>
            <a:lvl1pPr marL="0" indent="0" algn="ctr">
              <a:spcBef>
                <a:spcPts val="0"/>
              </a:spcBef>
              <a:spcAft>
                <a:spcPts val="0"/>
              </a:spcAft>
              <a:buNone/>
              <a:defRPr sz="1200" i="1">
                <a:solidFill>
                  <a:schemeClr val="accent3"/>
                </a:solidFill>
              </a:defRPr>
            </a:lvl1pPr>
          </a:lstStyle>
          <a:p>
            <a:r>
              <a:rPr lang="nl-NL"/>
              <a:t>Klik op onderstaand pictogram </a:t>
            </a:r>
            <a:br>
              <a:rPr lang="nl-NL"/>
            </a:br>
            <a:r>
              <a:rPr lang="nl-NL"/>
              <a:t>om een grafiek in te voegen.</a:t>
            </a:r>
            <a:br>
              <a:rPr lang="nl-NL"/>
            </a:br>
            <a:br>
              <a:rPr lang="nl-NL"/>
            </a:br>
            <a:endParaRPr lang="nl-NL"/>
          </a:p>
          <a:p>
            <a:br>
              <a:rPr lang="nl-NL"/>
            </a:br>
            <a:br>
              <a:rPr lang="nl-NL"/>
            </a:br>
            <a:r>
              <a:rPr lang="nl-NL"/>
              <a:t>Hulp nodig? Kijk aan de zijkanten van </a:t>
            </a:r>
            <a:br>
              <a:rPr lang="nl-NL"/>
            </a:br>
            <a:r>
              <a:rPr lang="nl-NL"/>
              <a:t>de slides voor additionele instructies.</a:t>
            </a:r>
          </a:p>
        </p:txBody>
      </p:sp>
      <p:grpSp>
        <p:nvGrpSpPr>
          <p:cNvPr id="13" name="INSTRUCTIE">
            <a:extLst>
              <a:ext uri="{FF2B5EF4-FFF2-40B4-BE49-F238E27FC236}">
                <a16:creationId xmlns:a16="http://schemas.microsoft.com/office/drawing/2014/main" id="{DB4D8415-B6A0-6A44-9EAA-25CD7B9A8651}"/>
              </a:ext>
            </a:extLst>
          </p:cNvPr>
          <p:cNvGrpSpPr/>
          <p:nvPr userDrawn="1"/>
        </p:nvGrpSpPr>
        <p:grpSpPr>
          <a:xfrm>
            <a:off x="-3786437" y="0"/>
            <a:ext cx="3693386" cy="5359349"/>
            <a:chOff x="-3786437" y="0"/>
            <a:chExt cx="3693386" cy="5359349"/>
          </a:xfrm>
        </p:grpSpPr>
        <p:sp>
          <p:nvSpPr>
            <p:cNvPr id="14" name="Rechthoek 13">
              <a:extLst>
                <a:ext uri="{FF2B5EF4-FFF2-40B4-BE49-F238E27FC236}">
                  <a16:creationId xmlns:a16="http://schemas.microsoft.com/office/drawing/2014/main" id="{05A1A4C1-D4AC-7849-8475-228CB0E7D10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15" name="Ovaal 14">
              <a:extLst>
                <a:ext uri="{FF2B5EF4-FFF2-40B4-BE49-F238E27FC236}">
                  <a16:creationId xmlns:a16="http://schemas.microsoft.com/office/drawing/2014/main" id="{064BD4C6-CAB1-3A40-8696-ADB9A560F131}"/>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AE228CDF-7091-2E42-AEB2-30C2309F1394}"/>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2"/>
                </a:buClr>
                <a:buSzTx/>
                <a:buFont typeface="Arial" panose="020B0604020202020204" pitchFamily="34" charset="0"/>
                <a:buChar char="•"/>
                <a:tabLst/>
                <a:defRPr/>
              </a:pP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17" name="Ovaal 16">
              <a:extLst>
                <a:ext uri="{FF2B5EF4-FFF2-40B4-BE49-F238E27FC236}">
                  <a16:creationId xmlns:a16="http://schemas.microsoft.com/office/drawing/2014/main" id="{80D89716-28A2-D240-AAC5-7BF9DF9796C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0E5B5958-2158-E445-9D6A-59D2567ABEF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9" name="Rechthoek 18">
              <a:extLst>
                <a:ext uri="{FF2B5EF4-FFF2-40B4-BE49-F238E27FC236}">
                  <a16:creationId xmlns:a16="http://schemas.microsoft.com/office/drawing/2014/main" id="{8499C0EA-77A0-874A-B0B7-2FF24FED360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tx2"/>
                </a:buClr>
                <a:buSzTx/>
                <a:buFont typeface="Arial" panose="020B060402020202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#1</a:t>
              </a:r>
            </a:p>
          </p:txBody>
        </p:sp>
        <p:sp>
          <p:nvSpPr>
            <p:cNvPr id="20" name="Ovaal 19">
              <a:extLst>
                <a:ext uri="{FF2B5EF4-FFF2-40B4-BE49-F238E27FC236}">
                  <a16:creationId xmlns:a16="http://schemas.microsoft.com/office/drawing/2014/main" id="{94B9661F-F0DA-3548-884E-9377A26615E4}"/>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5D57660D-FB54-5A43-8062-7279053A364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539750" marR="0" lvl="0" indent="-177800" defTabSz="914400" eaLnBrk="1" fontAlgn="auto" latinLnBrk="0" hangingPunct="1">
                <a:lnSpc>
                  <a:spcPct val="100000"/>
                </a:lnSpc>
                <a:spcBef>
                  <a:spcPts val="600"/>
                </a:spcBef>
                <a:spcAft>
                  <a:spcPts val="600"/>
                </a:spcAft>
                <a:buClr>
                  <a:schemeClr val="bg2"/>
                </a:buClr>
                <a:buSzTx/>
                <a:buFont typeface="Calibri" panose="020F0502020204030204" pitchFamily="34" charset="0"/>
                <a:buChar char="–"/>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Sub-</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 #2</a:t>
              </a:r>
            </a:p>
          </p:txBody>
        </p:sp>
        <p:sp>
          <p:nvSpPr>
            <p:cNvPr id="22" name="Ovaal 21">
              <a:extLst>
                <a:ext uri="{FF2B5EF4-FFF2-40B4-BE49-F238E27FC236}">
                  <a16:creationId xmlns:a16="http://schemas.microsoft.com/office/drawing/2014/main" id="{E79A9BE8-FDE2-1C48-A1A0-E434019D70D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1511DE36-05C4-1943-8568-632116D828FD}"/>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Leestekst</a:t>
              </a:r>
            </a:p>
          </p:txBody>
        </p:sp>
        <p:sp>
          <p:nvSpPr>
            <p:cNvPr id="24" name="Ovaal 23">
              <a:extLst>
                <a:ext uri="{FF2B5EF4-FFF2-40B4-BE49-F238E27FC236}">
                  <a16:creationId xmlns:a16="http://schemas.microsoft.com/office/drawing/2014/main" id="{D395A28A-2753-1747-8560-1B1C03710860}"/>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5" name="Rechthoek 24">
              <a:extLst>
                <a:ext uri="{FF2B5EF4-FFF2-40B4-BE49-F238E27FC236}">
                  <a16:creationId xmlns:a16="http://schemas.microsoft.com/office/drawing/2014/main" id="{16DEA49B-37D5-6A49-881C-9351558D0B5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a:ln>
                    <a:noFill/>
                  </a:ln>
                  <a:solidFill>
                    <a:schemeClr val="bg2"/>
                  </a:solidFill>
                  <a:effectLst/>
                  <a:uLnTx/>
                  <a:uFillTx/>
                  <a:latin typeface="+mj-lt"/>
                  <a:cs typeface="Calibri" panose="020F0502020204030204" pitchFamily="34" charset="0"/>
                </a:rPr>
                <a:t>Subtitel #1</a:t>
              </a:r>
            </a:p>
          </p:txBody>
        </p:sp>
        <p:sp>
          <p:nvSpPr>
            <p:cNvPr id="26" name="Ovaal 25">
              <a:extLst>
                <a:ext uri="{FF2B5EF4-FFF2-40B4-BE49-F238E27FC236}">
                  <a16:creationId xmlns:a16="http://schemas.microsoft.com/office/drawing/2014/main" id="{8AA3C6C7-AEF0-7445-A358-1733951E1D92}"/>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 name="Rechthoek 26">
              <a:extLst>
                <a:ext uri="{FF2B5EF4-FFF2-40B4-BE49-F238E27FC236}">
                  <a16:creationId xmlns:a16="http://schemas.microsoft.com/office/drawing/2014/main" id="{7554A340-9669-B447-8D86-DBAE64C4089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rabi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Numerieke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28" name="Ovaal 27">
              <a:extLst>
                <a:ext uri="{FF2B5EF4-FFF2-40B4-BE49-F238E27FC236}">
                  <a16:creationId xmlns:a16="http://schemas.microsoft.com/office/drawing/2014/main" id="{2B002159-FB3C-B848-90CB-10B4D1D4F3A4}"/>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9" name="Rechthoek 28">
              <a:extLst>
                <a:ext uri="{FF2B5EF4-FFF2-40B4-BE49-F238E27FC236}">
                  <a16:creationId xmlns:a16="http://schemas.microsoft.com/office/drawing/2014/main" id="{4F434E94-A0E6-3F48-9D8E-9B0A58D46B8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66700" marR="0" lvl="0" indent="-266700" defTabSz="914400" eaLnBrk="1" fontAlgn="auto" latinLnBrk="0" hangingPunct="1">
                <a:lnSpc>
                  <a:spcPct val="100000"/>
                </a:lnSpc>
                <a:spcBef>
                  <a:spcPts val="600"/>
                </a:spcBef>
                <a:spcAft>
                  <a:spcPts val="600"/>
                </a:spcAft>
                <a:buClr>
                  <a:schemeClr val="bg2"/>
                </a:buClr>
                <a:buSzTx/>
                <a:buFont typeface="+mj-lt"/>
                <a:buAutoNum type="alphaLcPeriod"/>
                <a:tabLst/>
                <a:defRPr/>
              </a:pPr>
              <a:r>
                <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rPr>
                <a:t>Alfabetische </a:t>
              </a:r>
              <a:r>
                <a:rPr kumimoji="0" lang="nl-NL" sz="1200" b="0" i="0" u="none" strike="noStrike" kern="0" cap="none" spc="0" normalizeH="0" baseline="0" noProof="0" err="1">
                  <a:ln>
                    <a:noFill/>
                  </a:ln>
                  <a:solidFill>
                    <a:schemeClr val="tx1"/>
                  </a:solidFill>
                  <a:effectLst/>
                  <a:uLnTx/>
                  <a:uFillTx/>
                  <a:latin typeface="+mn-lt"/>
                  <a:cs typeface="Calibri" panose="020F0502020204030204" pitchFamily="34" charset="0"/>
                </a:rPr>
                <a:t>bullet</a:t>
              </a:r>
              <a:endParaRPr kumimoji="0" lang="nl-NL" sz="1200" b="0" i="0" u="none" strike="noStrike" kern="0" cap="none" spc="0" normalizeH="0" baseline="0" noProof="0">
                <a:ln>
                  <a:noFill/>
                </a:ln>
                <a:solidFill>
                  <a:schemeClr val="tx1"/>
                </a:solidFill>
                <a:effectLst/>
                <a:uLnTx/>
                <a:uFillTx/>
                <a:latin typeface="+mn-lt"/>
                <a:cs typeface="Calibri" panose="020F0502020204030204" pitchFamily="34" charset="0"/>
              </a:endParaRPr>
            </a:p>
          </p:txBody>
        </p:sp>
        <p:sp>
          <p:nvSpPr>
            <p:cNvPr id="30" name="Ovaal 29">
              <a:extLst>
                <a:ext uri="{FF2B5EF4-FFF2-40B4-BE49-F238E27FC236}">
                  <a16:creationId xmlns:a16="http://schemas.microsoft.com/office/drawing/2014/main" id="{EC5EF911-5BAD-A842-8A91-2973F479057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1" name="Rechthoek 30">
              <a:extLst>
                <a:ext uri="{FF2B5EF4-FFF2-40B4-BE49-F238E27FC236}">
                  <a16:creationId xmlns:a16="http://schemas.microsoft.com/office/drawing/2014/main" id="{ADF5D671-8AFC-D94B-92F9-A0147C02908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9525" marR="0" lvl="0" indent="0" defTabSz="91440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n-lt"/>
                  <a:cs typeface="Calibri" panose="020F0502020204030204" pitchFamily="34" charset="0"/>
                </a:rPr>
                <a:t>Bronvermelding</a:t>
              </a:r>
            </a:p>
          </p:txBody>
        </p:sp>
        <p:sp>
          <p:nvSpPr>
            <p:cNvPr id="32" name="Ovaal 31">
              <a:extLst>
                <a:ext uri="{FF2B5EF4-FFF2-40B4-BE49-F238E27FC236}">
                  <a16:creationId xmlns:a16="http://schemas.microsoft.com/office/drawing/2014/main" id="{FFD3DF76-0779-7C4E-A826-CF7EB4994AE8}"/>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3" name="Rechthoek 32">
              <a:extLst>
                <a:ext uri="{FF2B5EF4-FFF2-40B4-BE49-F238E27FC236}">
                  <a16:creationId xmlns:a16="http://schemas.microsoft.com/office/drawing/2014/main" id="{D92A55DF-2FFD-2B4F-A389-8BC1ABC1B19D}"/>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tx2"/>
                  </a:solidFill>
                  <a:effectLst/>
                  <a:uLnTx/>
                  <a:uFillTx/>
                  <a:latin typeface="+mj-lt"/>
                  <a:cs typeface="Calibri" panose="020F0502020204030204" pitchFamily="34" charset="0"/>
                </a:rPr>
                <a:t>Alt. subtitel #2</a:t>
              </a:r>
            </a:p>
          </p:txBody>
        </p:sp>
        <p:sp>
          <p:nvSpPr>
            <p:cNvPr id="34" name="Rechthoek 33">
              <a:extLst>
                <a:ext uri="{FF2B5EF4-FFF2-40B4-BE49-F238E27FC236}">
                  <a16:creationId xmlns:a16="http://schemas.microsoft.com/office/drawing/2014/main" id="{E0E37A66-2704-8D4B-83AC-BAD09C63D294}"/>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5" name="ICOON_info">
              <a:extLst>
                <a:ext uri="{FF2B5EF4-FFF2-40B4-BE49-F238E27FC236}">
                  <a16:creationId xmlns:a16="http://schemas.microsoft.com/office/drawing/2014/main" id="{42CE5868-ECB9-5B4F-8AED-23E4A168EB59}"/>
                </a:ext>
              </a:extLst>
            </p:cNvPr>
            <p:cNvGrpSpPr/>
            <p:nvPr userDrawn="1"/>
          </p:nvGrpSpPr>
          <p:grpSpPr>
            <a:xfrm>
              <a:off x="-376736" y="4400186"/>
              <a:ext cx="283685" cy="283685"/>
              <a:chOff x="-510741" y="5913713"/>
              <a:chExt cx="267555" cy="267555"/>
            </a:xfrm>
          </p:grpSpPr>
          <p:sp>
            <p:nvSpPr>
              <p:cNvPr id="77" name="Ovaal 76">
                <a:extLst>
                  <a:ext uri="{FF2B5EF4-FFF2-40B4-BE49-F238E27FC236}">
                    <a16:creationId xmlns:a16="http://schemas.microsoft.com/office/drawing/2014/main" id="{6C5580CF-3476-D04F-A13E-57D81649E24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8" name="Graphic 163" descr="Informatie">
                <a:extLst>
                  <a:ext uri="{FF2B5EF4-FFF2-40B4-BE49-F238E27FC236}">
                    <a16:creationId xmlns:a16="http://schemas.microsoft.com/office/drawing/2014/main" id="{BAA0809C-8E6F-7244-8AE5-94AB64CA09D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6" name="VOORBEELD">
              <a:extLst>
                <a:ext uri="{FF2B5EF4-FFF2-40B4-BE49-F238E27FC236}">
                  <a16:creationId xmlns:a16="http://schemas.microsoft.com/office/drawing/2014/main" id="{152E3E75-D2D6-9542-B227-A5A4A9DDCDC4}"/>
                </a:ext>
              </a:extLst>
            </p:cNvPr>
            <p:cNvGrpSpPr/>
            <p:nvPr userDrawn="1"/>
          </p:nvGrpSpPr>
          <p:grpSpPr>
            <a:xfrm>
              <a:off x="-3605171" y="458674"/>
              <a:ext cx="3234311" cy="558875"/>
              <a:chOff x="-3605171" y="458674"/>
              <a:chExt cx="3234311" cy="558875"/>
            </a:xfrm>
          </p:grpSpPr>
          <p:sp>
            <p:nvSpPr>
              <p:cNvPr id="37" name="Rechthoek 36">
                <a:extLst>
                  <a:ext uri="{FF2B5EF4-FFF2-40B4-BE49-F238E27FC236}">
                    <a16:creationId xmlns:a16="http://schemas.microsoft.com/office/drawing/2014/main" id="{8230863A-4528-4D40-A35A-8E555BF8B1A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8" name="Rechthoek 37">
                <a:extLst>
                  <a:ext uri="{FF2B5EF4-FFF2-40B4-BE49-F238E27FC236}">
                    <a16:creationId xmlns:a16="http://schemas.microsoft.com/office/drawing/2014/main" id="{5E7E77F1-5C4D-6642-AA31-5F0EA780C6E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E23B5458-F6E0-EE44-AC45-68C11308CB72}"/>
                  </a:ext>
                </a:extLst>
              </p:cNvPr>
              <p:cNvGrpSpPr/>
              <p:nvPr userDrawn="1"/>
            </p:nvGrpSpPr>
            <p:grpSpPr>
              <a:xfrm>
                <a:off x="-3386247" y="830871"/>
                <a:ext cx="139423" cy="109566"/>
                <a:chOff x="-2866744" y="827071"/>
                <a:chExt cx="168701" cy="132575"/>
              </a:xfrm>
            </p:grpSpPr>
            <p:grpSp>
              <p:nvGrpSpPr>
                <p:cNvPr id="70" name="Groep 69">
                  <a:extLst>
                    <a:ext uri="{FF2B5EF4-FFF2-40B4-BE49-F238E27FC236}">
                      <a16:creationId xmlns:a16="http://schemas.microsoft.com/office/drawing/2014/main" id="{8B4B913C-13F3-B743-A236-D9D67F42D203}"/>
                    </a:ext>
                  </a:extLst>
                </p:cNvPr>
                <p:cNvGrpSpPr/>
                <p:nvPr userDrawn="1"/>
              </p:nvGrpSpPr>
              <p:grpSpPr>
                <a:xfrm>
                  <a:off x="-2866744" y="827071"/>
                  <a:ext cx="168701" cy="132575"/>
                  <a:chOff x="-2866744" y="827071"/>
                  <a:chExt cx="168701" cy="132575"/>
                </a:xfrm>
              </p:grpSpPr>
              <p:cxnSp>
                <p:nvCxnSpPr>
                  <p:cNvPr id="72" name="Rechte verbindingslijn 71">
                    <a:extLst>
                      <a:ext uri="{FF2B5EF4-FFF2-40B4-BE49-F238E27FC236}">
                        <a16:creationId xmlns:a16="http://schemas.microsoft.com/office/drawing/2014/main" id="{F6E697C0-FA61-8E45-A613-42184EA2EA2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D6AAECED-1860-004B-AB38-46C40CA8B42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AA7528D1-B374-264B-A3FF-E58A0CE5625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C1DABFA3-89B2-854B-85A5-1E73827616D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EF21CDDA-E4DD-7E41-BB48-2C6A7ADAFF9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1" name="Pijl: rechts 233">
                  <a:extLst>
                    <a:ext uri="{FF2B5EF4-FFF2-40B4-BE49-F238E27FC236}">
                      <a16:creationId xmlns:a16="http://schemas.microsoft.com/office/drawing/2014/main" id="{AA635474-2B3F-FC44-9E2A-3C820037A1E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21F804FD-AEBB-C843-8EC7-E7F8F0642D8E}"/>
                  </a:ext>
                </a:extLst>
              </p:cNvPr>
              <p:cNvGrpSpPr/>
              <p:nvPr userDrawn="1"/>
            </p:nvGrpSpPr>
            <p:grpSpPr>
              <a:xfrm>
                <a:off x="-3605171" y="830871"/>
                <a:ext cx="139423" cy="109566"/>
                <a:chOff x="-2866744" y="518074"/>
                <a:chExt cx="168701" cy="132575"/>
              </a:xfrm>
            </p:grpSpPr>
            <p:grpSp>
              <p:nvGrpSpPr>
                <p:cNvPr id="63" name="Groep 62">
                  <a:extLst>
                    <a:ext uri="{FF2B5EF4-FFF2-40B4-BE49-F238E27FC236}">
                      <a16:creationId xmlns:a16="http://schemas.microsoft.com/office/drawing/2014/main" id="{90DB5E16-7439-134F-BF5B-0A5F013A7D85}"/>
                    </a:ext>
                  </a:extLst>
                </p:cNvPr>
                <p:cNvGrpSpPr/>
                <p:nvPr userDrawn="1"/>
              </p:nvGrpSpPr>
              <p:grpSpPr>
                <a:xfrm>
                  <a:off x="-2866744" y="518074"/>
                  <a:ext cx="168701" cy="132575"/>
                  <a:chOff x="-2866744" y="518074"/>
                  <a:chExt cx="168701" cy="132575"/>
                </a:xfrm>
              </p:grpSpPr>
              <p:cxnSp>
                <p:nvCxnSpPr>
                  <p:cNvPr id="65" name="Rechte verbindingslijn 64">
                    <a:extLst>
                      <a:ext uri="{FF2B5EF4-FFF2-40B4-BE49-F238E27FC236}">
                        <a16:creationId xmlns:a16="http://schemas.microsoft.com/office/drawing/2014/main" id="{9B77B975-1271-6648-AE62-DD2F8DBAF89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CC85E490-B47B-CC4A-962E-287E29F5572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32DBE6F4-A9D6-5240-BCB6-099BAF51B89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09C3A4D5-0DDD-DE4B-8ED9-B5A541FE2F6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3561B45C-0610-1A4E-9BD7-A35BC725A66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4" name="Pijl: rechts 242">
                  <a:extLst>
                    <a:ext uri="{FF2B5EF4-FFF2-40B4-BE49-F238E27FC236}">
                      <a16:creationId xmlns:a16="http://schemas.microsoft.com/office/drawing/2014/main" id="{505ADCF3-02ED-4841-ACD7-38869FF3B0E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1" name="Rechte verbindingslijn 40">
                <a:extLst>
                  <a:ext uri="{FF2B5EF4-FFF2-40B4-BE49-F238E27FC236}">
                    <a16:creationId xmlns:a16="http://schemas.microsoft.com/office/drawing/2014/main" id="{D4D6C877-6E66-5B46-9B0D-7D47B828CA9D}"/>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2" name="Rechte verbindingslijn 41">
                <a:extLst>
                  <a:ext uri="{FF2B5EF4-FFF2-40B4-BE49-F238E27FC236}">
                    <a16:creationId xmlns:a16="http://schemas.microsoft.com/office/drawing/2014/main" id="{7A3643A5-5F0E-274A-9AE3-330E250AEB3E}"/>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3" name="Rechthoek 42">
                <a:extLst>
                  <a:ext uri="{FF2B5EF4-FFF2-40B4-BE49-F238E27FC236}">
                    <a16:creationId xmlns:a16="http://schemas.microsoft.com/office/drawing/2014/main" id="{7EE451E6-FFCF-3B48-BF92-3710FEE021C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4" name="Rechthoek 43">
                <a:extLst>
                  <a:ext uri="{FF2B5EF4-FFF2-40B4-BE49-F238E27FC236}">
                    <a16:creationId xmlns:a16="http://schemas.microsoft.com/office/drawing/2014/main" id="{7713B021-3D0C-FE4C-806A-B69240FE881F}"/>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5" name="Groep 44">
                <a:extLst>
                  <a:ext uri="{FF2B5EF4-FFF2-40B4-BE49-F238E27FC236}">
                    <a16:creationId xmlns:a16="http://schemas.microsoft.com/office/drawing/2014/main" id="{8FB67B0B-A5C8-B24D-A069-FB185697E79E}"/>
                  </a:ext>
                </a:extLst>
              </p:cNvPr>
              <p:cNvGrpSpPr/>
              <p:nvPr userDrawn="1"/>
            </p:nvGrpSpPr>
            <p:grpSpPr>
              <a:xfrm>
                <a:off x="-2916763" y="769168"/>
                <a:ext cx="268738" cy="248381"/>
                <a:chOff x="-2916763" y="769168"/>
                <a:chExt cx="268738" cy="248381"/>
              </a:xfrm>
            </p:grpSpPr>
            <p:sp>
              <p:nvSpPr>
                <p:cNvPr id="55" name="Rechthoek 54">
                  <a:extLst>
                    <a:ext uri="{FF2B5EF4-FFF2-40B4-BE49-F238E27FC236}">
                      <a16:creationId xmlns:a16="http://schemas.microsoft.com/office/drawing/2014/main" id="{F260E829-18A4-A047-A253-474E6D3CDE2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E00FC1ED-E5DC-524D-99F2-429206918935}"/>
                    </a:ext>
                  </a:extLst>
                </p:cNvPr>
                <p:cNvGrpSpPr/>
                <p:nvPr userDrawn="1"/>
              </p:nvGrpSpPr>
              <p:grpSpPr>
                <a:xfrm>
                  <a:off x="-2866744" y="827071"/>
                  <a:ext cx="168701" cy="132575"/>
                  <a:chOff x="-2866744" y="827071"/>
                  <a:chExt cx="168701" cy="132575"/>
                </a:xfrm>
              </p:grpSpPr>
              <p:cxnSp>
                <p:nvCxnSpPr>
                  <p:cNvPr id="58" name="Rechte verbindingslijn 57">
                    <a:extLst>
                      <a:ext uri="{FF2B5EF4-FFF2-40B4-BE49-F238E27FC236}">
                        <a16:creationId xmlns:a16="http://schemas.microsoft.com/office/drawing/2014/main" id="{AF139470-4CA6-1445-8B5D-AAC6B4EB2C6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3A2AB76B-8306-0044-825A-AB6CC42EDC7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84E826B4-F7CD-274A-B2F5-B154B531356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5ED90D3D-DA4D-994E-BE7A-A5174D882E8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A6BA57A1-A21E-CD47-A6B8-4A8BCC90E22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7" name="Pijl: rechts 217">
                  <a:extLst>
                    <a:ext uri="{FF2B5EF4-FFF2-40B4-BE49-F238E27FC236}">
                      <a16:creationId xmlns:a16="http://schemas.microsoft.com/office/drawing/2014/main" id="{D56AE141-43BB-E548-BE27-992890B7EB8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16B28BAD-FBA1-F845-ACE6-7AD5988916E9}"/>
                  </a:ext>
                </a:extLst>
              </p:cNvPr>
              <p:cNvGrpSpPr/>
              <p:nvPr userDrawn="1"/>
            </p:nvGrpSpPr>
            <p:grpSpPr>
              <a:xfrm>
                <a:off x="-2916763" y="460171"/>
                <a:ext cx="268738" cy="248381"/>
                <a:chOff x="-2916763" y="460171"/>
                <a:chExt cx="268738" cy="248381"/>
              </a:xfrm>
            </p:grpSpPr>
            <p:sp>
              <p:nvSpPr>
                <p:cNvPr id="47" name="Rechthoek 46">
                  <a:extLst>
                    <a:ext uri="{FF2B5EF4-FFF2-40B4-BE49-F238E27FC236}">
                      <a16:creationId xmlns:a16="http://schemas.microsoft.com/office/drawing/2014/main" id="{4A565F4B-DB5B-1240-932B-507E540F73A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27C03AE5-7F76-394B-BF5D-777C54806F04}"/>
                    </a:ext>
                  </a:extLst>
                </p:cNvPr>
                <p:cNvGrpSpPr/>
                <p:nvPr userDrawn="1"/>
              </p:nvGrpSpPr>
              <p:grpSpPr>
                <a:xfrm>
                  <a:off x="-2866744" y="518074"/>
                  <a:ext cx="168701" cy="132575"/>
                  <a:chOff x="-2866744" y="518074"/>
                  <a:chExt cx="168701" cy="132575"/>
                </a:xfrm>
              </p:grpSpPr>
              <p:cxnSp>
                <p:nvCxnSpPr>
                  <p:cNvPr id="50" name="Rechte verbindingslijn 49">
                    <a:extLst>
                      <a:ext uri="{FF2B5EF4-FFF2-40B4-BE49-F238E27FC236}">
                        <a16:creationId xmlns:a16="http://schemas.microsoft.com/office/drawing/2014/main" id="{7F18D07D-86BC-A44C-9285-691591196CF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C83C36FE-65A8-9348-929D-235514A0C32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EEA24247-33E5-2C42-902E-164272A2C39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891D4A51-2A5A-6643-8F96-E1A6F23690E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4A648D11-1807-9D4D-A7A0-BE88AC47AFD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9" name="Pijl: rechts 219">
                  <a:extLst>
                    <a:ext uri="{FF2B5EF4-FFF2-40B4-BE49-F238E27FC236}">
                      <a16:creationId xmlns:a16="http://schemas.microsoft.com/office/drawing/2014/main" id="{3C54522D-B845-8042-97DF-02C51CE6B67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9" name="INSTRUCTIE">
            <a:extLst>
              <a:ext uri="{FF2B5EF4-FFF2-40B4-BE49-F238E27FC236}">
                <a16:creationId xmlns:a16="http://schemas.microsoft.com/office/drawing/2014/main" id="{35E4F614-CFB6-8249-86C9-1C6333330509}"/>
              </a:ext>
            </a:extLst>
          </p:cNvPr>
          <p:cNvGrpSpPr/>
          <p:nvPr userDrawn="1"/>
        </p:nvGrpSpPr>
        <p:grpSpPr>
          <a:xfrm>
            <a:off x="12377867" y="1"/>
            <a:ext cx="3693114" cy="6056851"/>
            <a:chOff x="12377867" y="1"/>
            <a:chExt cx="3693114" cy="6056851"/>
          </a:xfrm>
        </p:grpSpPr>
        <p:sp>
          <p:nvSpPr>
            <p:cNvPr id="80" name="Rechthoek 79">
              <a:extLst>
                <a:ext uri="{FF2B5EF4-FFF2-40B4-BE49-F238E27FC236}">
                  <a16:creationId xmlns:a16="http://schemas.microsoft.com/office/drawing/2014/main" id="{2878B5A1-F990-E94C-A13D-06E2606F33FD}"/>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data bewerken</a:t>
              </a:r>
            </a:p>
          </p:txBody>
        </p:sp>
        <p:sp>
          <p:nvSpPr>
            <p:cNvPr id="81" name="Ovaal 80">
              <a:extLst>
                <a:ext uri="{FF2B5EF4-FFF2-40B4-BE49-F238E27FC236}">
                  <a16:creationId xmlns:a16="http://schemas.microsoft.com/office/drawing/2014/main" id="{53F7A7E4-B402-B547-A5FF-0CD4A68AB154}"/>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2" name="Rechthoek 81">
              <a:extLst>
                <a:ext uri="{FF2B5EF4-FFF2-40B4-BE49-F238E27FC236}">
                  <a16:creationId xmlns:a16="http://schemas.microsoft.com/office/drawing/2014/main" id="{9D4B42F0-1789-1245-849C-7F3DF391480E}"/>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Groep 82">
              <a:extLst>
                <a:ext uri="{FF2B5EF4-FFF2-40B4-BE49-F238E27FC236}">
                  <a16:creationId xmlns:a16="http://schemas.microsoft.com/office/drawing/2014/main" id="{97E04320-0F57-3A49-B3AD-1CCF1C4439E7}"/>
                </a:ext>
              </a:extLst>
            </p:cNvPr>
            <p:cNvGrpSpPr/>
            <p:nvPr userDrawn="1"/>
          </p:nvGrpSpPr>
          <p:grpSpPr>
            <a:xfrm>
              <a:off x="12849211" y="4480038"/>
              <a:ext cx="1495189" cy="563933"/>
              <a:chOff x="-3314821" y="3310415"/>
              <a:chExt cx="1495189" cy="563933"/>
            </a:xfrm>
          </p:grpSpPr>
          <p:sp>
            <p:nvSpPr>
              <p:cNvPr id="103" name="Rechthoek 102">
                <a:extLst>
                  <a:ext uri="{FF2B5EF4-FFF2-40B4-BE49-F238E27FC236}">
                    <a16:creationId xmlns:a16="http://schemas.microsoft.com/office/drawing/2014/main" id="{FB0838B2-1640-3C4E-983B-A0A39A7D7974}"/>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AE275D86-9275-FF4E-8996-3873486F94A6}"/>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5" name="Tekstvak 104">
                <a:extLst>
                  <a:ext uri="{FF2B5EF4-FFF2-40B4-BE49-F238E27FC236}">
                    <a16:creationId xmlns:a16="http://schemas.microsoft.com/office/drawing/2014/main" id="{3B4CE6F9-187C-364E-B3FC-25E7DB9B0841}"/>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Grafiektype wijzigen</a:t>
                </a:r>
              </a:p>
            </p:txBody>
          </p:sp>
          <p:sp>
            <p:nvSpPr>
              <p:cNvPr id="106" name="Tekstvak 105">
                <a:extLst>
                  <a:ext uri="{FF2B5EF4-FFF2-40B4-BE49-F238E27FC236}">
                    <a16:creationId xmlns:a16="http://schemas.microsoft.com/office/drawing/2014/main" id="{EE359074-0F11-014A-86DD-21CF47AA52AB}"/>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Gegevens bewerken</a:t>
                </a:r>
              </a:p>
            </p:txBody>
          </p:sp>
          <p:sp>
            <p:nvSpPr>
              <p:cNvPr id="107" name="Vrije vorm: vorm 194">
                <a:extLst>
                  <a:ext uri="{FF2B5EF4-FFF2-40B4-BE49-F238E27FC236}">
                    <a16:creationId xmlns:a16="http://schemas.microsoft.com/office/drawing/2014/main" id="{83915AA5-2A82-514F-8E06-86B602B17082}"/>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108" name="Groep 107">
                <a:extLst>
                  <a:ext uri="{FF2B5EF4-FFF2-40B4-BE49-F238E27FC236}">
                    <a16:creationId xmlns:a16="http://schemas.microsoft.com/office/drawing/2014/main" id="{B617B07B-2F6A-1F47-A6BF-7C132521BFE6}"/>
                  </a:ext>
                </a:extLst>
              </p:cNvPr>
              <p:cNvGrpSpPr/>
              <p:nvPr userDrawn="1"/>
            </p:nvGrpSpPr>
            <p:grpSpPr>
              <a:xfrm>
                <a:off x="-3261976" y="3361742"/>
                <a:ext cx="139861" cy="152244"/>
                <a:chOff x="12574450" y="6053892"/>
                <a:chExt cx="169232" cy="184215"/>
              </a:xfrm>
            </p:grpSpPr>
            <p:sp>
              <p:nvSpPr>
                <p:cNvPr id="128" name="Rechthoek 127">
                  <a:extLst>
                    <a:ext uri="{FF2B5EF4-FFF2-40B4-BE49-F238E27FC236}">
                      <a16:creationId xmlns:a16="http://schemas.microsoft.com/office/drawing/2014/main" id="{C9886D0B-E3DE-B54D-B678-CC2A8E0DCA0F}"/>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129" name="Rechthoek 128">
                  <a:extLst>
                    <a:ext uri="{FF2B5EF4-FFF2-40B4-BE49-F238E27FC236}">
                      <a16:creationId xmlns:a16="http://schemas.microsoft.com/office/drawing/2014/main" id="{A60A1E7F-4A99-3F40-AF8E-48D143CA69BE}"/>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A51E6C4A-5E18-2C4F-B147-A9C3E5C78FBC}"/>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09" name="Groep 108">
                <a:extLst>
                  <a:ext uri="{FF2B5EF4-FFF2-40B4-BE49-F238E27FC236}">
                    <a16:creationId xmlns:a16="http://schemas.microsoft.com/office/drawing/2014/main" id="{7BE2B61E-0E24-A84C-9D81-46D36533F3A8}"/>
                  </a:ext>
                </a:extLst>
              </p:cNvPr>
              <p:cNvGrpSpPr/>
              <p:nvPr userDrawn="1"/>
            </p:nvGrpSpPr>
            <p:grpSpPr>
              <a:xfrm>
                <a:off x="-3261070" y="3635199"/>
                <a:ext cx="168905" cy="104490"/>
                <a:chOff x="-3261070" y="3620931"/>
                <a:chExt cx="193920" cy="119965"/>
              </a:xfrm>
            </p:grpSpPr>
            <p:sp>
              <p:nvSpPr>
                <p:cNvPr id="110" name="Rechthoek 109">
                  <a:extLst>
                    <a:ext uri="{FF2B5EF4-FFF2-40B4-BE49-F238E27FC236}">
                      <a16:creationId xmlns:a16="http://schemas.microsoft.com/office/drawing/2014/main" id="{AA5C642A-8BF4-9746-892B-A5345F90E8BD}"/>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111" name="Groep 110">
                  <a:extLst>
                    <a:ext uri="{FF2B5EF4-FFF2-40B4-BE49-F238E27FC236}">
                      <a16:creationId xmlns:a16="http://schemas.microsoft.com/office/drawing/2014/main" id="{2FDF3213-BBDF-6549-8F70-8E938D973E40}"/>
                    </a:ext>
                  </a:extLst>
                </p:cNvPr>
                <p:cNvGrpSpPr/>
                <p:nvPr userDrawn="1"/>
              </p:nvGrpSpPr>
              <p:grpSpPr>
                <a:xfrm>
                  <a:off x="-3261070" y="3622063"/>
                  <a:ext cx="141113" cy="117345"/>
                  <a:chOff x="1094874" y="-878306"/>
                  <a:chExt cx="867364" cy="613611"/>
                </a:xfrm>
              </p:grpSpPr>
              <p:cxnSp>
                <p:nvCxnSpPr>
                  <p:cNvPr id="121" name="Rechte verbindingslijn 120">
                    <a:extLst>
                      <a:ext uri="{FF2B5EF4-FFF2-40B4-BE49-F238E27FC236}">
                        <a16:creationId xmlns:a16="http://schemas.microsoft.com/office/drawing/2014/main" id="{48EAD5FE-0465-0544-AB09-105C04B8B60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C8DA9D8D-CD06-FC4F-AE2B-C01E75DD838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3" name="Groep 122">
                    <a:extLst>
                      <a:ext uri="{FF2B5EF4-FFF2-40B4-BE49-F238E27FC236}">
                        <a16:creationId xmlns:a16="http://schemas.microsoft.com/office/drawing/2014/main" id="{BEC10585-692E-6D4D-B206-6CF3B4B596E3}"/>
                      </a:ext>
                    </a:extLst>
                  </p:cNvPr>
                  <p:cNvGrpSpPr/>
                  <p:nvPr userDrawn="1"/>
                </p:nvGrpSpPr>
                <p:grpSpPr>
                  <a:xfrm>
                    <a:off x="1270535" y="-878306"/>
                    <a:ext cx="526983" cy="613611"/>
                    <a:chOff x="1270535" y="-745959"/>
                    <a:chExt cx="526983" cy="481264"/>
                  </a:xfrm>
                </p:grpSpPr>
                <p:cxnSp>
                  <p:nvCxnSpPr>
                    <p:cNvPr id="124" name="Rechte verbindingslijn 123">
                      <a:extLst>
                        <a:ext uri="{FF2B5EF4-FFF2-40B4-BE49-F238E27FC236}">
                          <a16:creationId xmlns:a16="http://schemas.microsoft.com/office/drawing/2014/main" id="{200F877B-80C6-9544-9B21-512252C6F2F6}"/>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ED554B27-0020-9B45-8F70-27D5D556122B}"/>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2EF72416-5529-424E-9519-D61BC8C01532}"/>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83A56A88-3A63-D144-9B18-E4087580740D}"/>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12" name="Rechte verbindingslijn 111">
                  <a:extLst>
                    <a:ext uri="{FF2B5EF4-FFF2-40B4-BE49-F238E27FC236}">
                      <a16:creationId xmlns:a16="http://schemas.microsoft.com/office/drawing/2014/main" id="{5E7AFCC3-8BE3-E44C-8A1D-CC31167FFE06}"/>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8D544B1A-900C-3446-82FC-6892E1CB9BB7}"/>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F48DA7A7-4BAB-B240-9C3C-17DF01635910}"/>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DBA560D0-94C3-194B-924F-5C94F880FF3B}"/>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16" name="Rechthoek 115">
                  <a:extLst>
                    <a:ext uri="{FF2B5EF4-FFF2-40B4-BE49-F238E27FC236}">
                      <a16:creationId xmlns:a16="http://schemas.microsoft.com/office/drawing/2014/main" id="{A0DE57AE-8FA1-0B47-A098-F0A1A68E02A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117" name="Groep 116">
                  <a:extLst>
                    <a:ext uri="{FF2B5EF4-FFF2-40B4-BE49-F238E27FC236}">
                      <a16:creationId xmlns:a16="http://schemas.microsoft.com/office/drawing/2014/main" id="{BAD03B77-8464-1947-AB3D-EF943B0D73E4}"/>
                    </a:ext>
                  </a:extLst>
                </p:cNvPr>
                <p:cNvGrpSpPr/>
                <p:nvPr userDrawn="1"/>
              </p:nvGrpSpPr>
              <p:grpSpPr>
                <a:xfrm rot="2700000">
                  <a:off x="-3158000" y="3650045"/>
                  <a:ext cx="34350" cy="147351"/>
                  <a:chOff x="3148392" y="-836646"/>
                  <a:chExt cx="132124" cy="596095"/>
                </a:xfrm>
                <a:solidFill>
                  <a:srgbClr val="3399FF"/>
                </a:solidFill>
              </p:grpSpPr>
              <p:sp>
                <p:nvSpPr>
                  <p:cNvPr id="118" name="Rechthoek 117">
                    <a:extLst>
                      <a:ext uri="{FF2B5EF4-FFF2-40B4-BE49-F238E27FC236}">
                        <a16:creationId xmlns:a16="http://schemas.microsoft.com/office/drawing/2014/main" id="{E0C87149-BF10-E34C-BE6E-E50D1E3AFD01}"/>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19" name="Rechthoek: afgeronde bovenhoeken 272">
                    <a:extLst>
                      <a:ext uri="{FF2B5EF4-FFF2-40B4-BE49-F238E27FC236}">
                        <a16:creationId xmlns:a16="http://schemas.microsoft.com/office/drawing/2014/main" id="{3B528118-2030-7E4B-98C2-CCA9327C0BA8}"/>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20" name="Gelijkbenige driehoek 273">
                    <a:extLst>
                      <a:ext uri="{FF2B5EF4-FFF2-40B4-BE49-F238E27FC236}">
                        <a16:creationId xmlns:a16="http://schemas.microsoft.com/office/drawing/2014/main" id="{C3FC33CD-6472-6047-8A99-1A3EB0D17665}"/>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sp>
          <p:nvSpPr>
            <p:cNvPr id="84" name="Rechthoek 83">
              <a:extLst>
                <a:ext uri="{FF2B5EF4-FFF2-40B4-BE49-F238E27FC236}">
                  <a16:creationId xmlns:a16="http://schemas.microsoft.com/office/drawing/2014/main" id="{F198449D-04E7-C646-938C-77B2131BD5D4}"/>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invoegen/opmaken</a:t>
              </a:r>
            </a:p>
          </p:txBody>
        </p:sp>
        <p:sp>
          <p:nvSpPr>
            <p:cNvPr id="85" name="Ovaal 84">
              <a:extLst>
                <a:ext uri="{FF2B5EF4-FFF2-40B4-BE49-F238E27FC236}">
                  <a16:creationId xmlns:a16="http://schemas.microsoft.com/office/drawing/2014/main" id="{DE398523-8551-0745-8C67-2F6559D0AB3B}"/>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6" name="Rechthoek 85">
              <a:extLst>
                <a:ext uri="{FF2B5EF4-FFF2-40B4-BE49-F238E27FC236}">
                  <a16:creationId xmlns:a16="http://schemas.microsoft.com/office/drawing/2014/main" id="{EB70D4BB-C712-5F41-9ED5-446DC12D9A92}"/>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7" name="Ovaal 86">
              <a:extLst>
                <a:ext uri="{FF2B5EF4-FFF2-40B4-BE49-F238E27FC236}">
                  <a16:creationId xmlns:a16="http://schemas.microsoft.com/office/drawing/2014/main" id="{5E2F9BD9-0169-A049-B37F-F5A7A38BE21A}"/>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8" name="Rechthoek 87">
              <a:extLst>
                <a:ext uri="{FF2B5EF4-FFF2-40B4-BE49-F238E27FC236}">
                  <a16:creationId xmlns:a16="http://schemas.microsoft.com/office/drawing/2014/main" id="{39A327C1-0209-CB4D-836B-D68DC02191E3}"/>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9" name="Groep 88">
              <a:extLst>
                <a:ext uri="{FF2B5EF4-FFF2-40B4-BE49-F238E27FC236}">
                  <a16:creationId xmlns:a16="http://schemas.microsoft.com/office/drawing/2014/main" id="{97F49DCE-3AD6-F643-B71A-A6A323E9E8C5}"/>
                </a:ext>
              </a:extLst>
            </p:cNvPr>
            <p:cNvGrpSpPr/>
            <p:nvPr userDrawn="1"/>
          </p:nvGrpSpPr>
          <p:grpSpPr>
            <a:xfrm>
              <a:off x="12852713" y="2164285"/>
              <a:ext cx="825500" cy="209550"/>
              <a:chOff x="13504624" y="2482850"/>
              <a:chExt cx="825500" cy="209550"/>
            </a:xfrm>
          </p:grpSpPr>
          <p:sp>
            <p:nvSpPr>
              <p:cNvPr id="100" name="Rechthoek 99">
                <a:extLst>
                  <a:ext uri="{FF2B5EF4-FFF2-40B4-BE49-F238E27FC236}">
                    <a16:creationId xmlns:a16="http://schemas.microsoft.com/office/drawing/2014/main" id="{74621221-572C-FB49-B22D-0F52A7F40F2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01" name="Rechte verbindingslijn 100">
                <a:extLst>
                  <a:ext uri="{FF2B5EF4-FFF2-40B4-BE49-F238E27FC236}">
                    <a16:creationId xmlns:a16="http://schemas.microsoft.com/office/drawing/2014/main" id="{476B734A-1AE3-A446-9140-DEC7526622C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2" name="Gelijkbenige driehoek 161">
                <a:extLst>
                  <a:ext uri="{FF2B5EF4-FFF2-40B4-BE49-F238E27FC236}">
                    <a16:creationId xmlns:a16="http://schemas.microsoft.com/office/drawing/2014/main" id="{E0DDD231-725B-0C49-AE85-E52A51938BB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90" name="Groep 89">
              <a:extLst>
                <a:ext uri="{FF2B5EF4-FFF2-40B4-BE49-F238E27FC236}">
                  <a16:creationId xmlns:a16="http://schemas.microsoft.com/office/drawing/2014/main" id="{A532F75F-DA01-C54C-8C78-918A82B3D370}"/>
                </a:ext>
              </a:extLst>
            </p:cNvPr>
            <p:cNvGrpSpPr/>
            <p:nvPr userDrawn="1"/>
          </p:nvGrpSpPr>
          <p:grpSpPr>
            <a:xfrm>
              <a:off x="12847433" y="1232480"/>
              <a:ext cx="289372" cy="314992"/>
              <a:chOff x="7322769" y="-310267"/>
              <a:chExt cx="289372" cy="314992"/>
            </a:xfrm>
          </p:grpSpPr>
          <p:sp>
            <p:nvSpPr>
              <p:cNvPr id="97" name="Rechthoek 96">
                <a:extLst>
                  <a:ext uri="{FF2B5EF4-FFF2-40B4-BE49-F238E27FC236}">
                    <a16:creationId xmlns:a16="http://schemas.microsoft.com/office/drawing/2014/main" id="{ED15F202-4402-844D-9530-0FE5EE38884C}"/>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5BC4A926-B0C5-E64D-B5FF-6FB7A8D63A07}"/>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325BAB70-1D42-8C47-9F25-9AED4EBF938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9C0F7E78-8530-BF47-B5BD-9286D911C99C}"/>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2" name="Rechthoek 91">
              <a:extLst>
                <a:ext uri="{FF2B5EF4-FFF2-40B4-BE49-F238E27FC236}">
                  <a16:creationId xmlns:a16="http://schemas.microsoft.com/office/drawing/2014/main" id="{261AEA26-7627-E740-A97C-B3F753A96572}"/>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93" name="Rechthoek 92">
              <a:extLst>
                <a:ext uri="{FF2B5EF4-FFF2-40B4-BE49-F238E27FC236}">
                  <a16:creationId xmlns:a16="http://schemas.microsoft.com/office/drawing/2014/main" id="{92C9CFC6-378C-6941-A66C-90B1BD593B00}"/>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94" name="ICOON_info">
              <a:extLst>
                <a:ext uri="{FF2B5EF4-FFF2-40B4-BE49-F238E27FC236}">
                  <a16:creationId xmlns:a16="http://schemas.microsoft.com/office/drawing/2014/main" id="{C454AC1B-2DAF-6C4F-B4A2-35C68EF50C87}"/>
                </a:ext>
              </a:extLst>
            </p:cNvPr>
            <p:cNvGrpSpPr/>
            <p:nvPr userDrawn="1"/>
          </p:nvGrpSpPr>
          <p:grpSpPr>
            <a:xfrm>
              <a:off x="15787296" y="5092834"/>
              <a:ext cx="283685" cy="283685"/>
              <a:chOff x="-510741" y="5913713"/>
              <a:chExt cx="267555" cy="267555"/>
            </a:xfrm>
          </p:grpSpPr>
          <p:sp>
            <p:nvSpPr>
              <p:cNvPr id="95" name="Ovaal 94">
                <a:extLst>
                  <a:ext uri="{FF2B5EF4-FFF2-40B4-BE49-F238E27FC236}">
                    <a16:creationId xmlns:a16="http://schemas.microsoft.com/office/drawing/2014/main" id="{6EE9C180-84DC-A641-8AB0-E2DCA9CDFEF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6" name="Graphic 163" descr="Informatie">
                <a:extLst>
                  <a:ext uri="{FF2B5EF4-FFF2-40B4-BE49-F238E27FC236}">
                    <a16:creationId xmlns:a16="http://schemas.microsoft.com/office/drawing/2014/main" id="{79F9B1FA-09A3-4D44-8EC1-618B473EB88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1468246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001CB19-8974-A54C-B09C-B24FC0FE5A87}"/>
              </a:ext>
            </a:extLst>
          </p:cNvPr>
          <p:cNvSpPr>
            <a:spLocks noGrp="1"/>
          </p:cNvSpPr>
          <p:nvPr>
            <p:ph type="title"/>
          </p:nvPr>
        </p:nvSpPr>
        <p:spPr>
          <a:xfrm>
            <a:off x="695325" y="692151"/>
            <a:ext cx="10801349" cy="433387"/>
          </a:xfrm>
          <a:prstGeom prst="rect">
            <a:avLst/>
          </a:prstGeom>
        </p:spPr>
        <p:txBody>
          <a:bodyPr vert="horz" wrap="square" lIns="0" tIns="0" rIns="0" bIns="0" rtlCol="0" anchor="t" anchorCtr="0">
            <a:noAutofit/>
          </a:bodyPr>
          <a:lstStyle/>
          <a:p>
            <a:r>
              <a:rPr lang="nl-NL"/>
              <a:t>Klik om stijl te bewerken</a:t>
            </a:r>
          </a:p>
        </p:txBody>
      </p:sp>
      <p:sp>
        <p:nvSpPr>
          <p:cNvPr id="3" name="Tijdelijke aanduiding voor tekst 2">
            <a:extLst>
              <a:ext uri="{FF2B5EF4-FFF2-40B4-BE49-F238E27FC236}">
                <a16:creationId xmlns:a16="http://schemas.microsoft.com/office/drawing/2014/main" id="{8E10D17A-635B-DF4D-B116-BCA1F75CF5C2}"/>
              </a:ext>
            </a:extLst>
          </p:cNvPr>
          <p:cNvSpPr>
            <a:spLocks noGrp="1"/>
          </p:cNvSpPr>
          <p:nvPr>
            <p:ph type="body" idx="1"/>
          </p:nvPr>
        </p:nvSpPr>
        <p:spPr>
          <a:xfrm>
            <a:off x="695325" y="2312987"/>
            <a:ext cx="10801350" cy="3563938"/>
          </a:xfrm>
          <a:prstGeom prst="rect">
            <a:avLst/>
          </a:prstGeom>
        </p:spPr>
        <p:txBody>
          <a:bodyPr vert="horz" lIns="0" tIns="0" rIns="0" bIns="0" rtlCol="0">
            <a:noAutofit/>
          </a:bodyPr>
          <a:lstStyle/>
          <a:p>
            <a:pPr lvl="0"/>
            <a:r>
              <a:rPr lang="nl-NL" err="1"/>
              <a:t>Bullet</a:t>
            </a:r>
            <a:endParaRPr lang="nl-NL"/>
          </a:p>
          <a:p>
            <a:pPr lvl="1"/>
            <a:r>
              <a:rPr lang="nl-NL"/>
              <a:t>Sub-</a:t>
            </a:r>
            <a:r>
              <a:rPr lang="nl-NL" err="1"/>
              <a:t>bullet</a:t>
            </a:r>
            <a:r>
              <a:rPr lang="nl-NL"/>
              <a:t> #1</a:t>
            </a:r>
          </a:p>
          <a:p>
            <a:pPr lvl="2"/>
            <a:r>
              <a:rPr lang="nl-NL"/>
              <a:t>Sub-</a:t>
            </a:r>
            <a:r>
              <a:rPr lang="nl-NL" err="1"/>
              <a:t>bullet</a:t>
            </a:r>
            <a:r>
              <a:rPr lang="nl-NL"/>
              <a:t> #2</a:t>
            </a:r>
          </a:p>
          <a:p>
            <a:pPr lvl="3"/>
            <a:r>
              <a:rPr lang="nl-NL"/>
              <a:t>Leestekst</a:t>
            </a:r>
          </a:p>
          <a:p>
            <a:pPr lvl="4"/>
            <a:r>
              <a:rPr lang="nl-NL"/>
              <a:t>Subtitel #1</a:t>
            </a:r>
          </a:p>
          <a:p>
            <a:pPr lvl="5"/>
            <a:r>
              <a:rPr lang="nl-NL"/>
              <a:t>Alt. Subtitel #2</a:t>
            </a:r>
          </a:p>
          <a:p>
            <a:pPr lvl="6"/>
            <a:r>
              <a:rPr lang="nl-NL"/>
              <a:t>Numerieke </a:t>
            </a:r>
            <a:r>
              <a:rPr lang="nl-NL" err="1"/>
              <a:t>bullet</a:t>
            </a:r>
            <a:endParaRPr lang="nl-NL"/>
          </a:p>
          <a:p>
            <a:pPr lvl="7"/>
            <a:r>
              <a:rPr lang="nl-NL"/>
              <a:t>Alfabetische </a:t>
            </a:r>
            <a:r>
              <a:rPr lang="nl-NL" err="1"/>
              <a:t>bullet</a:t>
            </a:r>
            <a:endParaRPr lang="nl-NL"/>
          </a:p>
          <a:p>
            <a:pPr lvl="8"/>
            <a:r>
              <a:rPr lang="nl-NL"/>
              <a:t>Bronvermelding</a:t>
            </a:r>
          </a:p>
        </p:txBody>
      </p:sp>
      <p:sp>
        <p:nvSpPr>
          <p:cNvPr id="5" name="Tijdelijke aanduiding voor voettekst 4">
            <a:extLst>
              <a:ext uri="{FF2B5EF4-FFF2-40B4-BE49-F238E27FC236}">
                <a16:creationId xmlns:a16="http://schemas.microsoft.com/office/drawing/2014/main" id="{456345DF-AE51-1345-BFD6-0EC5CE98C1BA}"/>
              </a:ext>
            </a:extLst>
          </p:cNvPr>
          <p:cNvSpPr>
            <a:spLocks noGrp="1"/>
          </p:cNvSpPr>
          <p:nvPr>
            <p:ph type="ftr" sz="quarter" idx="3"/>
          </p:nvPr>
        </p:nvSpPr>
        <p:spPr>
          <a:xfrm>
            <a:off x="929515" y="6381749"/>
            <a:ext cx="5166486" cy="215901"/>
          </a:xfrm>
          <a:prstGeom prst="rect">
            <a:avLst/>
          </a:prstGeom>
        </p:spPr>
        <p:txBody>
          <a:bodyPr vert="horz" lIns="0" tIns="0" rIns="0" bIns="0" rtlCol="0" anchor="ctr"/>
          <a:lstStyle>
            <a:lvl1pPr algn="l">
              <a:lnSpc>
                <a:spcPct val="90000"/>
              </a:lnSpc>
              <a:spcBef>
                <a:spcPts val="600"/>
              </a:spcBef>
              <a:spcAft>
                <a:spcPts val="600"/>
              </a:spcAft>
              <a:defRPr sz="1000">
                <a:solidFill>
                  <a:schemeClr val="tx1"/>
                </a:solidFill>
              </a:defRPr>
            </a:lvl1pPr>
          </a:lstStyle>
          <a:p>
            <a:r>
              <a:rPr lang="nl-NL" err="1"/>
              <a:t>Templateset</a:t>
            </a:r>
            <a:r>
              <a:rPr lang="nl-NL"/>
              <a:t> TSN Thuiszorg</a:t>
            </a:r>
          </a:p>
        </p:txBody>
      </p:sp>
      <p:sp>
        <p:nvSpPr>
          <p:cNvPr id="6" name="Tijdelijke aanduiding voor dianummer 5">
            <a:extLst>
              <a:ext uri="{FF2B5EF4-FFF2-40B4-BE49-F238E27FC236}">
                <a16:creationId xmlns:a16="http://schemas.microsoft.com/office/drawing/2014/main" id="{54267BCB-494C-0A41-9A11-15A201DB2339}"/>
              </a:ext>
            </a:extLst>
          </p:cNvPr>
          <p:cNvSpPr>
            <a:spLocks noGrp="1"/>
          </p:cNvSpPr>
          <p:nvPr>
            <p:ph type="sldNum" sz="quarter" idx="4"/>
          </p:nvPr>
        </p:nvSpPr>
        <p:spPr>
          <a:xfrm>
            <a:off x="695325" y="6381749"/>
            <a:ext cx="234189" cy="215901"/>
          </a:xfrm>
          <a:prstGeom prst="rect">
            <a:avLst/>
          </a:prstGeom>
        </p:spPr>
        <p:txBody>
          <a:bodyPr vert="horz" wrap="none" lIns="0" tIns="0" rIns="0" bIns="0" rtlCol="0" anchor="ctr"/>
          <a:lstStyle>
            <a:lvl1pPr algn="l">
              <a:lnSpc>
                <a:spcPct val="90000"/>
              </a:lnSpc>
              <a:spcBef>
                <a:spcPts val="600"/>
              </a:spcBef>
              <a:spcAft>
                <a:spcPts val="600"/>
              </a:spcAft>
              <a:defRPr sz="1000" b="1">
                <a:solidFill>
                  <a:schemeClr val="bg2"/>
                </a:solidFill>
                <a:latin typeface="+mj-lt"/>
              </a:defRPr>
            </a:lvl1pPr>
          </a:lstStyle>
          <a:p>
            <a:fld id="{50E5CD75-C378-6A4E-B4FC-696468C14F04}" type="slidenum">
              <a:rPr lang="nl-NL" smtClean="0"/>
              <a:pPr/>
              <a:t>‹nr.›</a:t>
            </a:fld>
            <a:endParaRPr lang="nl-NL"/>
          </a:p>
        </p:txBody>
      </p:sp>
      <p:sp>
        <p:nvSpPr>
          <p:cNvPr id="12" name="Tekstvak 11">
            <a:extLst>
              <a:ext uri="{FF2B5EF4-FFF2-40B4-BE49-F238E27FC236}">
                <a16:creationId xmlns:a16="http://schemas.microsoft.com/office/drawing/2014/main" id="{D5ADDF3D-0F7C-0243-B2E7-9BBB68F8A62D}"/>
              </a:ext>
            </a:extLst>
          </p:cNvPr>
          <p:cNvSpPr txBox="1"/>
          <p:nvPr userDrawn="1"/>
        </p:nvSpPr>
        <p:spPr>
          <a:xfrm>
            <a:off x="2178158" y="-581749"/>
            <a:ext cx="7842142" cy="246221"/>
          </a:xfrm>
          <a:prstGeom prst="rect">
            <a:avLst/>
          </a:prstGeom>
          <a:noFill/>
        </p:spPr>
        <p:txBody>
          <a:bodyPr wrap="square" rtlCol="0">
            <a:spAutoFit/>
          </a:bodyPr>
          <a:lstStyle/>
          <a:p>
            <a:pPr algn="ctr"/>
            <a:r>
              <a:rPr lang="nl-NL" sz="1000" b="1" i="0" spc="0" baseline="0" noProof="0">
                <a:solidFill>
                  <a:schemeClr val="bg2"/>
                </a:solidFill>
                <a:latin typeface="+mj-lt"/>
                <a:cs typeface="Calibri" panose="020F0502020204030204" pitchFamily="34" charset="0"/>
              </a:rPr>
              <a:t>TSN</a:t>
            </a:r>
          </a:p>
        </p:txBody>
      </p:sp>
      <p:grpSp>
        <p:nvGrpSpPr>
          <p:cNvPr id="10" name="INSTRUCTIE">
            <a:extLst>
              <a:ext uri="{FF2B5EF4-FFF2-40B4-BE49-F238E27FC236}">
                <a16:creationId xmlns:a16="http://schemas.microsoft.com/office/drawing/2014/main" id="{728CEE23-8B4E-664C-B881-76F48964C03D}"/>
              </a:ext>
            </a:extLst>
          </p:cNvPr>
          <p:cNvGrpSpPr/>
          <p:nvPr userDrawn="1"/>
        </p:nvGrpSpPr>
        <p:grpSpPr>
          <a:xfrm>
            <a:off x="5846" y="7033211"/>
            <a:ext cx="3727954" cy="1728407"/>
            <a:chOff x="5846" y="7033211"/>
            <a:chExt cx="3727954" cy="1728407"/>
          </a:xfrm>
        </p:grpSpPr>
        <p:sp>
          <p:nvSpPr>
            <p:cNvPr id="11" name="Rechthoek 10">
              <a:extLst>
                <a:ext uri="{FF2B5EF4-FFF2-40B4-BE49-F238E27FC236}">
                  <a16:creationId xmlns:a16="http://schemas.microsoft.com/office/drawing/2014/main" id="{5C0AC998-A07F-BB41-A6FF-D5AE822BBE5E}"/>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13" name="Ovaal 12">
              <a:extLst>
                <a:ext uri="{FF2B5EF4-FFF2-40B4-BE49-F238E27FC236}">
                  <a16:creationId xmlns:a16="http://schemas.microsoft.com/office/drawing/2014/main" id="{6D5E71C1-68F3-544F-881E-A009CEE5410A}"/>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 name="Rechthoek 13">
              <a:extLst>
                <a:ext uri="{FF2B5EF4-FFF2-40B4-BE49-F238E27FC236}">
                  <a16:creationId xmlns:a16="http://schemas.microsoft.com/office/drawing/2014/main" id="{33A71394-0090-0743-B271-D3967A8B69A3}"/>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Ovaal 14">
              <a:extLst>
                <a:ext uri="{FF2B5EF4-FFF2-40B4-BE49-F238E27FC236}">
                  <a16:creationId xmlns:a16="http://schemas.microsoft.com/office/drawing/2014/main" id="{76A5A4B5-33F5-B540-9AFE-1BF9CFB37E6D}"/>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 name="Rechthoek 15">
              <a:extLst>
                <a:ext uri="{FF2B5EF4-FFF2-40B4-BE49-F238E27FC236}">
                  <a16:creationId xmlns:a16="http://schemas.microsoft.com/office/drawing/2014/main" id="{B2BA52D2-2EF8-E84B-9E00-F1DC43F49111}"/>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7" name="Groep 16">
              <a:extLst>
                <a:ext uri="{FF2B5EF4-FFF2-40B4-BE49-F238E27FC236}">
                  <a16:creationId xmlns:a16="http://schemas.microsoft.com/office/drawing/2014/main" id="{06336EE3-0F7A-D745-BB18-93921E1F0E32}"/>
                </a:ext>
              </a:extLst>
            </p:cNvPr>
            <p:cNvGrpSpPr/>
            <p:nvPr userDrawn="1"/>
          </p:nvGrpSpPr>
          <p:grpSpPr>
            <a:xfrm>
              <a:off x="2939884" y="7739834"/>
              <a:ext cx="681133" cy="750023"/>
              <a:chOff x="-910573" y="4987990"/>
              <a:chExt cx="681133" cy="750023"/>
            </a:xfrm>
          </p:grpSpPr>
          <p:grpSp>
            <p:nvGrpSpPr>
              <p:cNvPr id="18" name="Groep 17">
                <a:extLst>
                  <a:ext uri="{FF2B5EF4-FFF2-40B4-BE49-F238E27FC236}">
                    <a16:creationId xmlns:a16="http://schemas.microsoft.com/office/drawing/2014/main" id="{CC4F2A46-FD8B-8240-ADCF-36CFACE61348}"/>
                  </a:ext>
                </a:extLst>
              </p:cNvPr>
              <p:cNvGrpSpPr/>
              <p:nvPr userDrawn="1"/>
            </p:nvGrpSpPr>
            <p:grpSpPr>
              <a:xfrm>
                <a:off x="-713542" y="4987990"/>
                <a:ext cx="287071" cy="379107"/>
                <a:chOff x="-4050578" y="288410"/>
                <a:chExt cx="322125" cy="379107"/>
              </a:xfrm>
            </p:grpSpPr>
            <p:sp>
              <p:nvSpPr>
                <p:cNvPr id="20" name="Rechthoek met één afgeknipte en afgeronde hoek 47">
                  <a:extLst>
                    <a:ext uri="{FF2B5EF4-FFF2-40B4-BE49-F238E27FC236}">
                      <a16:creationId xmlns:a16="http://schemas.microsoft.com/office/drawing/2014/main" id="{C73B23C7-1D13-6147-9B98-9B1F27F3E85A}"/>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 name="Rechthoekige driehoek 20">
                  <a:extLst>
                    <a:ext uri="{FF2B5EF4-FFF2-40B4-BE49-F238E27FC236}">
                      <a16:creationId xmlns:a16="http://schemas.microsoft.com/office/drawing/2014/main" id="{28D06EC7-4A09-8E40-8BE3-D1008E26B441}"/>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 name="Rechthoek 21">
                  <a:extLst>
                    <a:ext uri="{FF2B5EF4-FFF2-40B4-BE49-F238E27FC236}">
                      <a16:creationId xmlns:a16="http://schemas.microsoft.com/office/drawing/2014/main" id="{7EBC2917-A19B-B949-8BFD-747F621DEF4D}"/>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3" name="Rechthoek 22">
                  <a:extLst>
                    <a:ext uri="{FF2B5EF4-FFF2-40B4-BE49-F238E27FC236}">
                      <a16:creationId xmlns:a16="http://schemas.microsoft.com/office/drawing/2014/main" id="{8542F8FB-5D00-8646-A80C-CB6B2B5809C1}"/>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9" name="Rechthoek 18">
                <a:extLst>
                  <a:ext uri="{FF2B5EF4-FFF2-40B4-BE49-F238E27FC236}">
                    <a16:creationId xmlns:a16="http://schemas.microsoft.com/office/drawing/2014/main" id="{2713DCAF-229B-E94D-9701-68D7107EA0CC}"/>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4" name="Tijdelijke aanduiding voor datum 3">
            <a:extLst>
              <a:ext uri="{FF2B5EF4-FFF2-40B4-BE49-F238E27FC236}">
                <a16:creationId xmlns:a16="http://schemas.microsoft.com/office/drawing/2014/main" id="{F239FF6A-CB0C-1D4A-9376-D467B877C406}"/>
              </a:ext>
            </a:extLst>
          </p:cNvPr>
          <p:cNvSpPr>
            <a:spLocks noGrp="1"/>
          </p:cNvSpPr>
          <p:nvPr>
            <p:ph type="dt" sz="half" idx="2"/>
          </p:nvPr>
        </p:nvSpPr>
        <p:spPr>
          <a:xfrm>
            <a:off x="8753475" y="7084114"/>
            <a:ext cx="2743200" cy="215901"/>
          </a:xfrm>
          <a:prstGeom prst="rect">
            <a:avLst/>
          </a:prstGeom>
        </p:spPr>
        <p:txBody>
          <a:bodyPr vert="horz" wrap="none" lIns="0" tIns="0" rIns="0" bIns="0" rtlCol="0" anchor="ctr"/>
          <a:lstStyle>
            <a:lvl1pPr algn="r">
              <a:lnSpc>
                <a:spcPct val="90000"/>
              </a:lnSpc>
              <a:spcBef>
                <a:spcPts val="600"/>
              </a:spcBef>
              <a:spcAft>
                <a:spcPts val="600"/>
              </a:spcAft>
              <a:defRPr sz="1000">
                <a:solidFill>
                  <a:schemeClr val="tx1"/>
                </a:solidFill>
              </a:defRPr>
            </a:lvl1pPr>
          </a:lstStyle>
          <a:p>
            <a:fld id="{EFD14215-EC52-5C4B-88FE-488525F849FD}" type="datetime1">
              <a:rPr lang="nl-NL" smtClean="0"/>
              <a:pPr/>
              <a:t>8-5-2026</a:t>
            </a:fld>
            <a:endParaRPr lang="nl-NL"/>
          </a:p>
        </p:txBody>
      </p:sp>
      <p:pic>
        <p:nvPicPr>
          <p:cNvPr id="7" name="Graphic 6">
            <a:extLst>
              <a:ext uri="{FF2B5EF4-FFF2-40B4-BE49-F238E27FC236}">
                <a16:creationId xmlns:a16="http://schemas.microsoft.com/office/drawing/2014/main" id="{11F40381-C1DB-C0B2-594D-F7D817BEBA89}"/>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11041498" y="6285776"/>
            <a:ext cx="455176" cy="415786"/>
          </a:xfrm>
          <a:prstGeom prst="rect">
            <a:avLst/>
          </a:prstGeom>
        </p:spPr>
      </p:pic>
    </p:spTree>
    <p:extLst>
      <p:ext uri="{BB962C8B-B14F-4D97-AF65-F5344CB8AC3E}">
        <p14:creationId xmlns:p14="http://schemas.microsoft.com/office/powerpoint/2010/main" val="1579373344"/>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4" r:id="rId4"/>
    <p:sldLayoutId id="2147483650" r:id="rId5"/>
    <p:sldLayoutId id="2147483651"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ts val="600"/>
        </a:spcBef>
        <a:spcAft>
          <a:spcPts val="600"/>
        </a:spcAft>
        <a:buNone/>
        <a:defRPr sz="4000" b="1" kern="1200">
          <a:solidFill>
            <a:schemeClr val="bg2"/>
          </a:solidFill>
          <a:latin typeface="+mj-lt"/>
          <a:ea typeface="+mj-ea"/>
          <a:cs typeface="+mj-cs"/>
        </a:defRPr>
      </a:lvl1pPr>
    </p:titleStyle>
    <p:bodyStyle>
      <a:lvl1pPr marL="266700" indent="-266700" algn="l" defTabSz="914400" rtl="0" eaLnBrk="1" latinLnBrk="0" hangingPunct="1">
        <a:lnSpc>
          <a:spcPct val="90000"/>
        </a:lnSpc>
        <a:spcBef>
          <a:spcPts val="600"/>
        </a:spcBef>
        <a:spcAft>
          <a:spcPts val="600"/>
        </a:spcAft>
        <a:buClr>
          <a:schemeClr val="bg2"/>
        </a:buClr>
        <a:buFont typeface="Arial" panose="020B0604020202020204" pitchFamily="34" charset="0"/>
        <a:buChar char="•"/>
        <a:tabLst/>
        <a:defRPr sz="1600" kern="1200">
          <a:solidFill>
            <a:schemeClr val="tx1"/>
          </a:solidFill>
          <a:latin typeface="+mn-lt"/>
          <a:ea typeface="+mn-ea"/>
          <a:cs typeface="+mn-cs"/>
        </a:defRPr>
      </a:lvl1pPr>
      <a:lvl2pPr marL="533400" indent="-2667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800100" indent="-266700" algn="l" defTabSz="914400" rtl="0" eaLnBrk="1" latinLnBrk="0" hangingPunct="1">
        <a:lnSpc>
          <a:spcPct val="90000"/>
        </a:lnSpc>
        <a:spcBef>
          <a:spcPts val="600"/>
        </a:spcBef>
        <a:spcAft>
          <a:spcPts val="600"/>
        </a:spcAft>
        <a:buClr>
          <a:schemeClr val="bg2"/>
        </a:buClr>
        <a:buFont typeface="Systeemlettertype regulier"/>
        <a:buChar char="–"/>
        <a:tabLst/>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tabLst/>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tabLst/>
        <a:defRPr sz="2000" b="1" kern="1200">
          <a:solidFill>
            <a:schemeClr val="bg2"/>
          </a:solidFill>
          <a:latin typeface="+mj-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2000" b="1" kern="1200">
          <a:solidFill>
            <a:schemeClr val="tx2"/>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bg2"/>
        </a:buClr>
        <a:buFont typeface="+mj-lt"/>
        <a:buAutoNum type="arabicPeriod"/>
        <a:tabLst/>
        <a:defRPr sz="1600" kern="1200">
          <a:solidFill>
            <a:schemeClr val="tx1"/>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bg2"/>
        </a:buClr>
        <a:buFont typeface="+mj-lt"/>
        <a:buAutoNum type="alphaLcPeriod"/>
        <a:tabLst/>
        <a:defRPr sz="16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200" i="1" kern="1200">
          <a:solidFill>
            <a:schemeClr val="bg1">
              <a:lumMod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orient="horz" pos="96" userDrawn="1">
          <p15:clr>
            <a:srgbClr val="F26B43"/>
          </p15:clr>
        </p15:guide>
        <p15:guide id="3" pos="98" userDrawn="1">
          <p15:clr>
            <a:srgbClr val="F26B43"/>
          </p15:clr>
        </p15:guide>
        <p15:guide id="4" pos="7582" userDrawn="1">
          <p15:clr>
            <a:srgbClr val="F26B43"/>
          </p15:clr>
        </p15:guide>
        <p15:guide id="5" pos="438" userDrawn="1">
          <p15:clr>
            <a:srgbClr val="F26B43"/>
          </p15:clr>
        </p15:guide>
        <p15:guide id="6" pos="7242" userDrawn="1">
          <p15:clr>
            <a:srgbClr val="F26B43"/>
          </p15:clr>
        </p15:guide>
        <p15:guide id="7" orient="horz" pos="436" userDrawn="1">
          <p15:clr>
            <a:srgbClr val="F26B43"/>
          </p15:clr>
        </p15:guide>
        <p15:guide id="8" orient="horz" pos="3521" userDrawn="1">
          <p15:clr>
            <a:srgbClr val="F26B43"/>
          </p15:clr>
        </p15:guide>
        <p15:guide id="9" orient="horz" pos="709" userDrawn="1">
          <p15:clr>
            <a:srgbClr val="F26B43"/>
          </p15:clr>
        </p15:guide>
        <p15:guide id="10" orient="horz" pos="754" userDrawn="1">
          <p15:clr>
            <a:srgbClr val="F26B43"/>
          </p15:clr>
        </p15:guide>
        <p15:guide id="11" orient="horz" pos="935" userDrawn="1">
          <p15:clr>
            <a:srgbClr val="F26B43"/>
          </p15:clr>
        </p15:guide>
        <p15:guide id="12" orient="horz" pos="1117" userDrawn="1">
          <p15:clr>
            <a:srgbClr val="F26B43"/>
          </p15:clr>
        </p15:guide>
        <p15:guide id="13" orient="horz" pos="4020" userDrawn="1">
          <p15:clr>
            <a:srgbClr val="F26B43"/>
          </p15:clr>
        </p15:guide>
        <p15:guide id="14" orient="horz" pos="4156" userDrawn="1">
          <p15:clr>
            <a:srgbClr val="F26B43"/>
          </p15:clr>
        </p15:guide>
        <p15:guide id="15" orient="horz" pos="1457" userDrawn="1">
          <p15:clr>
            <a:srgbClr val="F26B43"/>
          </p15:clr>
        </p15:guide>
        <p15:guide id="16"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customXml" Target="../ink/ink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hyperlink" Target="mailto:parkinson@tsnzorg.nl"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hyperlink" Target="https://tsnzorg.nl/specialistische-zorg/zorg-bij-parkinson" TargetMode="External"/><Relationship Id="rId3" Type="http://schemas.openxmlformats.org/officeDocument/2006/relationships/hyperlink" Target="https://www.iph.nl/meedoen/gratis-downloaden/" TargetMode="External"/><Relationship Id="rId7" Type="http://schemas.openxmlformats.org/officeDocument/2006/relationships/hyperlink" Target="https://www.parkinson-vereniging.nl/uitgelicht-bericht/2026/01/22/onderzoek-onthult-regionale-en-demografische-verschillen-in-parkinson-in-nederland" TargetMode="External"/><Relationship Id="rId2" Type="http://schemas.openxmlformats.org/officeDocument/2006/relationships/hyperlink" Target="https://www.dreamstime.com/creative-design-check-out-symbols-image213685696" TargetMode="External"/><Relationship Id="rId1" Type="http://schemas.openxmlformats.org/officeDocument/2006/relationships/slideLayout" Target="../slideLayouts/slideLayout5.xml"/><Relationship Id="rId6" Type="http://schemas.openxmlformats.org/officeDocument/2006/relationships/hyperlink" Target="https://www.parkinsonzorgzoeker.nl/#/" TargetMode="External"/><Relationship Id="rId5" Type="http://schemas.openxmlformats.org/officeDocument/2006/relationships/hyperlink" Target="https://parkinsonbasics.com/download/" TargetMode="External"/><Relationship Id="rId4" Type="http://schemas.openxmlformats.org/officeDocument/2006/relationships/hyperlink" Target="https://nos.nl/artikel/2599269-nieuw-onderzoek-toont-aan-waar-en-hoeveel-parkinson-er-in-nederland-voorkom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Afbeelding met persoon, kleding, glimlach, Menselijk gezicht&#10;&#10;Automatisch gegenereerde beschrijving">
            <a:extLst>
              <a:ext uri="{FF2B5EF4-FFF2-40B4-BE49-F238E27FC236}">
                <a16:creationId xmlns:a16="http://schemas.microsoft.com/office/drawing/2014/main" id="{11C6FC66-0AB2-1870-D6AE-81968F89DDBD}"/>
              </a:ext>
            </a:extLst>
          </p:cNvPr>
          <p:cNvPicPr>
            <a:picLocks noGrp="1" noChangeAspect="1"/>
          </p:cNvPicPr>
          <p:nvPr>
            <p:ph type="pic" sz="quarter" idx="16"/>
          </p:nvPr>
        </p:nvPicPr>
        <p:blipFill>
          <a:blip r:embed="rId2"/>
          <a:srcRect t="7918" r="14376" b="24667"/>
          <a:stretch/>
        </p:blipFill>
        <p:spPr>
          <a:xfrm>
            <a:off x="1412876" y="1196974"/>
            <a:ext cx="10779124" cy="5661026"/>
          </a:xfrm>
        </p:spPr>
      </p:pic>
      <p:sp>
        <p:nvSpPr>
          <p:cNvPr id="7" name="Tijdelijke aanduiding voor voettekst 6">
            <a:extLst>
              <a:ext uri="{FF2B5EF4-FFF2-40B4-BE49-F238E27FC236}">
                <a16:creationId xmlns:a16="http://schemas.microsoft.com/office/drawing/2014/main" id="{702B9A93-49BA-064A-8D15-DA7D82A83344}"/>
              </a:ext>
            </a:extLst>
          </p:cNvPr>
          <p:cNvSpPr>
            <a:spLocks noGrp="1"/>
          </p:cNvSpPr>
          <p:nvPr>
            <p:ph type="ftr" sz="quarter" idx="11"/>
          </p:nvPr>
        </p:nvSpPr>
        <p:spPr/>
        <p:txBody>
          <a:bodyPr/>
          <a:lstStyle/>
          <a:p>
            <a:r>
              <a:rPr lang="nl-NL"/>
              <a:t>Templateset TSN thuiszorg</a:t>
            </a:r>
          </a:p>
        </p:txBody>
      </p:sp>
      <p:sp>
        <p:nvSpPr>
          <p:cNvPr id="8" name="Tijdelijke aanduiding voor dianummer 7">
            <a:extLst>
              <a:ext uri="{FF2B5EF4-FFF2-40B4-BE49-F238E27FC236}">
                <a16:creationId xmlns:a16="http://schemas.microsoft.com/office/drawing/2014/main" id="{FE5BAF02-0B82-4747-B993-C25ECB275A97}"/>
              </a:ext>
            </a:extLst>
          </p:cNvPr>
          <p:cNvSpPr>
            <a:spLocks noGrp="1"/>
          </p:cNvSpPr>
          <p:nvPr>
            <p:ph type="sldNum" sz="quarter" idx="12"/>
          </p:nvPr>
        </p:nvSpPr>
        <p:spPr/>
        <p:txBody>
          <a:bodyPr/>
          <a:lstStyle/>
          <a:p>
            <a:fld id="{50E5CD75-C378-6A4E-B4FC-696468C14F04}" type="slidenum">
              <a:rPr lang="nl-NL" smtClean="0"/>
              <a:pPr/>
              <a:t>1</a:t>
            </a:fld>
            <a:endParaRPr lang="nl-NL"/>
          </a:p>
        </p:txBody>
      </p:sp>
      <p:sp>
        <p:nvSpPr>
          <p:cNvPr id="13" name="Tijdelijke aanduiding voor tekst 12">
            <a:extLst>
              <a:ext uri="{FF2B5EF4-FFF2-40B4-BE49-F238E27FC236}">
                <a16:creationId xmlns:a16="http://schemas.microsoft.com/office/drawing/2014/main" id="{74B2155A-2B99-4448-8FF7-E06303981D1F}"/>
              </a:ext>
            </a:extLst>
          </p:cNvPr>
          <p:cNvSpPr>
            <a:spLocks noGrp="1"/>
          </p:cNvSpPr>
          <p:nvPr>
            <p:ph type="body" sz="quarter" idx="17"/>
          </p:nvPr>
        </p:nvSpPr>
        <p:spPr/>
        <p:txBody>
          <a:bodyPr/>
          <a:lstStyle/>
          <a:p>
            <a:r>
              <a:rPr lang="nl-NL"/>
              <a:t> </a:t>
            </a:r>
          </a:p>
        </p:txBody>
      </p:sp>
      <p:sp>
        <p:nvSpPr>
          <p:cNvPr id="4" name="Titel 3">
            <a:extLst>
              <a:ext uri="{FF2B5EF4-FFF2-40B4-BE49-F238E27FC236}">
                <a16:creationId xmlns:a16="http://schemas.microsoft.com/office/drawing/2014/main" id="{07D80853-0ED9-B548-BD80-B49DB4162516}"/>
              </a:ext>
            </a:extLst>
          </p:cNvPr>
          <p:cNvSpPr>
            <a:spLocks noGrp="1"/>
          </p:cNvSpPr>
          <p:nvPr>
            <p:ph type="ctrTitle"/>
          </p:nvPr>
        </p:nvSpPr>
        <p:spPr>
          <a:xfrm>
            <a:off x="463008" y="2740046"/>
            <a:ext cx="5165829" cy="1552605"/>
          </a:xfrm>
        </p:spPr>
        <p:txBody>
          <a:bodyPr/>
          <a:lstStyle/>
          <a:p>
            <a:r>
              <a:rPr lang="de-DE" sz="2800" b="0">
                <a:solidFill>
                  <a:schemeClr val="bg2"/>
                </a:solidFill>
                <a:latin typeface="Aptos"/>
              </a:rPr>
              <a:t>Wat </a:t>
            </a:r>
            <a:r>
              <a:rPr lang="de-DE" sz="2800" b="0" err="1">
                <a:solidFill>
                  <a:schemeClr val="bg2"/>
                </a:solidFill>
                <a:latin typeface="Aptos"/>
              </a:rPr>
              <a:t>kan</a:t>
            </a:r>
            <a:r>
              <a:rPr lang="de-DE" sz="2800" b="0">
                <a:solidFill>
                  <a:schemeClr val="bg2"/>
                </a:solidFill>
                <a:latin typeface="Aptos"/>
              </a:rPr>
              <a:t> </a:t>
            </a:r>
            <a:r>
              <a:rPr lang="de-DE" sz="2800" b="0" err="1">
                <a:solidFill>
                  <a:schemeClr val="bg2"/>
                </a:solidFill>
                <a:latin typeface="Aptos"/>
              </a:rPr>
              <a:t>een</a:t>
            </a:r>
            <a:r>
              <a:rPr lang="de-DE" sz="2800" b="0">
                <a:solidFill>
                  <a:schemeClr val="bg2"/>
                </a:solidFill>
                <a:latin typeface="Aptos"/>
              </a:rPr>
              <a:t> Parkinson </a:t>
            </a:r>
            <a:r>
              <a:rPr lang="de-DE" sz="2800" b="0" err="1">
                <a:solidFill>
                  <a:schemeClr val="bg2"/>
                </a:solidFill>
                <a:latin typeface="Aptos"/>
              </a:rPr>
              <a:t>verpleegkundige</a:t>
            </a:r>
            <a:r>
              <a:rPr lang="de-DE" sz="2800" b="0">
                <a:solidFill>
                  <a:schemeClr val="bg2"/>
                </a:solidFill>
                <a:latin typeface="Aptos"/>
              </a:rPr>
              <a:t> </a:t>
            </a:r>
            <a:r>
              <a:rPr lang="de-DE" sz="2800" b="0" err="1">
                <a:solidFill>
                  <a:schemeClr val="bg2"/>
                </a:solidFill>
                <a:latin typeface="Aptos"/>
              </a:rPr>
              <a:t>werkzaam</a:t>
            </a:r>
            <a:r>
              <a:rPr lang="de-DE" sz="2800" b="0">
                <a:solidFill>
                  <a:schemeClr val="bg2"/>
                </a:solidFill>
                <a:latin typeface="Aptos"/>
              </a:rPr>
              <a:t> </a:t>
            </a:r>
            <a:r>
              <a:rPr lang="de-DE" sz="2800" b="0" err="1">
                <a:solidFill>
                  <a:schemeClr val="bg2"/>
                </a:solidFill>
                <a:latin typeface="Aptos"/>
              </a:rPr>
              <a:t>bij</a:t>
            </a:r>
            <a:r>
              <a:rPr lang="de-DE" sz="2800" b="0">
                <a:solidFill>
                  <a:schemeClr val="bg2"/>
                </a:solidFill>
                <a:latin typeface="Aptos"/>
              </a:rPr>
              <a:t> </a:t>
            </a:r>
            <a:r>
              <a:rPr lang="de-DE" sz="2800" b="0" err="1">
                <a:solidFill>
                  <a:schemeClr val="bg2"/>
                </a:solidFill>
                <a:latin typeface="Aptos"/>
              </a:rPr>
              <a:t>een</a:t>
            </a:r>
            <a:r>
              <a:rPr lang="de-DE" sz="2800" b="0">
                <a:solidFill>
                  <a:schemeClr val="bg2"/>
                </a:solidFill>
                <a:latin typeface="Aptos"/>
              </a:rPr>
              <a:t> </a:t>
            </a:r>
            <a:r>
              <a:rPr lang="de-DE" sz="2800" b="0" err="1">
                <a:solidFill>
                  <a:schemeClr val="bg2"/>
                </a:solidFill>
                <a:latin typeface="Aptos"/>
              </a:rPr>
              <a:t>thuiszorgorganisatie</a:t>
            </a:r>
            <a:r>
              <a:rPr lang="de-DE" sz="2800" b="0">
                <a:solidFill>
                  <a:schemeClr val="bg2"/>
                </a:solidFill>
                <a:latin typeface="Aptos"/>
              </a:rPr>
              <a:t> </a:t>
            </a:r>
            <a:r>
              <a:rPr lang="de-DE" sz="2800" b="0" err="1">
                <a:solidFill>
                  <a:schemeClr val="bg2"/>
                </a:solidFill>
                <a:latin typeface="Aptos"/>
              </a:rPr>
              <a:t>voor</a:t>
            </a:r>
            <a:r>
              <a:rPr lang="de-DE" sz="2800" b="0">
                <a:solidFill>
                  <a:schemeClr val="bg2"/>
                </a:solidFill>
                <a:latin typeface="Aptos"/>
              </a:rPr>
              <a:t> u (en </a:t>
            </a:r>
            <a:r>
              <a:rPr lang="de-DE" sz="2800" b="0" err="1">
                <a:solidFill>
                  <a:schemeClr val="bg2"/>
                </a:solidFill>
                <a:latin typeface="Aptos"/>
              </a:rPr>
              <a:t>uw</a:t>
            </a:r>
            <a:r>
              <a:rPr lang="de-DE" sz="2800" b="0">
                <a:solidFill>
                  <a:schemeClr val="bg2"/>
                </a:solidFill>
                <a:latin typeface="Aptos"/>
              </a:rPr>
              <a:t> </a:t>
            </a:r>
            <a:r>
              <a:rPr lang="de-DE" sz="2800" b="0" err="1">
                <a:solidFill>
                  <a:schemeClr val="bg2"/>
                </a:solidFill>
                <a:latin typeface="Aptos"/>
              </a:rPr>
              <a:t>naasten</a:t>
            </a:r>
            <a:r>
              <a:rPr lang="de-DE" sz="2800" b="0">
                <a:solidFill>
                  <a:schemeClr val="bg2"/>
                </a:solidFill>
                <a:latin typeface="Aptos"/>
              </a:rPr>
              <a:t>) </a:t>
            </a:r>
            <a:r>
              <a:rPr lang="de-DE" sz="2800" b="0" err="1">
                <a:solidFill>
                  <a:schemeClr val="bg2"/>
                </a:solidFill>
                <a:latin typeface="Aptos"/>
              </a:rPr>
              <a:t>betekenen</a:t>
            </a:r>
            <a:r>
              <a:rPr lang="de-DE" sz="2800" b="0">
                <a:solidFill>
                  <a:schemeClr val="bg2"/>
                </a:solidFill>
                <a:latin typeface="Aptos"/>
              </a:rPr>
              <a:t>?</a:t>
            </a:r>
            <a:endParaRPr lang="nl-NL">
              <a:solidFill>
                <a:schemeClr val="bg2"/>
              </a:solidFill>
              <a:ea typeface="Calibri"/>
              <a:cs typeface="Calibri"/>
            </a:endParaRPr>
          </a:p>
        </p:txBody>
      </p:sp>
      <p:sp>
        <p:nvSpPr>
          <p:cNvPr id="6" name="Tijdelijke aanduiding voor datum 5">
            <a:extLst>
              <a:ext uri="{FF2B5EF4-FFF2-40B4-BE49-F238E27FC236}">
                <a16:creationId xmlns:a16="http://schemas.microsoft.com/office/drawing/2014/main" id="{D3059BA1-CB12-424D-80CC-CAEFAAB8FC7A}"/>
              </a:ext>
            </a:extLst>
          </p:cNvPr>
          <p:cNvSpPr>
            <a:spLocks noGrp="1"/>
          </p:cNvSpPr>
          <p:nvPr>
            <p:ph type="dt" sz="half" idx="10"/>
          </p:nvPr>
        </p:nvSpPr>
        <p:spPr>
          <a:xfrm>
            <a:off x="695325" y="4252134"/>
            <a:ext cx="1116343" cy="384974"/>
          </a:xfrm>
        </p:spPr>
        <p:txBody>
          <a:bodyPr/>
          <a:lstStyle/>
          <a:p>
            <a:fld id="{912253F0-88CF-B546-ADA9-AEE87DC5418A}" type="datetime1">
              <a:rPr lang="nl-NL" smtClean="0"/>
              <a:pPr/>
              <a:t>8-5-2026</a:t>
            </a:fld>
            <a:endParaRPr lang="nl-NL"/>
          </a:p>
        </p:txBody>
      </p:sp>
    </p:spTree>
    <p:extLst>
      <p:ext uri="{BB962C8B-B14F-4D97-AF65-F5344CB8AC3E}">
        <p14:creationId xmlns:p14="http://schemas.microsoft.com/office/powerpoint/2010/main" val="3841635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9BC61982-B745-B6E6-7701-024757F0CA1E}"/>
              </a:ext>
            </a:extLst>
          </p:cNvPr>
          <p:cNvSpPr>
            <a:spLocks noGrp="1"/>
          </p:cNvSpPr>
          <p:nvPr>
            <p:ph type="dt" sz="half" idx="10"/>
          </p:nvPr>
        </p:nvSpPr>
        <p:spPr/>
        <p:txBody>
          <a:bodyPr/>
          <a:lstStyle/>
          <a:p>
            <a:fld id="{D93D9AC8-FCBD-B34A-8D85-AA253D059F16}" type="datetime1">
              <a:rPr lang="nl-NL" smtClean="0"/>
              <a:t>8-5-2026</a:t>
            </a:fld>
            <a:endParaRPr lang="nl-NL"/>
          </a:p>
        </p:txBody>
      </p:sp>
      <p:sp>
        <p:nvSpPr>
          <p:cNvPr id="4" name="Tijdelijke aanduiding voor voettekst 3">
            <a:extLst>
              <a:ext uri="{FF2B5EF4-FFF2-40B4-BE49-F238E27FC236}">
                <a16:creationId xmlns:a16="http://schemas.microsoft.com/office/drawing/2014/main" id="{9D2EAF99-8C1F-4896-567B-833A915AE5CE}"/>
              </a:ext>
            </a:extLst>
          </p:cNvPr>
          <p:cNvSpPr>
            <a:spLocks noGrp="1"/>
          </p:cNvSpPr>
          <p:nvPr>
            <p:ph type="ftr" sz="quarter" idx="11"/>
          </p:nvPr>
        </p:nvSpPr>
        <p:spPr/>
        <p:txBody>
          <a:bodyPr/>
          <a:lstStyle/>
          <a:p>
            <a:r>
              <a:rPr lang="nl-NL" err="1"/>
              <a:t>Templateset</a:t>
            </a:r>
            <a:r>
              <a:rPr lang="nl-NL"/>
              <a:t> TSN Thuiszorg</a:t>
            </a:r>
          </a:p>
        </p:txBody>
      </p:sp>
      <p:sp>
        <p:nvSpPr>
          <p:cNvPr id="5" name="Tijdelijke aanduiding voor dianummer 4">
            <a:extLst>
              <a:ext uri="{FF2B5EF4-FFF2-40B4-BE49-F238E27FC236}">
                <a16:creationId xmlns:a16="http://schemas.microsoft.com/office/drawing/2014/main" id="{D47EDC69-513D-20BD-251B-1EE89E451766}"/>
              </a:ext>
            </a:extLst>
          </p:cNvPr>
          <p:cNvSpPr>
            <a:spLocks noGrp="1"/>
          </p:cNvSpPr>
          <p:nvPr>
            <p:ph type="sldNum" sz="quarter" idx="12"/>
          </p:nvPr>
        </p:nvSpPr>
        <p:spPr/>
        <p:txBody>
          <a:bodyPr/>
          <a:lstStyle/>
          <a:p>
            <a:fld id="{50E5CD75-C378-6A4E-B4FC-696468C14F04}" type="slidenum">
              <a:rPr lang="nl-NL" smtClean="0"/>
              <a:pPr/>
              <a:t>10</a:t>
            </a:fld>
            <a:endParaRPr lang="nl-NL"/>
          </a:p>
        </p:txBody>
      </p:sp>
      <p:pic>
        <p:nvPicPr>
          <p:cNvPr id="7" name="Afbeelding 6" descr="Afbeelding met tekst, schermopname, Lettertype, ontwerp&#10;&#10;Door AI gegenereerde inhoud is mogelijk onjuist.">
            <a:extLst>
              <a:ext uri="{FF2B5EF4-FFF2-40B4-BE49-F238E27FC236}">
                <a16:creationId xmlns:a16="http://schemas.microsoft.com/office/drawing/2014/main" id="{3482C5C5-5995-C741-CAA2-A6EAB27B6830}"/>
              </a:ext>
            </a:extLst>
          </p:cNvPr>
          <p:cNvPicPr>
            <a:picLocks noChangeAspect="1"/>
          </p:cNvPicPr>
          <p:nvPr/>
        </p:nvPicPr>
        <p:blipFill>
          <a:blip r:embed="rId2"/>
          <a:stretch>
            <a:fillRect/>
          </a:stretch>
        </p:blipFill>
        <p:spPr>
          <a:xfrm>
            <a:off x="1784" y="0"/>
            <a:ext cx="6196262" cy="6858000"/>
          </a:xfrm>
          <a:prstGeom prst="rect">
            <a:avLst/>
          </a:prstGeom>
        </p:spPr>
      </p:pic>
      <p:pic>
        <p:nvPicPr>
          <p:cNvPr id="8" name="Afbeelding 7" descr="Afbeelding met tekst, schermopname&#10;&#10;Door AI gegenereerde inhoud is mogelijk onjuist.">
            <a:extLst>
              <a:ext uri="{FF2B5EF4-FFF2-40B4-BE49-F238E27FC236}">
                <a16:creationId xmlns:a16="http://schemas.microsoft.com/office/drawing/2014/main" id="{7192DF52-6D62-3BB4-8958-A227DD9A7913}"/>
              </a:ext>
            </a:extLst>
          </p:cNvPr>
          <p:cNvPicPr>
            <a:picLocks noChangeAspect="1"/>
          </p:cNvPicPr>
          <p:nvPr/>
        </p:nvPicPr>
        <p:blipFill>
          <a:blip r:embed="rId3"/>
          <a:stretch>
            <a:fillRect/>
          </a:stretch>
        </p:blipFill>
        <p:spPr>
          <a:xfrm>
            <a:off x="6196056" y="0"/>
            <a:ext cx="6000959" cy="6858000"/>
          </a:xfrm>
          <a:prstGeom prst="rect">
            <a:avLst/>
          </a:prstGeom>
        </p:spPr>
      </p:pic>
      <p:sp>
        <p:nvSpPr>
          <p:cNvPr id="9" name="Tekstvak 8">
            <a:extLst>
              <a:ext uri="{FF2B5EF4-FFF2-40B4-BE49-F238E27FC236}">
                <a16:creationId xmlns:a16="http://schemas.microsoft.com/office/drawing/2014/main" id="{0122E50A-140E-C395-A8B3-FDA3FCAB9EEA}"/>
              </a:ext>
            </a:extLst>
          </p:cNvPr>
          <p:cNvSpPr txBox="1"/>
          <p:nvPr/>
        </p:nvSpPr>
        <p:spPr>
          <a:xfrm>
            <a:off x="9192074" y="6381347"/>
            <a:ext cx="27127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a:solidFill>
                  <a:schemeClr val="bg1"/>
                </a:solidFill>
                <a:ea typeface="Calibri Light"/>
                <a:cs typeface="Calibri Light"/>
              </a:rPr>
              <a:t>(Parkinson Basics, 2024-2025)</a:t>
            </a:r>
            <a:endParaRPr lang="nl-NL" sz="1600">
              <a:solidFill>
                <a:schemeClr val="bg1"/>
              </a:solidFill>
            </a:endParaRPr>
          </a:p>
        </p:txBody>
      </p:sp>
    </p:spTree>
    <p:extLst>
      <p:ext uri="{BB962C8B-B14F-4D97-AF65-F5344CB8AC3E}">
        <p14:creationId xmlns:p14="http://schemas.microsoft.com/office/powerpoint/2010/main" val="228257742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media 1">
            <a:extLst>
              <a:ext uri="{FF2B5EF4-FFF2-40B4-BE49-F238E27FC236}">
                <a16:creationId xmlns:a16="http://schemas.microsoft.com/office/drawing/2014/main" id="{3B591356-F4FF-4B46-9E9A-5A1CB632CC4B}"/>
              </a:ext>
            </a:extLst>
          </p:cNvPr>
          <p:cNvSpPr>
            <a:spLocks noGrp="1"/>
          </p:cNvSpPr>
          <p:nvPr>
            <p:ph type="media" sz="quarter" idx="21"/>
          </p:nvPr>
        </p:nvSpPr>
        <p:spPr/>
        <p:txBody>
          <a:bodyPr/>
          <a:lstStyle/>
          <a:p>
            <a:r>
              <a:rPr lang="nl-NL">
                <a:ea typeface="Calibri Light"/>
                <a:cs typeface="Calibri Light"/>
              </a:rPr>
              <a:t>(</a:t>
            </a:r>
            <a:endParaRPr lang="nl-NL"/>
          </a:p>
        </p:txBody>
      </p:sp>
      <p:sp>
        <p:nvSpPr>
          <p:cNvPr id="3" name="Titel 2">
            <a:extLst>
              <a:ext uri="{FF2B5EF4-FFF2-40B4-BE49-F238E27FC236}">
                <a16:creationId xmlns:a16="http://schemas.microsoft.com/office/drawing/2014/main" id="{6DF869B8-A992-FF43-8E8D-68DFB2A2A6BF}"/>
              </a:ext>
            </a:extLst>
          </p:cNvPr>
          <p:cNvSpPr>
            <a:spLocks noGrp="1"/>
          </p:cNvSpPr>
          <p:nvPr>
            <p:ph type="title"/>
          </p:nvPr>
        </p:nvSpPr>
        <p:spPr/>
        <p:txBody>
          <a:bodyPr/>
          <a:lstStyle/>
          <a:p>
            <a:r>
              <a:rPr lang="nl-NL"/>
              <a:t>Spinnenwebmodel - positieve gezondheid</a:t>
            </a:r>
          </a:p>
        </p:txBody>
      </p:sp>
      <p:sp>
        <p:nvSpPr>
          <p:cNvPr id="5" name="Tijdelijke aanduiding voor datum 4">
            <a:extLst>
              <a:ext uri="{FF2B5EF4-FFF2-40B4-BE49-F238E27FC236}">
                <a16:creationId xmlns:a16="http://schemas.microsoft.com/office/drawing/2014/main" id="{1CDF908A-F4A5-564A-9349-000E9EA059E6}"/>
              </a:ext>
            </a:extLst>
          </p:cNvPr>
          <p:cNvSpPr>
            <a:spLocks noGrp="1"/>
          </p:cNvSpPr>
          <p:nvPr>
            <p:ph type="dt" sz="half" idx="10"/>
          </p:nvPr>
        </p:nvSpPr>
        <p:spPr/>
        <p:txBody>
          <a:bodyPr/>
          <a:lstStyle/>
          <a:p>
            <a:fld id="{6C1A7185-0A1A-0449-8351-B8845E5646E2}" type="datetime1">
              <a:rPr lang="nl-NL" smtClean="0"/>
              <a:t>8-5-2026</a:t>
            </a:fld>
            <a:endParaRPr lang="nl-NL"/>
          </a:p>
        </p:txBody>
      </p:sp>
      <p:sp>
        <p:nvSpPr>
          <p:cNvPr id="7" name="Tijdelijke aanduiding voor dianummer 6">
            <a:extLst>
              <a:ext uri="{FF2B5EF4-FFF2-40B4-BE49-F238E27FC236}">
                <a16:creationId xmlns:a16="http://schemas.microsoft.com/office/drawing/2014/main" id="{DAEC03D3-F308-5D47-80E9-5B573CF6CA76}"/>
              </a:ext>
            </a:extLst>
          </p:cNvPr>
          <p:cNvSpPr>
            <a:spLocks noGrp="1"/>
          </p:cNvSpPr>
          <p:nvPr>
            <p:ph type="sldNum" sz="quarter" idx="12"/>
          </p:nvPr>
        </p:nvSpPr>
        <p:spPr/>
        <p:txBody>
          <a:bodyPr/>
          <a:lstStyle/>
          <a:p>
            <a:fld id="{50E5CD75-C378-6A4E-B4FC-696468C14F04}" type="slidenum">
              <a:rPr lang="nl-NL" smtClean="0"/>
              <a:pPr/>
              <a:t>11</a:t>
            </a:fld>
            <a:endParaRPr lang="nl-NL"/>
          </a:p>
        </p:txBody>
      </p:sp>
      <p:pic>
        <p:nvPicPr>
          <p:cNvPr id="4" name="Afbeelding 3" descr="Afbeelding met tekst, schermopname, diagram, ontwerp&#10;&#10;Door AI gegenereerde inhoud is mogelijk onjuist.">
            <a:extLst>
              <a:ext uri="{FF2B5EF4-FFF2-40B4-BE49-F238E27FC236}">
                <a16:creationId xmlns:a16="http://schemas.microsoft.com/office/drawing/2014/main" id="{2E110E88-A0F1-B19F-F90B-AAD0243CA174}"/>
              </a:ext>
            </a:extLst>
          </p:cNvPr>
          <p:cNvPicPr>
            <a:picLocks noChangeAspect="1"/>
          </p:cNvPicPr>
          <p:nvPr/>
        </p:nvPicPr>
        <p:blipFill>
          <a:blip r:embed="rId3"/>
          <a:stretch>
            <a:fillRect/>
          </a:stretch>
        </p:blipFill>
        <p:spPr>
          <a:xfrm>
            <a:off x="689874" y="1286108"/>
            <a:ext cx="9632082" cy="4490109"/>
          </a:xfrm>
          <a:prstGeom prst="rect">
            <a:avLst/>
          </a:prstGeom>
        </p:spPr>
      </p:pic>
      <p:sp>
        <p:nvSpPr>
          <p:cNvPr id="6" name="Tekstvak 5">
            <a:extLst>
              <a:ext uri="{FF2B5EF4-FFF2-40B4-BE49-F238E27FC236}">
                <a16:creationId xmlns:a16="http://schemas.microsoft.com/office/drawing/2014/main" id="{7A23D39A-B9E7-A80B-D46F-1F0DD015BA56}"/>
              </a:ext>
            </a:extLst>
          </p:cNvPr>
          <p:cNvSpPr txBox="1"/>
          <p:nvPr/>
        </p:nvSpPr>
        <p:spPr>
          <a:xfrm>
            <a:off x="10328012" y="5063893"/>
            <a:ext cx="17063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solidFill>
                  <a:schemeClr val="bg1"/>
                </a:solidFill>
                <a:latin typeface="Barlow"/>
              </a:rPr>
              <a:t>(Institute for </a:t>
            </a:r>
            <a:endParaRPr lang="nl-NL">
              <a:solidFill>
                <a:schemeClr val="bg1"/>
              </a:solidFill>
              <a:latin typeface="Calibri Light"/>
              <a:ea typeface="Calibri Light"/>
              <a:cs typeface="Calibri Light"/>
            </a:endParaRPr>
          </a:p>
          <a:p>
            <a:r>
              <a:rPr lang="nl-NL">
                <a:solidFill>
                  <a:schemeClr val="bg1"/>
                </a:solidFill>
                <a:latin typeface="Barlow"/>
              </a:rPr>
              <a:t>positive health, 2026)</a:t>
            </a:r>
            <a:endParaRPr lang="nl-NL">
              <a:solidFill>
                <a:schemeClr val="bg1"/>
              </a:solidFill>
              <a:ea typeface="Calibri Light"/>
              <a:cs typeface="Calibri Light"/>
            </a:endParaRPr>
          </a:p>
        </p:txBody>
      </p:sp>
    </p:spTree>
    <p:extLst>
      <p:ext uri="{BB962C8B-B14F-4D97-AF65-F5344CB8AC3E}">
        <p14:creationId xmlns:p14="http://schemas.microsoft.com/office/powerpoint/2010/main" val="155551480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C30FA4C9-8373-C269-62A9-A2815ACFEB16}"/>
              </a:ext>
            </a:extLst>
          </p:cNvPr>
          <p:cNvSpPr>
            <a:spLocks noGrp="1"/>
          </p:cNvSpPr>
          <p:nvPr>
            <p:ph type="pic" sz="quarter" idx="16"/>
          </p:nvPr>
        </p:nvSpPr>
        <p:spPr/>
      </p:sp>
      <p:sp>
        <p:nvSpPr>
          <p:cNvPr id="3" name="Titel 2">
            <a:extLst>
              <a:ext uri="{FF2B5EF4-FFF2-40B4-BE49-F238E27FC236}">
                <a16:creationId xmlns:a16="http://schemas.microsoft.com/office/drawing/2014/main" id="{CC0BF818-3AB5-E700-818F-DC7F837D192B}"/>
              </a:ext>
            </a:extLst>
          </p:cNvPr>
          <p:cNvSpPr>
            <a:spLocks noGrp="1"/>
          </p:cNvSpPr>
          <p:nvPr>
            <p:ph type="title"/>
          </p:nvPr>
        </p:nvSpPr>
        <p:spPr/>
        <p:txBody>
          <a:bodyPr/>
          <a:lstStyle/>
          <a:p>
            <a:r>
              <a:rPr lang="nl-NL">
                <a:ea typeface="Calibri"/>
                <a:cs typeface="Calibri"/>
              </a:rPr>
              <a:t>!!! Spinnenwebmodel </a:t>
            </a:r>
            <a:br>
              <a:rPr lang="nl-NL">
                <a:ea typeface="Calibri"/>
                <a:cs typeface="Calibri"/>
              </a:rPr>
            </a:br>
            <a:r>
              <a:rPr lang="nl-NL">
                <a:ea typeface="Calibri"/>
                <a:cs typeface="Calibri"/>
              </a:rPr>
              <a:t>              'wat vindt u/jij belangrijk in het leven?'</a:t>
            </a:r>
            <a:endParaRPr lang="nl-NL"/>
          </a:p>
        </p:txBody>
      </p:sp>
      <p:sp>
        <p:nvSpPr>
          <p:cNvPr id="4" name="Tijdelijke aanduiding voor datum 3">
            <a:extLst>
              <a:ext uri="{FF2B5EF4-FFF2-40B4-BE49-F238E27FC236}">
                <a16:creationId xmlns:a16="http://schemas.microsoft.com/office/drawing/2014/main" id="{E98790DD-08A2-FE16-6594-AB1CC7D96B0C}"/>
              </a:ext>
            </a:extLst>
          </p:cNvPr>
          <p:cNvSpPr>
            <a:spLocks noGrp="1"/>
          </p:cNvSpPr>
          <p:nvPr>
            <p:ph type="dt" sz="half" idx="10"/>
          </p:nvPr>
        </p:nvSpPr>
        <p:spPr/>
        <p:txBody>
          <a:bodyPr/>
          <a:lstStyle/>
          <a:p>
            <a:fld id="{877E8E67-F24B-A348-8456-47C5B3E14787}" type="datetime1">
              <a:rPr lang="nl-NL" smtClean="0"/>
              <a:t>8-5-2026</a:t>
            </a:fld>
            <a:endParaRPr lang="nl-NL"/>
          </a:p>
        </p:txBody>
      </p:sp>
      <p:sp>
        <p:nvSpPr>
          <p:cNvPr id="6" name="Tijdelijke aanduiding voor dianummer 5">
            <a:extLst>
              <a:ext uri="{FF2B5EF4-FFF2-40B4-BE49-F238E27FC236}">
                <a16:creationId xmlns:a16="http://schemas.microsoft.com/office/drawing/2014/main" id="{682D7238-4EC7-E92A-6C2E-4203A492AAAB}"/>
              </a:ext>
            </a:extLst>
          </p:cNvPr>
          <p:cNvSpPr>
            <a:spLocks noGrp="1"/>
          </p:cNvSpPr>
          <p:nvPr>
            <p:ph type="sldNum" sz="quarter" idx="12"/>
          </p:nvPr>
        </p:nvSpPr>
        <p:spPr/>
        <p:txBody>
          <a:bodyPr/>
          <a:lstStyle/>
          <a:p>
            <a:fld id="{50E5CD75-C378-6A4E-B4FC-696468C14F04}" type="slidenum">
              <a:rPr lang="nl-NL" smtClean="0"/>
              <a:pPr/>
              <a:t>12</a:t>
            </a:fld>
            <a:endParaRPr lang="nl-NL"/>
          </a:p>
        </p:txBody>
      </p:sp>
      <p:pic>
        <p:nvPicPr>
          <p:cNvPr id="9" name="Tijdelijke aanduiding voor afbeelding 7" descr="Afbeelding met tekst, cirkel, schermopname, ontwerp&#10;&#10;Door AI gegenereerde inhoud is mogelijk onjuist.">
            <a:extLst>
              <a:ext uri="{FF2B5EF4-FFF2-40B4-BE49-F238E27FC236}">
                <a16:creationId xmlns:a16="http://schemas.microsoft.com/office/drawing/2014/main" id="{F2621E40-034E-CB18-79BC-4854EA0559DA}"/>
              </a:ext>
            </a:extLst>
          </p:cNvPr>
          <p:cNvPicPr>
            <a:picLocks noChangeAspect="1"/>
          </p:cNvPicPr>
          <p:nvPr/>
        </p:nvPicPr>
        <p:blipFill>
          <a:blip r:embed="rId2"/>
          <a:srcRect t="11017" b="11017"/>
          <a:stretch/>
        </p:blipFill>
        <p:spPr>
          <a:xfrm>
            <a:off x="694551" y="1713569"/>
            <a:ext cx="10579873" cy="4006891"/>
          </a:xfrm>
          <a:custGeom>
            <a:avLst/>
            <a:gdLst>
              <a:gd name="connsiteX0" fmla="*/ 0 w 11880849"/>
              <a:gd name="connsiteY0" fmla="*/ 0 h 5976937"/>
              <a:gd name="connsiteX1" fmla="*/ 264659 w 11880849"/>
              <a:gd name="connsiteY1" fmla="*/ 0 h 5976937"/>
              <a:gd name="connsiteX2" fmla="*/ 539750 w 11880849"/>
              <a:gd name="connsiteY2" fmla="*/ 0 h 5976937"/>
              <a:gd name="connsiteX3" fmla="*/ 804409 w 11880849"/>
              <a:gd name="connsiteY3" fmla="*/ 0 h 5976937"/>
              <a:gd name="connsiteX4" fmla="*/ 4990004 w 11880849"/>
              <a:gd name="connsiteY4" fmla="*/ 0 h 5976937"/>
              <a:gd name="connsiteX5" fmla="*/ 5529754 w 11880849"/>
              <a:gd name="connsiteY5" fmla="*/ 0 h 5976937"/>
              <a:gd name="connsiteX6" fmla="*/ 11076440 w 11880849"/>
              <a:gd name="connsiteY6" fmla="*/ 0 h 5976937"/>
              <a:gd name="connsiteX7" fmla="*/ 11616190 w 11880849"/>
              <a:gd name="connsiteY7" fmla="*/ 0 h 5976937"/>
              <a:gd name="connsiteX8" fmla="*/ 11880849 w 11880849"/>
              <a:gd name="connsiteY8" fmla="*/ 264659 h 5976937"/>
              <a:gd name="connsiteX9" fmla="*/ 11880849 w 11880849"/>
              <a:gd name="connsiteY9" fmla="*/ 5712278 h 5976937"/>
              <a:gd name="connsiteX10" fmla="*/ 11616190 w 11880849"/>
              <a:gd name="connsiteY10" fmla="*/ 5976937 h 5976937"/>
              <a:gd name="connsiteX11" fmla="*/ 11076440 w 11880849"/>
              <a:gd name="connsiteY11" fmla="*/ 5976937 h 5976937"/>
              <a:gd name="connsiteX12" fmla="*/ 804409 w 11880849"/>
              <a:gd name="connsiteY12" fmla="*/ 5976937 h 5976937"/>
              <a:gd name="connsiteX13" fmla="*/ 264659 w 11880849"/>
              <a:gd name="connsiteY13" fmla="*/ 5976937 h 5976937"/>
              <a:gd name="connsiteX14" fmla="*/ 0 w 11880849"/>
              <a:gd name="connsiteY14" fmla="*/ 5712278 h 5976937"/>
              <a:gd name="connsiteX15" fmla="*/ 0 w 11880849"/>
              <a:gd name="connsiteY15" fmla="*/ 2629810 h 5976937"/>
              <a:gd name="connsiteX16" fmla="*/ 0 w 11880849"/>
              <a:gd name="connsiteY16" fmla="*/ 264659 h 597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80849" h="5976937">
                <a:moveTo>
                  <a:pt x="0" y="0"/>
                </a:moveTo>
                <a:lnTo>
                  <a:pt x="264659" y="0"/>
                </a:lnTo>
                <a:lnTo>
                  <a:pt x="539750" y="0"/>
                </a:lnTo>
                <a:lnTo>
                  <a:pt x="804409" y="0"/>
                </a:lnTo>
                <a:lnTo>
                  <a:pt x="4990004" y="0"/>
                </a:lnTo>
                <a:lnTo>
                  <a:pt x="5529754" y="0"/>
                </a:lnTo>
                <a:lnTo>
                  <a:pt x="11076440" y="0"/>
                </a:lnTo>
                <a:lnTo>
                  <a:pt x="11616190" y="0"/>
                </a:lnTo>
                <a:cubicBezTo>
                  <a:pt x="11762357" y="0"/>
                  <a:pt x="11880849" y="118492"/>
                  <a:pt x="11880849" y="264659"/>
                </a:cubicBezTo>
                <a:lnTo>
                  <a:pt x="11880849" y="5712278"/>
                </a:lnTo>
                <a:cubicBezTo>
                  <a:pt x="11880849" y="5858445"/>
                  <a:pt x="11762357" y="5976937"/>
                  <a:pt x="11616190" y="5976937"/>
                </a:cubicBezTo>
                <a:lnTo>
                  <a:pt x="11076440" y="5976937"/>
                </a:lnTo>
                <a:lnTo>
                  <a:pt x="804409" y="5976937"/>
                </a:lnTo>
                <a:lnTo>
                  <a:pt x="264659" y="5976937"/>
                </a:lnTo>
                <a:cubicBezTo>
                  <a:pt x="118492" y="5976937"/>
                  <a:pt x="0" y="5858445"/>
                  <a:pt x="0" y="5712278"/>
                </a:cubicBezTo>
                <a:lnTo>
                  <a:pt x="0" y="2629810"/>
                </a:lnTo>
                <a:lnTo>
                  <a:pt x="0" y="264659"/>
                </a:lnTo>
                <a:close/>
              </a:path>
            </a:pathLst>
          </a:custGeom>
          <a:solidFill>
            <a:srgbClr val="A20D51"/>
          </a:solidFill>
        </p:spPr>
      </p:pic>
      <p:sp>
        <p:nvSpPr>
          <p:cNvPr id="5" name="Tekstvak 4">
            <a:extLst>
              <a:ext uri="{FF2B5EF4-FFF2-40B4-BE49-F238E27FC236}">
                <a16:creationId xmlns:a16="http://schemas.microsoft.com/office/drawing/2014/main" id="{2DE0B18B-B4D0-681F-33EC-8F10A47045C5}"/>
              </a:ext>
            </a:extLst>
          </p:cNvPr>
          <p:cNvSpPr txBox="1"/>
          <p:nvPr/>
        </p:nvSpPr>
        <p:spPr>
          <a:xfrm>
            <a:off x="9588685" y="5735444"/>
            <a:ext cx="16863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solidFill>
                  <a:schemeClr val="bg1"/>
                </a:solidFill>
                <a:ea typeface="Calibri Light"/>
                <a:cs typeface="Calibri Light"/>
              </a:rPr>
              <a:t>(BeBright, 2023)</a:t>
            </a:r>
            <a:endParaRPr lang="nl-NL">
              <a:solidFill>
                <a:schemeClr val="bg1"/>
              </a:solidFill>
            </a:endParaRPr>
          </a:p>
        </p:txBody>
      </p:sp>
    </p:spTree>
    <p:extLst>
      <p:ext uri="{BB962C8B-B14F-4D97-AF65-F5344CB8AC3E}">
        <p14:creationId xmlns:p14="http://schemas.microsoft.com/office/powerpoint/2010/main" val="327918679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856A1-DB09-594B-A5FC-82338A81C627}"/>
              </a:ext>
            </a:extLst>
          </p:cNvPr>
          <p:cNvSpPr>
            <a:spLocks noGrp="1"/>
          </p:cNvSpPr>
          <p:nvPr>
            <p:ph type="title"/>
          </p:nvPr>
        </p:nvSpPr>
        <p:spPr/>
        <p:txBody>
          <a:bodyPr/>
          <a:lstStyle/>
          <a:p>
            <a:r>
              <a:rPr lang="nl-NL" sz="4400" b="0">
                <a:latin typeface="Aptos Display"/>
              </a:rPr>
              <a:t>Thuiszorg</a:t>
            </a:r>
            <a:endParaRPr lang="nl-NL"/>
          </a:p>
        </p:txBody>
      </p:sp>
      <p:sp>
        <p:nvSpPr>
          <p:cNvPr id="4" name="Tijdelijke aanduiding voor datum 3">
            <a:extLst>
              <a:ext uri="{FF2B5EF4-FFF2-40B4-BE49-F238E27FC236}">
                <a16:creationId xmlns:a16="http://schemas.microsoft.com/office/drawing/2014/main" id="{97D08E06-F845-5B4E-926D-18630E6C3BCF}"/>
              </a:ext>
            </a:extLst>
          </p:cNvPr>
          <p:cNvSpPr>
            <a:spLocks noGrp="1"/>
          </p:cNvSpPr>
          <p:nvPr>
            <p:ph type="dt" sz="half" idx="10"/>
          </p:nvPr>
        </p:nvSpPr>
        <p:spPr/>
        <p:txBody>
          <a:bodyPr/>
          <a:lstStyle/>
          <a:p>
            <a:fld id="{6BE6897C-2226-FA40-908A-627C9BF891F8}" type="datetime1">
              <a:rPr lang="nl-NL" smtClean="0"/>
              <a:t>8-5-2026</a:t>
            </a:fld>
            <a:endParaRPr lang="nl-NL"/>
          </a:p>
        </p:txBody>
      </p:sp>
      <p:sp>
        <p:nvSpPr>
          <p:cNvPr id="6" name="Tijdelijke aanduiding voor dianummer 5">
            <a:extLst>
              <a:ext uri="{FF2B5EF4-FFF2-40B4-BE49-F238E27FC236}">
                <a16:creationId xmlns:a16="http://schemas.microsoft.com/office/drawing/2014/main" id="{F9B502E5-0C44-E44A-9493-C57411D17191}"/>
              </a:ext>
            </a:extLst>
          </p:cNvPr>
          <p:cNvSpPr>
            <a:spLocks noGrp="1"/>
          </p:cNvSpPr>
          <p:nvPr>
            <p:ph type="sldNum" sz="quarter" idx="12"/>
          </p:nvPr>
        </p:nvSpPr>
        <p:spPr/>
        <p:txBody>
          <a:bodyPr/>
          <a:lstStyle/>
          <a:p>
            <a:fld id="{50E5CD75-C378-6A4E-B4FC-696468C14F04}" type="slidenum">
              <a:rPr lang="nl-NL" smtClean="0"/>
              <a:pPr/>
              <a:t>13</a:t>
            </a:fld>
            <a:endParaRPr lang="nl-NL"/>
          </a:p>
        </p:txBody>
      </p:sp>
      <p:sp>
        <p:nvSpPr>
          <p:cNvPr id="7" name="Tekstvak 6">
            <a:extLst>
              <a:ext uri="{FF2B5EF4-FFF2-40B4-BE49-F238E27FC236}">
                <a16:creationId xmlns:a16="http://schemas.microsoft.com/office/drawing/2014/main" id="{1DAB6B0A-DB50-5601-2209-DA57AC67F372}"/>
              </a:ext>
            </a:extLst>
          </p:cNvPr>
          <p:cNvSpPr txBox="1"/>
          <p:nvPr/>
        </p:nvSpPr>
        <p:spPr>
          <a:xfrm>
            <a:off x="464344" y="1881187"/>
            <a:ext cx="10906124" cy="3337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nl-NL" sz="2800">
                <a:solidFill>
                  <a:schemeClr val="bg2"/>
                </a:solidFill>
                <a:latin typeface="Aptos"/>
              </a:rPr>
              <a:t>Kennismaking (afgestemd op situatie)</a:t>
            </a:r>
            <a:endParaRPr lang="en-US" sz="2800">
              <a:solidFill>
                <a:schemeClr val="bg2"/>
              </a:solidFill>
              <a:latin typeface="Aptos"/>
            </a:endParaRPr>
          </a:p>
          <a:p>
            <a:pPr marL="285750" indent="-285750">
              <a:lnSpc>
                <a:spcPct val="90000"/>
              </a:lnSpc>
              <a:spcBef>
                <a:spcPts val="1000"/>
              </a:spcBef>
              <a:buFont typeface="Arial"/>
              <a:buChar char="•"/>
            </a:pPr>
            <a:r>
              <a:rPr lang="nl-NL" sz="2800">
                <a:solidFill>
                  <a:schemeClr val="bg2"/>
                </a:solidFill>
                <a:latin typeface="Aptos"/>
              </a:rPr>
              <a:t>Evt opbouwen van zorg, met het oog op later</a:t>
            </a:r>
            <a:endParaRPr lang="en-US" sz="2800">
              <a:solidFill>
                <a:schemeClr val="bg2"/>
              </a:solidFill>
              <a:latin typeface="Aptos"/>
            </a:endParaRPr>
          </a:p>
          <a:p>
            <a:pPr marL="285750" indent="-285750">
              <a:lnSpc>
                <a:spcPct val="90000"/>
              </a:lnSpc>
              <a:spcBef>
                <a:spcPts val="1000"/>
              </a:spcBef>
              <a:buFont typeface="Arial"/>
              <a:buChar char="•"/>
            </a:pPr>
            <a:r>
              <a:rPr lang="nl-NL" sz="2800">
                <a:solidFill>
                  <a:schemeClr val="bg2"/>
                </a:solidFill>
                <a:latin typeface="Aptos"/>
              </a:rPr>
              <a:t>Medido</a:t>
            </a:r>
            <a:endParaRPr lang="en-US" sz="2800">
              <a:solidFill>
                <a:schemeClr val="bg2"/>
              </a:solidFill>
              <a:latin typeface="Aptos"/>
            </a:endParaRPr>
          </a:p>
          <a:p>
            <a:pPr marL="285750" indent="-285750">
              <a:lnSpc>
                <a:spcPct val="90000"/>
              </a:lnSpc>
              <a:spcBef>
                <a:spcPts val="1000"/>
              </a:spcBef>
              <a:buFont typeface="Arial"/>
              <a:buChar char="•"/>
            </a:pPr>
            <a:r>
              <a:rPr lang="nl-NL" sz="2800">
                <a:solidFill>
                  <a:schemeClr val="bg2"/>
                </a:solidFill>
                <a:latin typeface="Aptos"/>
              </a:rPr>
              <a:t>Zorgtechnologie</a:t>
            </a:r>
          </a:p>
          <a:p>
            <a:pPr marL="285750" indent="-285750">
              <a:lnSpc>
                <a:spcPct val="90000"/>
              </a:lnSpc>
              <a:spcBef>
                <a:spcPts val="1000"/>
              </a:spcBef>
              <a:buFont typeface="Arial"/>
              <a:buChar char="•"/>
            </a:pPr>
            <a:r>
              <a:rPr lang="nl-NL" sz="2800">
                <a:solidFill>
                  <a:schemeClr val="bg2"/>
                </a:solidFill>
                <a:latin typeface="Aptos"/>
              </a:rPr>
              <a:t>Energie besparen om energie over te houden voor leuke dingen</a:t>
            </a:r>
            <a:endParaRPr lang="en-US" sz="2800">
              <a:solidFill>
                <a:schemeClr val="bg2"/>
              </a:solidFill>
              <a:latin typeface="Aptos"/>
            </a:endParaRPr>
          </a:p>
          <a:p>
            <a:pPr marL="285750" indent="-285750">
              <a:lnSpc>
                <a:spcPct val="90000"/>
              </a:lnSpc>
              <a:spcBef>
                <a:spcPts val="1000"/>
              </a:spcBef>
              <a:buFont typeface="Arial"/>
              <a:buChar char="•"/>
            </a:pPr>
            <a:r>
              <a:rPr lang="nl-NL" sz="2800">
                <a:solidFill>
                  <a:schemeClr val="bg2"/>
                </a:solidFill>
                <a:latin typeface="Aptos"/>
              </a:rPr>
              <a:t>Alarmering (valpreventie of veelvuldig vallen)</a:t>
            </a:r>
            <a:endParaRPr lang="nl-NL">
              <a:solidFill>
                <a:schemeClr val="bg2"/>
              </a:solidFill>
              <a:ea typeface="Calibri Light"/>
              <a:cs typeface="Calibri Light"/>
            </a:endParaRPr>
          </a:p>
          <a:p>
            <a:pPr algn="ctr"/>
            <a:endParaRPr lang="nl-NL"/>
          </a:p>
        </p:txBody>
      </p:sp>
    </p:spTree>
    <p:extLst>
      <p:ext uri="{BB962C8B-B14F-4D97-AF65-F5344CB8AC3E}">
        <p14:creationId xmlns:p14="http://schemas.microsoft.com/office/powerpoint/2010/main" val="290238997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66DC-66FD-5D07-2BF9-43873832D690}"/>
              </a:ext>
            </a:extLst>
          </p:cNvPr>
          <p:cNvSpPr>
            <a:spLocks noGrp="1"/>
          </p:cNvSpPr>
          <p:nvPr>
            <p:ph type="title"/>
          </p:nvPr>
        </p:nvSpPr>
        <p:spPr/>
        <p:txBody>
          <a:bodyPr/>
          <a:lstStyle/>
          <a:p>
            <a:r>
              <a:rPr lang="nl-NL" sz="4400" b="0">
                <a:latin typeface="Aptos Display"/>
              </a:rPr>
              <a:t>Financiering</a:t>
            </a:r>
          </a:p>
          <a:p>
            <a:endParaRPr lang="nl-NL">
              <a:ea typeface="Calibri"/>
              <a:cs typeface="Calibri"/>
            </a:endParaRPr>
          </a:p>
        </p:txBody>
      </p:sp>
      <p:sp>
        <p:nvSpPr>
          <p:cNvPr id="3" name="Tijdelijke aanduiding voor datum 2">
            <a:extLst>
              <a:ext uri="{FF2B5EF4-FFF2-40B4-BE49-F238E27FC236}">
                <a16:creationId xmlns:a16="http://schemas.microsoft.com/office/drawing/2014/main" id="{DA5F5AC2-1FC3-AAFF-7D85-724E7B4CEF8C}"/>
              </a:ext>
            </a:extLst>
          </p:cNvPr>
          <p:cNvSpPr>
            <a:spLocks noGrp="1"/>
          </p:cNvSpPr>
          <p:nvPr>
            <p:ph type="dt" sz="half" idx="10"/>
          </p:nvPr>
        </p:nvSpPr>
        <p:spPr/>
        <p:txBody>
          <a:bodyPr/>
          <a:lstStyle/>
          <a:p>
            <a:fld id="{D93D9AC8-FCBD-B34A-8D85-AA253D059F16}" type="datetime1">
              <a:rPr lang="nl-NL" smtClean="0"/>
              <a:t>8-5-2026</a:t>
            </a:fld>
            <a:endParaRPr lang="nl-NL"/>
          </a:p>
        </p:txBody>
      </p:sp>
      <p:sp>
        <p:nvSpPr>
          <p:cNvPr id="5" name="Tijdelijke aanduiding voor dianummer 4">
            <a:extLst>
              <a:ext uri="{FF2B5EF4-FFF2-40B4-BE49-F238E27FC236}">
                <a16:creationId xmlns:a16="http://schemas.microsoft.com/office/drawing/2014/main" id="{654EA699-3147-9FCA-791A-0229B8A644DF}"/>
              </a:ext>
            </a:extLst>
          </p:cNvPr>
          <p:cNvSpPr>
            <a:spLocks noGrp="1"/>
          </p:cNvSpPr>
          <p:nvPr>
            <p:ph type="sldNum" sz="quarter" idx="12"/>
          </p:nvPr>
        </p:nvSpPr>
        <p:spPr/>
        <p:txBody>
          <a:bodyPr/>
          <a:lstStyle/>
          <a:p>
            <a:fld id="{50E5CD75-C378-6A4E-B4FC-696468C14F04}" type="slidenum">
              <a:rPr lang="nl-NL" smtClean="0"/>
              <a:pPr/>
              <a:t>14</a:t>
            </a:fld>
            <a:endParaRPr lang="nl-NL"/>
          </a:p>
        </p:txBody>
      </p:sp>
      <p:sp>
        <p:nvSpPr>
          <p:cNvPr id="7" name="Tekstvak 6">
            <a:extLst>
              <a:ext uri="{FF2B5EF4-FFF2-40B4-BE49-F238E27FC236}">
                <a16:creationId xmlns:a16="http://schemas.microsoft.com/office/drawing/2014/main" id="{F4C0A603-A9AD-63CF-6D76-9DAFEF2DD650}"/>
              </a:ext>
            </a:extLst>
          </p:cNvPr>
          <p:cNvSpPr txBox="1"/>
          <p:nvPr/>
        </p:nvSpPr>
        <p:spPr>
          <a:xfrm>
            <a:off x="604025" y="2072269"/>
            <a:ext cx="10677291" cy="20908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algn="l" rtl="0">
              <a:lnSpc>
                <a:spcPts val="1200"/>
              </a:lnSpc>
              <a:buFont typeface=""/>
              <a:buChar char="•"/>
            </a:pPr>
            <a:endParaRPr lang="nl-NL" sz="2400" b="0" i="0">
              <a:solidFill>
                <a:srgbClr val="000000"/>
              </a:solidFill>
              <a:latin typeface="Aptos"/>
              <a:ea typeface="Arial"/>
              <a:cs typeface="Arial"/>
            </a:endParaRPr>
          </a:p>
          <a:p>
            <a:pPr>
              <a:lnSpc>
                <a:spcPct val="90000"/>
              </a:lnSpc>
              <a:spcBef>
                <a:spcPts val="1000"/>
              </a:spcBef>
            </a:pPr>
            <a:r>
              <a:rPr lang="nl-NL" sz="2400">
                <a:solidFill>
                  <a:schemeClr val="bg2"/>
                </a:solidFill>
                <a:highlight>
                  <a:srgbClr val="FFFFFF"/>
                </a:highlight>
                <a:latin typeface="Aptos"/>
                <a:ea typeface="Arial"/>
                <a:cs typeface="Arial"/>
              </a:rPr>
              <a:t>De parkinsonverpleegkundigen van TSN Zorg worden gefinancieerd dmv:</a:t>
            </a:r>
          </a:p>
          <a:p>
            <a:pPr marL="285750" indent="-285750">
              <a:lnSpc>
                <a:spcPct val="90000"/>
              </a:lnSpc>
              <a:spcBef>
                <a:spcPts val="1000"/>
              </a:spcBef>
              <a:buFont typeface="Arial"/>
              <a:buChar char="•"/>
            </a:pPr>
            <a:r>
              <a:rPr lang="nl-NL" sz="2400">
                <a:solidFill>
                  <a:schemeClr val="bg2"/>
                </a:solidFill>
                <a:highlight>
                  <a:srgbClr val="FFFFFF"/>
                </a:highlight>
                <a:latin typeface="Aptos"/>
                <a:ea typeface="Arial"/>
                <a:cs typeface="Arial"/>
              </a:rPr>
              <a:t>Basispakket van de zorgverzekering (geen eigen risico)</a:t>
            </a:r>
            <a:endParaRPr lang="nl-NL">
              <a:solidFill>
                <a:schemeClr val="bg2"/>
              </a:solidFill>
            </a:endParaRPr>
          </a:p>
          <a:p>
            <a:pPr marL="285750" indent="-285750">
              <a:lnSpc>
                <a:spcPct val="90000"/>
              </a:lnSpc>
              <a:spcBef>
                <a:spcPts val="1000"/>
              </a:spcBef>
              <a:buFont typeface="Arial"/>
              <a:buChar char="•"/>
            </a:pPr>
            <a:r>
              <a:rPr lang="nl-NL" sz="2400">
                <a:solidFill>
                  <a:schemeClr val="bg2"/>
                </a:solidFill>
                <a:highlight>
                  <a:srgbClr val="FFFFFF"/>
                </a:highlight>
                <a:latin typeface="Aptos"/>
                <a:ea typeface="Arial"/>
                <a:cs typeface="Arial"/>
              </a:rPr>
              <a:t>TSN Zorg heeft een contract met alle zorgverzekeraars</a:t>
            </a:r>
          </a:p>
          <a:p>
            <a:pPr marL="285750" indent="-285750">
              <a:lnSpc>
                <a:spcPct val="90000"/>
              </a:lnSpc>
              <a:spcBef>
                <a:spcPts val="1000"/>
              </a:spcBef>
              <a:buFont typeface="Arial"/>
              <a:buChar char="•"/>
            </a:pPr>
            <a:r>
              <a:rPr lang="nl-NL" sz="2400">
                <a:solidFill>
                  <a:schemeClr val="bg2"/>
                </a:solidFill>
                <a:highlight>
                  <a:srgbClr val="FFFFFF"/>
                </a:highlight>
                <a:latin typeface="Aptos"/>
                <a:ea typeface="Arial"/>
                <a:cs typeface="Arial"/>
              </a:rPr>
              <a:t>Thuis op basis van een WLZ-indicatie (eigen bijdrage obv inkomen/vermogen)</a:t>
            </a:r>
          </a:p>
        </p:txBody>
      </p:sp>
    </p:spTree>
    <p:extLst>
      <p:ext uri="{BB962C8B-B14F-4D97-AF65-F5344CB8AC3E}">
        <p14:creationId xmlns:p14="http://schemas.microsoft.com/office/powerpoint/2010/main" val="5874451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6535F-F0F5-9E98-50BC-772E2767888B}"/>
              </a:ext>
            </a:extLst>
          </p:cNvPr>
          <p:cNvSpPr>
            <a:spLocks noGrp="1"/>
          </p:cNvSpPr>
          <p:nvPr>
            <p:ph type="title"/>
          </p:nvPr>
        </p:nvSpPr>
        <p:spPr/>
        <p:txBody>
          <a:bodyPr/>
          <a:lstStyle/>
          <a:p>
            <a:r>
              <a:rPr lang="nl-NL" sz="4400" b="0">
                <a:latin typeface="Aptos Display"/>
              </a:rPr>
              <a:t>Vragen</a:t>
            </a:r>
            <a:endParaRPr lang="nl-NL"/>
          </a:p>
        </p:txBody>
      </p:sp>
      <p:sp>
        <p:nvSpPr>
          <p:cNvPr id="3" name="Tijdelijke aanduiding voor datum 2">
            <a:extLst>
              <a:ext uri="{FF2B5EF4-FFF2-40B4-BE49-F238E27FC236}">
                <a16:creationId xmlns:a16="http://schemas.microsoft.com/office/drawing/2014/main" id="{3E25060B-7AF2-C568-8F8E-7A90CC132B57}"/>
              </a:ext>
            </a:extLst>
          </p:cNvPr>
          <p:cNvSpPr>
            <a:spLocks noGrp="1"/>
          </p:cNvSpPr>
          <p:nvPr>
            <p:ph type="dt" sz="half" idx="10"/>
          </p:nvPr>
        </p:nvSpPr>
        <p:spPr/>
        <p:txBody>
          <a:bodyPr/>
          <a:lstStyle/>
          <a:p>
            <a:fld id="{D93D9AC8-FCBD-B34A-8D85-AA253D059F16}" type="datetime1">
              <a:rPr lang="nl-NL" smtClean="0"/>
              <a:t>8-5-2026</a:t>
            </a:fld>
            <a:endParaRPr lang="nl-NL"/>
          </a:p>
        </p:txBody>
      </p:sp>
      <p:sp>
        <p:nvSpPr>
          <p:cNvPr id="5" name="Tijdelijke aanduiding voor dianummer 4">
            <a:extLst>
              <a:ext uri="{FF2B5EF4-FFF2-40B4-BE49-F238E27FC236}">
                <a16:creationId xmlns:a16="http://schemas.microsoft.com/office/drawing/2014/main" id="{91323E1C-CECC-AE7C-15B5-54693CC48040}"/>
              </a:ext>
            </a:extLst>
          </p:cNvPr>
          <p:cNvSpPr>
            <a:spLocks noGrp="1"/>
          </p:cNvSpPr>
          <p:nvPr>
            <p:ph type="sldNum" sz="quarter" idx="12"/>
          </p:nvPr>
        </p:nvSpPr>
        <p:spPr/>
        <p:txBody>
          <a:bodyPr/>
          <a:lstStyle/>
          <a:p>
            <a:fld id="{50E5CD75-C378-6A4E-B4FC-696468C14F04}" type="slidenum">
              <a:rPr lang="nl-NL" smtClean="0"/>
              <a:pPr/>
              <a:t>15</a:t>
            </a:fld>
            <a:endParaRPr lang="nl-NL"/>
          </a:p>
        </p:txBody>
      </p:sp>
      <p:pic>
        <p:nvPicPr>
          <p:cNvPr id="6" name="Afbeelding 5" descr="Afbeelding met Lettertype, tekst, logo, Graphics&#10;&#10;Door AI gegenereerde inhoud is mogelijk onjuist.">
            <a:extLst>
              <a:ext uri="{FF2B5EF4-FFF2-40B4-BE49-F238E27FC236}">
                <a16:creationId xmlns:a16="http://schemas.microsoft.com/office/drawing/2014/main" id="{D6C7004A-321C-3532-D927-C0CCBA7207B5}"/>
              </a:ext>
            </a:extLst>
          </p:cNvPr>
          <p:cNvPicPr>
            <a:picLocks noChangeAspect="1"/>
          </p:cNvPicPr>
          <p:nvPr/>
        </p:nvPicPr>
        <p:blipFill>
          <a:blip r:embed="rId2"/>
          <a:stretch>
            <a:fillRect/>
          </a:stretch>
        </p:blipFill>
        <p:spPr>
          <a:xfrm>
            <a:off x="2657475" y="2400300"/>
            <a:ext cx="6877050" cy="3438525"/>
          </a:xfrm>
          <a:prstGeom prst="rect">
            <a:avLst/>
          </a:prstGeom>
        </p:spPr>
      </p:pic>
      <p:sp>
        <p:nvSpPr>
          <p:cNvPr id="4" name="Tekstvak 3">
            <a:extLst>
              <a:ext uri="{FF2B5EF4-FFF2-40B4-BE49-F238E27FC236}">
                <a16:creationId xmlns:a16="http://schemas.microsoft.com/office/drawing/2014/main" id="{994E0EB5-6E74-2E4B-A6A5-9A2B5CEEB9AE}"/>
              </a:ext>
            </a:extLst>
          </p:cNvPr>
          <p:cNvSpPr txBox="1"/>
          <p:nvPr/>
        </p:nvSpPr>
        <p:spPr>
          <a:xfrm>
            <a:off x="8920479" y="5679440"/>
            <a:ext cx="23957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a:solidFill>
                  <a:schemeClr val="bg2"/>
                </a:solidFill>
                <a:ea typeface="Calibri Light"/>
                <a:cs typeface="Calibri Light"/>
              </a:rPr>
              <a:t>(Dreamstime, 2000-2026)</a:t>
            </a:r>
            <a:endParaRPr lang="nl-NL" sz="1600">
              <a:solidFill>
                <a:schemeClr val="bg2"/>
              </a:solidFill>
            </a:endParaRPr>
          </a:p>
        </p:txBody>
      </p:sp>
      <p:sp>
        <p:nvSpPr>
          <p:cNvPr id="10" name="Pijl: omlaag 9">
            <a:extLst>
              <a:ext uri="{FF2B5EF4-FFF2-40B4-BE49-F238E27FC236}">
                <a16:creationId xmlns:a16="http://schemas.microsoft.com/office/drawing/2014/main" id="{992FC2B2-0708-D785-71F9-EE39F6D339DA}"/>
              </a:ext>
            </a:extLst>
          </p:cNvPr>
          <p:cNvSpPr/>
          <p:nvPr/>
        </p:nvSpPr>
        <p:spPr>
          <a:xfrm>
            <a:off x="7254240" y="1818640"/>
            <a:ext cx="873760" cy="101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p14="http://schemas.microsoft.com/office/powerpoint/2010/main">
        <mc:Choice Requires="p14">
          <p:contentPart p14:bwMode="auto" r:id="rId3">
            <p14:nvContentPartPr>
              <p14:cNvPr id="17" name="Inkt 16">
                <a:extLst>
                  <a:ext uri="{FF2B5EF4-FFF2-40B4-BE49-F238E27FC236}">
                    <a16:creationId xmlns:a16="http://schemas.microsoft.com/office/drawing/2014/main" id="{5F6C8645-9306-089D-9084-E86EF582CD82}"/>
                  </a:ext>
                </a:extLst>
              </p14:cNvPr>
              <p14:cNvContentPartPr/>
              <p14:nvPr/>
            </p14:nvContentPartPr>
            <p14:xfrm>
              <a:off x="7812101" y="2071567"/>
              <a:ext cx="10160" cy="10160"/>
            </p14:xfrm>
          </p:contentPart>
        </mc:Choice>
        <mc:Fallback xmlns="">
          <p:pic>
            <p:nvPicPr>
              <p:cNvPr id="17" name="Inkt 16">
                <a:extLst>
                  <a:ext uri="{FF2B5EF4-FFF2-40B4-BE49-F238E27FC236}">
                    <a16:creationId xmlns:a16="http://schemas.microsoft.com/office/drawing/2014/main" id="{5F6C8645-9306-089D-9084-E86EF582CD82}"/>
                  </a:ext>
                </a:extLst>
              </p:cNvPr>
              <p:cNvPicPr/>
              <p:nvPr/>
            </p:nvPicPr>
            <p:blipFill>
              <a:blip r:embed="rId4"/>
              <a:stretch>
                <a:fillRect/>
              </a:stretch>
            </p:blipFill>
            <p:spPr>
              <a:xfrm>
                <a:off x="7690181" y="1949647"/>
                <a:ext cx="254000" cy="25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Inkt 17">
                <a:extLst>
                  <a:ext uri="{FF2B5EF4-FFF2-40B4-BE49-F238E27FC236}">
                    <a16:creationId xmlns:a16="http://schemas.microsoft.com/office/drawing/2014/main" id="{337D22DB-E385-3B6C-602E-45E809E9A942}"/>
                  </a:ext>
                </a:extLst>
              </p14:cNvPr>
              <p14:cNvContentPartPr/>
              <p14:nvPr/>
            </p14:nvContentPartPr>
            <p14:xfrm>
              <a:off x="8001699" y="2092113"/>
              <a:ext cx="10160" cy="10160"/>
            </p14:xfrm>
          </p:contentPart>
        </mc:Choice>
        <mc:Fallback xmlns="">
          <p:pic>
            <p:nvPicPr>
              <p:cNvPr id="18" name="Inkt 17">
                <a:extLst>
                  <a:ext uri="{FF2B5EF4-FFF2-40B4-BE49-F238E27FC236}">
                    <a16:creationId xmlns:a16="http://schemas.microsoft.com/office/drawing/2014/main" id="{337D22DB-E385-3B6C-602E-45E809E9A942}"/>
                  </a:ext>
                </a:extLst>
              </p:cNvPr>
              <p:cNvPicPr/>
              <p:nvPr/>
            </p:nvPicPr>
            <p:blipFill>
              <a:blip r:embed="rId4"/>
              <a:stretch>
                <a:fillRect/>
              </a:stretch>
            </p:blipFill>
            <p:spPr>
              <a:xfrm>
                <a:off x="7879779" y="1970193"/>
                <a:ext cx="254000" cy="254000"/>
              </a:xfrm>
              <a:prstGeom prst="rect">
                <a:avLst/>
              </a:prstGeom>
            </p:spPr>
          </p:pic>
        </mc:Fallback>
      </mc:AlternateContent>
    </p:spTree>
    <p:extLst>
      <p:ext uri="{BB962C8B-B14F-4D97-AF65-F5344CB8AC3E}">
        <p14:creationId xmlns:p14="http://schemas.microsoft.com/office/powerpoint/2010/main" val="333495405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1F1A5-5C7B-AC2E-CE09-775E39E71007}"/>
              </a:ext>
            </a:extLst>
          </p:cNvPr>
          <p:cNvSpPr>
            <a:spLocks noGrp="1"/>
          </p:cNvSpPr>
          <p:nvPr>
            <p:ph type="title"/>
          </p:nvPr>
        </p:nvSpPr>
        <p:spPr/>
        <p:txBody>
          <a:bodyPr/>
          <a:lstStyle/>
          <a:p>
            <a:r>
              <a:rPr lang="nl-NL" sz="4400" b="0">
                <a:latin typeface="Aptos Display"/>
              </a:rPr>
              <a:t>Contactgegevens</a:t>
            </a:r>
            <a:endParaRPr lang="nl-NL">
              <a:ea typeface="Calibri"/>
              <a:cs typeface="Calibri"/>
            </a:endParaRPr>
          </a:p>
        </p:txBody>
      </p:sp>
      <p:sp>
        <p:nvSpPr>
          <p:cNvPr id="3" name="Tijdelijke aanduiding voor datum 2">
            <a:extLst>
              <a:ext uri="{FF2B5EF4-FFF2-40B4-BE49-F238E27FC236}">
                <a16:creationId xmlns:a16="http://schemas.microsoft.com/office/drawing/2014/main" id="{29ECE3AD-0E63-739C-CA10-E2E94EAE99AC}"/>
              </a:ext>
            </a:extLst>
          </p:cNvPr>
          <p:cNvSpPr>
            <a:spLocks noGrp="1"/>
          </p:cNvSpPr>
          <p:nvPr>
            <p:ph type="dt" sz="half" idx="10"/>
          </p:nvPr>
        </p:nvSpPr>
        <p:spPr/>
        <p:txBody>
          <a:bodyPr/>
          <a:lstStyle/>
          <a:p>
            <a:fld id="{D93D9AC8-FCBD-B34A-8D85-AA253D059F16}" type="datetime1">
              <a:rPr lang="nl-NL" smtClean="0"/>
              <a:t>8-5-2026</a:t>
            </a:fld>
            <a:endParaRPr lang="nl-NL"/>
          </a:p>
        </p:txBody>
      </p:sp>
      <p:sp>
        <p:nvSpPr>
          <p:cNvPr id="5" name="Tijdelijke aanduiding voor dianummer 4">
            <a:extLst>
              <a:ext uri="{FF2B5EF4-FFF2-40B4-BE49-F238E27FC236}">
                <a16:creationId xmlns:a16="http://schemas.microsoft.com/office/drawing/2014/main" id="{9EA66016-0D80-126B-9C31-60CE0503926A}"/>
              </a:ext>
            </a:extLst>
          </p:cNvPr>
          <p:cNvSpPr>
            <a:spLocks noGrp="1"/>
          </p:cNvSpPr>
          <p:nvPr>
            <p:ph type="sldNum" sz="quarter" idx="12"/>
          </p:nvPr>
        </p:nvSpPr>
        <p:spPr/>
        <p:txBody>
          <a:bodyPr/>
          <a:lstStyle/>
          <a:p>
            <a:fld id="{50E5CD75-C378-6A4E-B4FC-696468C14F04}" type="slidenum">
              <a:rPr lang="nl-NL" smtClean="0"/>
              <a:pPr/>
              <a:t>16</a:t>
            </a:fld>
            <a:endParaRPr lang="nl-NL"/>
          </a:p>
        </p:txBody>
      </p:sp>
      <p:sp>
        <p:nvSpPr>
          <p:cNvPr id="7" name="Tekstvak 6">
            <a:extLst>
              <a:ext uri="{FF2B5EF4-FFF2-40B4-BE49-F238E27FC236}">
                <a16:creationId xmlns:a16="http://schemas.microsoft.com/office/drawing/2014/main" id="{0925267C-744B-0FB7-3D5B-C27B5A17A4DD}"/>
              </a:ext>
            </a:extLst>
          </p:cNvPr>
          <p:cNvSpPr txBox="1"/>
          <p:nvPr/>
        </p:nvSpPr>
        <p:spPr>
          <a:xfrm>
            <a:off x="809625" y="1983116"/>
            <a:ext cx="1056461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a:solidFill>
                  <a:schemeClr val="bg2"/>
                </a:solidFill>
                <a:ea typeface="Calibri Light"/>
                <a:cs typeface="Calibri Light"/>
              </a:rPr>
              <a:t>Mailadres team parkinsonverpleegkundigen TSN Zorg : </a:t>
            </a:r>
            <a:r>
              <a:rPr lang="nl-NL" sz="2400">
                <a:solidFill>
                  <a:schemeClr val="bg2"/>
                </a:solidFill>
                <a:ea typeface="Calibri Light"/>
                <a:cs typeface="Calibri Light"/>
                <a:hlinkClick r:id="rId2">
                  <a:extLst>
                    <a:ext uri="{A12FA001-AC4F-418D-AE19-62706E023703}">
                      <ahyp:hlinkClr xmlns:ahyp="http://schemas.microsoft.com/office/drawing/2018/hyperlinkcolor" val="tx"/>
                    </a:ext>
                  </a:extLst>
                </a:hlinkClick>
              </a:rPr>
              <a:t>parkinson@tsnzorg.nl</a:t>
            </a:r>
          </a:p>
          <a:p>
            <a:endParaRPr lang="nl-NL" sz="2400">
              <a:solidFill>
                <a:schemeClr val="bg2"/>
              </a:solidFill>
              <a:ea typeface="Calibri Light"/>
              <a:cs typeface="Calibri Light"/>
            </a:endParaRPr>
          </a:p>
          <a:p>
            <a:r>
              <a:rPr lang="nl-NL" sz="2400">
                <a:solidFill>
                  <a:schemeClr val="bg2"/>
                </a:solidFill>
                <a:ea typeface="+mn-lt"/>
                <a:cs typeface="+mn-lt"/>
              </a:rPr>
              <a:t>Site van TSN Zorg: </a:t>
            </a:r>
            <a:r>
              <a:rPr lang="nl-NL" sz="2000">
                <a:solidFill>
                  <a:schemeClr val="bg2"/>
                </a:solidFill>
              </a:rPr>
              <a:t>Zorg bij Parkinson en Parkinsonismen (TSN Zorg, 2026)</a:t>
            </a:r>
            <a:endParaRPr lang="nl-NL" sz="2000">
              <a:solidFill>
                <a:schemeClr val="bg2"/>
              </a:solidFill>
              <a:ea typeface="Calibri Light"/>
              <a:cs typeface="Calibri Light"/>
            </a:endParaRPr>
          </a:p>
          <a:p>
            <a:endParaRPr lang="nl-NL" sz="2400">
              <a:solidFill>
                <a:schemeClr val="bg2"/>
              </a:solidFill>
              <a:ea typeface="Calibri Light"/>
              <a:cs typeface="Calibri Light"/>
            </a:endParaRPr>
          </a:p>
          <a:p>
            <a:r>
              <a:rPr lang="nl-NL" sz="2400">
                <a:solidFill>
                  <a:schemeClr val="bg2"/>
                </a:solidFill>
                <a:ea typeface="+mn-lt"/>
                <a:cs typeface="+mn-lt"/>
              </a:rPr>
              <a:t>TSN Zorg algemeen telefoonnummer 0900 8615 </a:t>
            </a:r>
            <a:endParaRPr lang="nl-NL">
              <a:solidFill>
                <a:schemeClr val="bg2"/>
              </a:solidFill>
              <a:ea typeface="+mn-lt"/>
              <a:cs typeface="+mn-lt"/>
            </a:endParaRPr>
          </a:p>
          <a:p>
            <a:endParaRPr lang="nl-NL" sz="2400">
              <a:solidFill>
                <a:schemeClr val="bg2"/>
              </a:solidFill>
              <a:ea typeface="Calibri Light"/>
              <a:cs typeface="Calibri Light"/>
            </a:endParaRPr>
          </a:p>
          <a:p>
            <a:r>
              <a:rPr lang="nl-NL" sz="2400">
                <a:solidFill>
                  <a:schemeClr val="bg2"/>
                </a:solidFill>
                <a:ea typeface="Calibri Light"/>
                <a:cs typeface="Calibri Light"/>
              </a:rPr>
              <a:t>Agnes</a:t>
            </a:r>
          </a:p>
          <a:p>
            <a:r>
              <a:rPr lang="nl-NL" sz="2400">
                <a:solidFill>
                  <a:schemeClr val="bg2"/>
                </a:solidFill>
                <a:ea typeface="Calibri Light"/>
                <a:cs typeface="Calibri Light"/>
              </a:rPr>
              <a:t>Sandra</a:t>
            </a:r>
          </a:p>
          <a:p>
            <a:r>
              <a:rPr lang="nl-NL" sz="2400">
                <a:solidFill>
                  <a:schemeClr val="bg2"/>
                </a:solidFill>
                <a:ea typeface="Calibri Light"/>
                <a:cs typeface="Calibri Light"/>
              </a:rPr>
              <a:t>Nico</a:t>
            </a:r>
          </a:p>
          <a:p>
            <a:r>
              <a:rPr lang="nl-NL" sz="2400">
                <a:solidFill>
                  <a:schemeClr val="bg2"/>
                </a:solidFill>
                <a:ea typeface="Calibri Light"/>
                <a:cs typeface="Calibri Light"/>
              </a:rPr>
              <a:t>Jellie</a:t>
            </a:r>
          </a:p>
          <a:p>
            <a:r>
              <a:rPr lang="nl-NL" sz="2400">
                <a:solidFill>
                  <a:schemeClr val="bg2"/>
                </a:solidFill>
                <a:ea typeface="Calibri Light"/>
                <a:cs typeface="Calibri Light"/>
              </a:rPr>
              <a:t>Elvira</a:t>
            </a:r>
          </a:p>
        </p:txBody>
      </p:sp>
    </p:spTree>
    <p:extLst>
      <p:ext uri="{BB962C8B-B14F-4D97-AF65-F5344CB8AC3E}">
        <p14:creationId xmlns:p14="http://schemas.microsoft.com/office/powerpoint/2010/main" val="22663833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763F3-48F2-88E1-97DE-F612BC8E3E80}"/>
              </a:ext>
            </a:extLst>
          </p:cNvPr>
          <p:cNvSpPr>
            <a:spLocks noGrp="1"/>
          </p:cNvSpPr>
          <p:nvPr>
            <p:ph type="title"/>
          </p:nvPr>
        </p:nvSpPr>
        <p:spPr/>
        <p:txBody>
          <a:bodyPr/>
          <a:lstStyle/>
          <a:p>
            <a:r>
              <a:rPr lang="nl-NL">
                <a:ea typeface="Calibri"/>
                <a:cs typeface="Calibri"/>
              </a:rPr>
              <a:t>Bronvermelding</a:t>
            </a:r>
            <a:endParaRPr lang="nl-NL"/>
          </a:p>
        </p:txBody>
      </p:sp>
      <p:sp>
        <p:nvSpPr>
          <p:cNvPr id="3" name="Tijdelijke aanduiding voor datum 2">
            <a:extLst>
              <a:ext uri="{FF2B5EF4-FFF2-40B4-BE49-F238E27FC236}">
                <a16:creationId xmlns:a16="http://schemas.microsoft.com/office/drawing/2014/main" id="{53A6F682-3C10-4775-C88F-A832DF11E1FA}"/>
              </a:ext>
            </a:extLst>
          </p:cNvPr>
          <p:cNvSpPr>
            <a:spLocks noGrp="1"/>
          </p:cNvSpPr>
          <p:nvPr>
            <p:ph type="dt" sz="half" idx="10"/>
          </p:nvPr>
        </p:nvSpPr>
        <p:spPr/>
        <p:txBody>
          <a:bodyPr/>
          <a:lstStyle/>
          <a:p>
            <a:fld id="{D51142F1-7D97-9544-8DF7-288A971DE6EA}" type="datetime1">
              <a:rPr lang="nl-NL" smtClean="0"/>
              <a:t>8-5-2026</a:t>
            </a:fld>
            <a:endParaRPr lang="nl-NL"/>
          </a:p>
        </p:txBody>
      </p:sp>
      <p:sp>
        <p:nvSpPr>
          <p:cNvPr id="5" name="Tijdelijke aanduiding voor dianummer 4">
            <a:extLst>
              <a:ext uri="{FF2B5EF4-FFF2-40B4-BE49-F238E27FC236}">
                <a16:creationId xmlns:a16="http://schemas.microsoft.com/office/drawing/2014/main" id="{22CE22FE-B7D5-E0F0-148D-B60301DAEF95}"/>
              </a:ext>
            </a:extLst>
          </p:cNvPr>
          <p:cNvSpPr>
            <a:spLocks noGrp="1"/>
          </p:cNvSpPr>
          <p:nvPr>
            <p:ph type="sldNum" sz="quarter" idx="12"/>
          </p:nvPr>
        </p:nvSpPr>
        <p:spPr/>
        <p:txBody>
          <a:bodyPr/>
          <a:lstStyle/>
          <a:p>
            <a:fld id="{50E5CD75-C378-6A4E-B4FC-696468C14F04}" type="slidenum">
              <a:rPr lang="nl-NL" smtClean="0"/>
              <a:pPr/>
              <a:t>17</a:t>
            </a:fld>
            <a:endParaRPr lang="nl-NL"/>
          </a:p>
        </p:txBody>
      </p:sp>
      <p:sp>
        <p:nvSpPr>
          <p:cNvPr id="7" name="Tijdelijke aanduiding voor tekst 6">
            <a:extLst>
              <a:ext uri="{FF2B5EF4-FFF2-40B4-BE49-F238E27FC236}">
                <a16:creationId xmlns:a16="http://schemas.microsoft.com/office/drawing/2014/main" id="{D018ECEC-50F2-A54E-A78F-87DFAE2123CC}"/>
              </a:ext>
            </a:extLst>
          </p:cNvPr>
          <p:cNvSpPr>
            <a:spLocks noGrp="1"/>
          </p:cNvSpPr>
          <p:nvPr>
            <p:ph type="body" sz="quarter" idx="14"/>
          </p:nvPr>
        </p:nvSpPr>
        <p:spPr>
          <a:xfrm>
            <a:off x="695325" y="2294635"/>
            <a:ext cx="10801350" cy="3712387"/>
          </a:xfrm>
        </p:spPr>
        <p:txBody>
          <a:bodyPr vert="horz" lIns="0" tIns="0" rIns="0" bIns="0" rtlCol="0" anchor="t">
            <a:noAutofit/>
          </a:bodyPr>
          <a:lstStyle/>
          <a:p>
            <a:r>
              <a:rPr lang="nl-NL" sz="1400">
                <a:solidFill>
                  <a:schemeClr val="bg2"/>
                </a:solidFill>
                <a:ea typeface="+mn-lt"/>
                <a:cs typeface="+mn-lt"/>
              </a:rPr>
              <a:t>BeBright. (2023). </a:t>
            </a:r>
            <a:r>
              <a:rPr lang="nl-NL" sz="1400" i="1">
                <a:solidFill>
                  <a:schemeClr val="bg2"/>
                </a:solidFill>
                <a:highlight>
                  <a:srgbClr val="FFFFFF"/>
                </a:highlight>
                <a:latin typeface="Calibri Light"/>
                <a:ea typeface="Calibri Light"/>
                <a:cs typeface="Calibri Light"/>
              </a:rPr>
              <a:t>Publicatie “de veranderende wereld van Parkinson”. </a:t>
            </a:r>
            <a:r>
              <a:rPr lang="nl-NL" sz="1400">
                <a:solidFill>
                  <a:schemeClr val="bg2"/>
                </a:solidFill>
                <a:ea typeface="+mn-lt"/>
                <a:cs typeface="+mn-lt"/>
              </a:rPr>
              <a:t>Geraadpleegd op 29-04-2026 van https://bebright.eu/publicatie-parkinson/</a:t>
            </a:r>
            <a:endParaRPr lang="nl-NL" sz="1400" dirty="0">
              <a:solidFill>
                <a:schemeClr val="bg2"/>
              </a:solidFill>
              <a:ea typeface="Calibri Light"/>
              <a:cs typeface="Calibri Light"/>
            </a:endParaRPr>
          </a:p>
          <a:p>
            <a:r>
              <a:rPr lang="nl-NL" sz="1400">
                <a:solidFill>
                  <a:schemeClr val="bg2"/>
                </a:solidFill>
                <a:ea typeface="+mn-lt"/>
                <a:cs typeface="+mn-lt"/>
              </a:rPr>
              <a:t>Dreamstime. (2000-2026). Creative design of check in and check out symbols draw. Geraadpleegd 29-04-2026 van </a:t>
            </a:r>
            <a:r>
              <a:rPr lang="nl-NL" sz="1400" dirty="0">
                <a:solidFill>
                  <a:schemeClr val="bg2"/>
                </a:solidFill>
                <a:ea typeface="+mn-lt"/>
                <a:cs typeface="+mn-lt"/>
                <a:hlinkClick r:id="rId2">
                  <a:extLst>
                    <a:ext uri="{A12FA001-AC4F-418D-AE19-62706E023703}">
                      <ahyp:hlinkClr xmlns:ahyp="http://schemas.microsoft.com/office/drawing/2018/hyperlinkcolor" val="tx"/>
                    </a:ext>
                  </a:extLst>
                </a:hlinkClick>
              </a:rPr>
              <a:t>https://www.dreamstime.com/creative-design-check-out-symbols-image213685696</a:t>
            </a:r>
            <a:endParaRPr lang="nl-NL" sz="1400" dirty="0">
              <a:solidFill>
                <a:schemeClr val="bg2"/>
              </a:solidFill>
              <a:ea typeface="+mn-lt"/>
              <a:cs typeface="+mn-lt"/>
            </a:endParaRPr>
          </a:p>
          <a:p>
            <a:r>
              <a:rPr lang="nl-NL" sz="1400">
                <a:solidFill>
                  <a:schemeClr val="bg2"/>
                </a:solidFill>
                <a:ea typeface="+mn-lt"/>
                <a:cs typeface="+mn-lt"/>
              </a:rPr>
              <a:t>Institute for positive health. (2026). </a:t>
            </a:r>
            <a:r>
              <a:rPr lang="nl-NL" sz="1400" i="1">
                <a:solidFill>
                  <a:schemeClr val="bg2"/>
                </a:solidFill>
                <a:ea typeface="+mn-lt"/>
                <a:cs typeface="+mn-lt"/>
              </a:rPr>
              <a:t>Download Spinnenweb Volwassenen.</a:t>
            </a:r>
            <a:r>
              <a:rPr lang="nl-NL" sz="1400">
                <a:solidFill>
                  <a:schemeClr val="bg2"/>
                </a:solidFill>
                <a:ea typeface="+mn-lt"/>
                <a:cs typeface="+mn-lt"/>
              </a:rPr>
              <a:t> Geraadpleegd op 08-05-2026 van </a:t>
            </a:r>
            <a:r>
              <a:rPr lang="nl-NL" sz="1400" dirty="0">
                <a:solidFill>
                  <a:schemeClr val="bg2"/>
                </a:solidFill>
                <a:ea typeface="+mn-lt"/>
                <a:cs typeface="+mn-lt"/>
                <a:hlinkClick r:id="rId3">
                  <a:extLst>
                    <a:ext uri="{A12FA001-AC4F-418D-AE19-62706E023703}">
                      <ahyp:hlinkClr xmlns:ahyp="http://schemas.microsoft.com/office/drawing/2018/hyperlinkcolor" val="tx"/>
                    </a:ext>
                  </a:extLst>
                </a:hlinkClick>
              </a:rPr>
              <a:t>https://www.iph.nl/meedoen/gratis-</a:t>
            </a:r>
            <a:r>
              <a:rPr lang="nl-NL" sz="1400" u="sng" dirty="0">
                <a:solidFill>
                  <a:schemeClr val="bg2"/>
                </a:solidFill>
                <a:ea typeface="+mn-lt"/>
                <a:cs typeface="+mn-lt"/>
                <a:hlinkClick r:id="rId3">
                  <a:extLst>
                    <a:ext uri="{A12FA001-AC4F-418D-AE19-62706E023703}">
                      <ahyp:hlinkClr xmlns:ahyp="http://schemas.microsoft.com/office/drawing/2018/hyperlinkcolor" val="tx"/>
                    </a:ext>
                  </a:extLst>
                </a:hlinkClick>
              </a:rPr>
              <a:t>downloaden</a:t>
            </a:r>
            <a:r>
              <a:rPr lang="nl-NL" sz="1400" dirty="0">
                <a:solidFill>
                  <a:schemeClr val="bg2"/>
                </a:solidFill>
                <a:ea typeface="+mn-lt"/>
                <a:cs typeface="+mn-lt"/>
                <a:hlinkClick r:id="rId3">
                  <a:extLst>
                    <a:ext uri="{A12FA001-AC4F-418D-AE19-62706E023703}">
                      <ahyp:hlinkClr xmlns:ahyp="http://schemas.microsoft.com/office/drawing/2018/hyperlinkcolor" val="tx"/>
                    </a:ext>
                  </a:extLst>
                </a:hlinkClick>
              </a:rPr>
              <a:t>/</a:t>
            </a:r>
            <a:endParaRPr lang="nl-NL" dirty="0">
              <a:solidFill>
                <a:schemeClr val="bg2"/>
              </a:solidFill>
              <a:ea typeface="Calibri Light"/>
              <a:cs typeface="Calibri Light"/>
            </a:endParaRPr>
          </a:p>
          <a:p>
            <a:r>
              <a:rPr lang="nl-NL" sz="1400">
                <a:solidFill>
                  <a:schemeClr val="bg2"/>
                </a:solidFill>
                <a:ea typeface="+mn-lt"/>
                <a:cs typeface="+mn-lt"/>
              </a:rPr>
              <a:t>NOS. (2026). </a:t>
            </a:r>
            <a:r>
              <a:rPr lang="nl-NL" sz="1400" i="1">
                <a:solidFill>
                  <a:schemeClr val="bg2"/>
                </a:solidFill>
                <a:highlight>
                  <a:srgbClr val="FFFFFF"/>
                </a:highlight>
              </a:rPr>
              <a:t>Nieuw onderzoek toont aan waar en hoeveel Parkinson er in Nederland voorkomt</a:t>
            </a:r>
            <a:r>
              <a:rPr lang="nl-NL" sz="1400">
                <a:solidFill>
                  <a:schemeClr val="bg2"/>
                </a:solidFill>
                <a:highlight>
                  <a:srgbClr val="FFFFFF"/>
                </a:highlight>
              </a:rPr>
              <a:t>. </a:t>
            </a:r>
            <a:r>
              <a:rPr lang="nl-NL" sz="1400">
                <a:solidFill>
                  <a:schemeClr val="bg2"/>
                </a:solidFill>
                <a:ea typeface="+mn-lt"/>
                <a:cs typeface="+mn-lt"/>
              </a:rPr>
              <a:t>Geraadpleegd 29-04-2026 van </a:t>
            </a:r>
            <a:r>
              <a:rPr lang="nl-NL" sz="1400" dirty="0">
                <a:solidFill>
                  <a:schemeClr val="bg2"/>
                </a:solidFill>
                <a:ea typeface="+mn-lt"/>
                <a:cs typeface="+mn-lt"/>
                <a:hlinkClick r:id="rId4">
                  <a:extLst>
                    <a:ext uri="{A12FA001-AC4F-418D-AE19-62706E023703}">
                      <ahyp:hlinkClr xmlns:ahyp="http://schemas.microsoft.com/office/drawing/2018/hyperlinkcolor" val="tx"/>
                    </a:ext>
                  </a:extLst>
                </a:hlinkClick>
              </a:rPr>
              <a:t>https://nos.nl/artikel/2599269-nieuw-onderzoek-toont-aan-waar-en-hoeveel-parkinson-er-in-nederland-voorkomt</a:t>
            </a:r>
            <a:endParaRPr lang="nl-NL" sz="1400" dirty="0">
              <a:solidFill>
                <a:schemeClr val="bg2"/>
              </a:solidFill>
              <a:ea typeface="Calibri Light"/>
              <a:cs typeface="Calibri Light"/>
            </a:endParaRPr>
          </a:p>
          <a:p>
            <a:r>
              <a:rPr lang="nl-NL" sz="1400">
                <a:solidFill>
                  <a:schemeClr val="bg2"/>
                </a:solidFill>
                <a:ea typeface="Calibri Light"/>
                <a:cs typeface="Calibri Light"/>
              </a:rPr>
              <a:t>Parkinson Basics. (2024-2025). </a:t>
            </a:r>
            <a:r>
              <a:rPr lang="nl-NL" sz="1400" i="1">
                <a:solidFill>
                  <a:schemeClr val="bg2"/>
                </a:solidFill>
                <a:ea typeface="Calibri Light"/>
                <a:cs typeface="Calibri Light"/>
              </a:rPr>
              <a:t>Downloads</a:t>
            </a:r>
            <a:r>
              <a:rPr lang="nl-NL" sz="1400">
                <a:solidFill>
                  <a:schemeClr val="bg2"/>
                </a:solidFill>
                <a:ea typeface="Calibri Light"/>
                <a:cs typeface="Calibri Light"/>
              </a:rPr>
              <a:t>. Geraadpleegd op 08-05-2026 van </a:t>
            </a:r>
            <a:r>
              <a:rPr lang="nl-NL" sz="1400" dirty="0">
                <a:solidFill>
                  <a:schemeClr val="bg2"/>
                </a:solidFill>
                <a:ea typeface="Calibri Light"/>
                <a:cs typeface="Calibri Light"/>
                <a:hlinkClick r:id="rId5">
                  <a:extLst>
                    <a:ext uri="{A12FA001-AC4F-418D-AE19-62706E023703}">
                      <ahyp:hlinkClr xmlns:ahyp="http://schemas.microsoft.com/office/drawing/2018/hyperlinkcolor" val="tx"/>
                    </a:ext>
                  </a:extLst>
                </a:hlinkClick>
              </a:rPr>
              <a:t>https</a:t>
            </a:r>
            <a:r>
              <a:rPr lang="nl-NL" sz="1400" dirty="0">
                <a:solidFill>
                  <a:schemeClr val="bg2"/>
                </a:solidFill>
                <a:ea typeface="+mn-lt"/>
                <a:cs typeface="+mn-lt"/>
                <a:hlinkClick r:id="rId5">
                  <a:extLst>
                    <a:ext uri="{A12FA001-AC4F-418D-AE19-62706E023703}">
                      <ahyp:hlinkClr xmlns:ahyp="http://schemas.microsoft.com/office/drawing/2018/hyperlinkcolor" val="tx"/>
                    </a:ext>
                  </a:extLst>
                </a:hlinkClick>
              </a:rPr>
              <a:t>://parkinsonbasics.com/download/</a:t>
            </a:r>
            <a:r>
              <a:rPr lang="nl-NL" sz="1400" dirty="0">
                <a:solidFill>
                  <a:schemeClr val="bg2"/>
                </a:solidFill>
                <a:ea typeface="+mn-lt"/>
                <a:cs typeface="+mn-lt"/>
              </a:rPr>
              <a:t> </a:t>
            </a:r>
            <a:endParaRPr lang="nl-NL" sz="1400" dirty="0">
              <a:solidFill>
                <a:schemeClr val="bg2"/>
              </a:solidFill>
              <a:ea typeface="Calibri Light"/>
              <a:cs typeface="Calibri Light"/>
            </a:endParaRPr>
          </a:p>
          <a:p>
            <a:r>
              <a:rPr lang="nl-NL" sz="1400">
                <a:solidFill>
                  <a:schemeClr val="bg2"/>
                </a:solidFill>
                <a:ea typeface="Calibri Light"/>
                <a:cs typeface="Calibri Light"/>
              </a:rPr>
              <a:t>ParkinsonNet. (2026). </a:t>
            </a:r>
            <a:r>
              <a:rPr lang="nl-NL" sz="1400" i="1">
                <a:solidFill>
                  <a:schemeClr val="bg2"/>
                </a:solidFill>
                <a:ea typeface="Calibri Light"/>
                <a:cs typeface="Calibri Light"/>
              </a:rPr>
              <a:t>Parkinsonzorgzoeker</a:t>
            </a:r>
            <a:r>
              <a:rPr lang="nl-NL" sz="1400">
                <a:solidFill>
                  <a:schemeClr val="bg2"/>
                </a:solidFill>
                <a:ea typeface="Calibri Light"/>
                <a:cs typeface="Calibri Light"/>
              </a:rPr>
              <a:t>. Geraadpleegd op 29-04-2026 via </a:t>
            </a:r>
            <a:r>
              <a:rPr lang="nl-NL" sz="1400" dirty="0">
                <a:solidFill>
                  <a:schemeClr val="bg2"/>
                </a:solidFill>
                <a:ea typeface="Calibri Light"/>
                <a:cs typeface="Calibri Light"/>
                <a:hlinkClick r:id="rId6">
                  <a:extLst>
                    <a:ext uri="{A12FA001-AC4F-418D-AE19-62706E023703}">
                      <ahyp:hlinkClr xmlns:ahyp="http://schemas.microsoft.com/office/drawing/2018/hyperlinkcolor" val="tx"/>
                    </a:ext>
                  </a:extLst>
                </a:hlinkClick>
              </a:rPr>
              <a:t>https://www.parkinsonzorgzoeker.nl/#/</a:t>
            </a:r>
            <a:endParaRPr lang="nl-NL" sz="1400" dirty="0">
              <a:solidFill>
                <a:schemeClr val="bg2"/>
              </a:solidFill>
              <a:ea typeface="Calibri Light"/>
              <a:cs typeface="Calibri Light"/>
            </a:endParaRPr>
          </a:p>
          <a:p>
            <a:r>
              <a:rPr lang="nl-NL" sz="1400">
                <a:solidFill>
                  <a:schemeClr val="bg2"/>
                </a:solidFill>
                <a:ea typeface="Calibri Light"/>
                <a:cs typeface="Calibri Light"/>
              </a:rPr>
              <a:t>Parkinson Vereniging. (2026). </a:t>
            </a:r>
            <a:r>
              <a:rPr lang="nl-NL" sz="1400" i="1">
                <a:solidFill>
                  <a:schemeClr val="bg2"/>
                </a:solidFill>
                <a:highlight>
                  <a:srgbClr val="FFFFFF"/>
                </a:highlight>
              </a:rPr>
              <a:t>Onderzoek onthult regionale en demografische verschillen in parkinson in Nederland.</a:t>
            </a:r>
            <a:r>
              <a:rPr lang="nl-NL" sz="1400" i="1" dirty="0">
                <a:solidFill>
                  <a:schemeClr val="bg2"/>
                </a:solidFill>
                <a:highlight>
                  <a:srgbClr val="FFFFFF"/>
                </a:highlight>
                <a:ea typeface="Calibri Light"/>
                <a:cs typeface="Calibri Light"/>
              </a:rPr>
              <a:t> </a:t>
            </a:r>
            <a:r>
              <a:rPr lang="nl-NL" sz="1400">
                <a:solidFill>
                  <a:schemeClr val="bg2"/>
                </a:solidFill>
                <a:ea typeface="Calibri Light"/>
                <a:cs typeface="Calibri Light"/>
              </a:rPr>
              <a:t>Geraadpleegd op 29-04-2026 van </a:t>
            </a:r>
            <a:r>
              <a:rPr lang="nl-NL" sz="1400" dirty="0">
                <a:solidFill>
                  <a:schemeClr val="bg2"/>
                </a:solidFill>
                <a:ea typeface="Calibri Light"/>
                <a:cs typeface="Calibri Light"/>
                <a:hlinkClick r:id="rId7">
                  <a:extLst>
                    <a:ext uri="{A12FA001-AC4F-418D-AE19-62706E023703}">
                      <ahyp:hlinkClr xmlns:ahyp="http://schemas.microsoft.com/office/drawing/2018/hyperlinkcolor" val="tx"/>
                    </a:ext>
                  </a:extLst>
                </a:hlinkClick>
              </a:rPr>
              <a:t>https</a:t>
            </a:r>
            <a:r>
              <a:rPr lang="nl-NL" sz="1400" dirty="0">
                <a:solidFill>
                  <a:schemeClr val="bg2"/>
                </a:solidFill>
                <a:ea typeface="+mn-lt"/>
                <a:cs typeface="+mn-lt"/>
                <a:hlinkClick r:id="rId7">
                  <a:extLst>
                    <a:ext uri="{A12FA001-AC4F-418D-AE19-62706E023703}">
                      <ahyp:hlinkClr xmlns:ahyp="http://schemas.microsoft.com/office/drawing/2018/hyperlinkcolor" val="tx"/>
                    </a:ext>
                  </a:extLst>
                </a:hlinkClick>
              </a:rPr>
              <a:t>://www.parkinson-vereniging.nl/uitgelicht-bericht/2026/01/22/onderzoek-onthult-regionale-en-demografische-verschillen-in-parkinson-in-nederland</a:t>
            </a:r>
            <a:endParaRPr lang="nl-NL" sz="1400" dirty="0">
              <a:solidFill>
                <a:schemeClr val="bg2"/>
              </a:solidFill>
              <a:ea typeface="+mn-lt"/>
              <a:cs typeface="+mn-lt"/>
            </a:endParaRPr>
          </a:p>
          <a:p>
            <a:r>
              <a:rPr lang="nl-NL" sz="1400">
                <a:solidFill>
                  <a:schemeClr val="bg2"/>
                </a:solidFill>
                <a:ea typeface="+mn-lt"/>
                <a:cs typeface="+mn-lt"/>
              </a:rPr>
              <a:t>TSN. (2026)</a:t>
            </a:r>
            <a:r>
              <a:rPr lang="nl-NL" sz="1400" i="1" dirty="0">
                <a:solidFill>
                  <a:schemeClr val="bg2"/>
                </a:solidFill>
                <a:ea typeface="+mn-lt"/>
                <a:cs typeface="+mn-lt"/>
              </a:rPr>
              <a:t> </a:t>
            </a:r>
            <a:r>
              <a:rPr lang="nl-NL" sz="1400" i="1">
                <a:solidFill>
                  <a:schemeClr val="bg2"/>
                </a:solidFill>
              </a:rPr>
              <a:t>Zorg bij Parkinson en Parkinsonismen. Geraadpleegd op 29-04-2026 van </a:t>
            </a:r>
            <a:r>
              <a:rPr lang="nl-NL" sz="1400" dirty="0">
                <a:solidFill>
                  <a:schemeClr val="bg2"/>
                </a:solidFill>
                <a:hlinkClick r:id="rId8">
                  <a:extLst>
                    <a:ext uri="{A12FA001-AC4F-418D-AE19-62706E023703}">
                      <ahyp:hlinkClr xmlns:ahyp="http://schemas.microsoft.com/office/drawing/2018/hyperlinkcolor" val="tx"/>
                    </a:ext>
                  </a:extLst>
                </a:hlinkClick>
              </a:rPr>
              <a:t>https</a:t>
            </a:r>
            <a:r>
              <a:rPr lang="nl-NL" sz="1400" dirty="0">
                <a:solidFill>
                  <a:schemeClr val="bg2"/>
                </a:solidFill>
                <a:ea typeface="+mn-lt"/>
                <a:cs typeface="+mn-lt"/>
                <a:hlinkClick r:id="rId8">
                  <a:extLst>
                    <a:ext uri="{A12FA001-AC4F-418D-AE19-62706E023703}">
                      <ahyp:hlinkClr xmlns:ahyp="http://schemas.microsoft.com/office/drawing/2018/hyperlinkcolor" val="tx"/>
                    </a:ext>
                  </a:extLst>
                </a:hlinkClick>
              </a:rPr>
              <a:t>://tsnzorg.nl/specialistische-zorg/zorg-bij-parkinson</a:t>
            </a:r>
            <a:endParaRPr lang="nl-NL" sz="1400" dirty="0">
              <a:solidFill>
                <a:schemeClr val="bg2"/>
              </a:solidFill>
              <a:ea typeface="Calibri Light"/>
              <a:cs typeface="Calibri Light"/>
            </a:endParaRPr>
          </a:p>
          <a:p>
            <a:endParaRPr lang="nl-NL" sz="1100">
              <a:solidFill>
                <a:srgbClr val="262625"/>
              </a:solidFill>
              <a:ea typeface="Calibri Light"/>
              <a:cs typeface="Calibri Light"/>
            </a:endParaRPr>
          </a:p>
        </p:txBody>
      </p:sp>
    </p:spTree>
    <p:extLst>
      <p:ext uri="{BB962C8B-B14F-4D97-AF65-F5344CB8AC3E}">
        <p14:creationId xmlns:p14="http://schemas.microsoft.com/office/powerpoint/2010/main" val="40462031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kleding, persoon, glimlach, Menselijk gezicht&#10;&#10;Automatisch gegenereerde beschrijving">
            <a:extLst>
              <a:ext uri="{FF2B5EF4-FFF2-40B4-BE49-F238E27FC236}">
                <a16:creationId xmlns:a16="http://schemas.microsoft.com/office/drawing/2014/main" id="{D31105D9-FF23-4946-F3C1-9EA368017BDD}"/>
              </a:ext>
            </a:extLst>
          </p:cNvPr>
          <p:cNvPicPr>
            <a:picLocks noGrp="1" noChangeAspect="1"/>
          </p:cNvPicPr>
          <p:nvPr>
            <p:ph type="pic" sz="quarter" idx="16"/>
          </p:nvPr>
        </p:nvPicPr>
        <p:blipFill>
          <a:blip r:embed="rId2"/>
          <a:srcRect t="8665" b="8665"/>
          <a:stretch>
            <a:fillRect/>
          </a:stretch>
        </p:blipFill>
        <p:spPr/>
      </p:pic>
      <p:sp>
        <p:nvSpPr>
          <p:cNvPr id="8" name="Tijdelijke aanduiding voor dianummer 7">
            <a:extLst>
              <a:ext uri="{FF2B5EF4-FFF2-40B4-BE49-F238E27FC236}">
                <a16:creationId xmlns:a16="http://schemas.microsoft.com/office/drawing/2014/main" id="{D5AEAD70-F130-1446-AA5E-058AA8B56C85}"/>
              </a:ext>
            </a:extLst>
          </p:cNvPr>
          <p:cNvSpPr>
            <a:spLocks noGrp="1"/>
          </p:cNvSpPr>
          <p:nvPr>
            <p:ph type="sldNum" sz="quarter" idx="12"/>
          </p:nvPr>
        </p:nvSpPr>
        <p:spPr/>
        <p:txBody>
          <a:bodyPr/>
          <a:lstStyle/>
          <a:p>
            <a:fld id="{50E5CD75-C378-6A4E-B4FC-696468C14F04}" type="slidenum">
              <a:rPr lang="nl-NL" smtClean="0"/>
              <a:pPr/>
              <a:t>18</a:t>
            </a:fld>
            <a:endParaRPr lang="nl-NL"/>
          </a:p>
        </p:txBody>
      </p:sp>
      <p:sp>
        <p:nvSpPr>
          <p:cNvPr id="10" name="Tijdelijke aanduiding voor tekst 9">
            <a:extLst>
              <a:ext uri="{FF2B5EF4-FFF2-40B4-BE49-F238E27FC236}">
                <a16:creationId xmlns:a16="http://schemas.microsoft.com/office/drawing/2014/main" id="{A3273E30-0AF9-7146-A12E-C8C9BD58416D}"/>
              </a:ext>
            </a:extLst>
          </p:cNvPr>
          <p:cNvSpPr>
            <a:spLocks noGrp="1"/>
          </p:cNvSpPr>
          <p:nvPr>
            <p:ph type="body" sz="quarter" idx="24"/>
          </p:nvPr>
        </p:nvSpPr>
        <p:spPr>
          <a:xfrm>
            <a:off x="7618875" y="4004988"/>
            <a:ext cx="1548776" cy="1057594"/>
          </a:xfrm>
        </p:spPr>
        <p:txBody>
          <a:bodyPr/>
          <a:lstStyle/>
          <a:p>
            <a:r>
              <a:rPr lang="nl-NL"/>
              <a:t> </a:t>
            </a:r>
          </a:p>
        </p:txBody>
      </p:sp>
      <p:sp>
        <p:nvSpPr>
          <p:cNvPr id="9" name="Tijdelijke aanduiding voor tekst 8">
            <a:extLst>
              <a:ext uri="{FF2B5EF4-FFF2-40B4-BE49-F238E27FC236}">
                <a16:creationId xmlns:a16="http://schemas.microsoft.com/office/drawing/2014/main" id="{3AE1763A-2373-8347-8D0B-D1BDD7042C87}"/>
              </a:ext>
            </a:extLst>
          </p:cNvPr>
          <p:cNvSpPr>
            <a:spLocks noGrp="1"/>
          </p:cNvSpPr>
          <p:nvPr>
            <p:ph type="body" sz="quarter" idx="23"/>
          </p:nvPr>
        </p:nvSpPr>
        <p:spPr/>
        <p:txBody>
          <a:bodyPr/>
          <a:lstStyle/>
          <a:p>
            <a:r>
              <a:rPr lang="nl-NL"/>
              <a:t> </a:t>
            </a:r>
          </a:p>
        </p:txBody>
      </p:sp>
      <p:sp>
        <p:nvSpPr>
          <p:cNvPr id="5" name="Titel 4">
            <a:extLst>
              <a:ext uri="{FF2B5EF4-FFF2-40B4-BE49-F238E27FC236}">
                <a16:creationId xmlns:a16="http://schemas.microsoft.com/office/drawing/2014/main" id="{6945480A-ED9C-2E4A-9079-9FCC47298095}"/>
              </a:ext>
            </a:extLst>
          </p:cNvPr>
          <p:cNvSpPr>
            <a:spLocks noGrp="1"/>
          </p:cNvSpPr>
          <p:nvPr>
            <p:ph type="ctrTitle"/>
          </p:nvPr>
        </p:nvSpPr>
        <p:spPr/>
        <p:txBody>
          <a:bodyPr/>
          <a:lstStyle/>
          <a:p>
            <a:r>
              <a:rPr lang="nl-NL"/>
              <a:t>Bedankt voor uw aandacht</a:t>
            </a:r>
          </a:p>
        </p:txBody>
      </p:sp>
      <p:sp>
        <p:nvSpPr>
          <p:cNvPr id="11" name="Tijdelijke aanduiding voor tekst 10">
            <a:extLst>
              <a:ext uri="{FF2B5EF4-FFF2-40B4-BE49-F238E27FC236}">
                <a16:creationId xmlns:a16="http://schemas.microsoft.com/office/drawing/2014/main" id="{BA695B26-9B3D-124F-ADBD-B12D437CAA5C}"/>
              </a:ext>
            </a:extLst>
          </p:cNvPr>
          <p:cNvSpPr>
            <a:spLocks noGrp="1"/>
          </p:cNvSpPr>
          <p:nvPr>
            <p:ph type="body" sz="quarter" idx="26"/>
          </p:nvPr>
        </p:nvSpPr>
        <p:spPr>
          <a:xfrm>
            <a:off x="7909393" y="4125497"/>
            <a:ext cx="967739" cy="819382"/>
          </a:xfrm>
        </p:spPr>
        <p:txBody>
          <a:bodyPr/>
          <a:lstStyle/>
          <a:p>
            <a:r>
              <a:rPr lang="nl-NL"/>
              <a:t> </a:t>
            </a:r>
          </a:p>
        </p:txBody>
      </p:sp>
    </p:spTree>
    <p:extLst>
      <p:ext uri="{BB962C8B-B14F-4D97-AF65-F5344CB8AC3E}">
        <p14:creationId xmlns:p14="http://schemas.microsoft.com/office/powerpoint/2010/main" val="53172624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7A288-B9B3-E103-E82F-56D1B3D6ED02}"/>
              </a:ext>
            </a:extLst>
          </p:cNvPr>
          <p:cNvSpPr>
            <a:spLocks noGrp="1"/>
          </p:cNvSpPr>
          <p:nvPr>
            <p:ph type="title"/>
          </p:nvPr>
        </p:nvSpPr>
        <p:spPr/>
        <p:txBody>
          <a:bodyPr/>
          <a:lstStyle/>
          <a:p>
            <a:r>
              <a:rPr lang="nl-NL">
                <a:solidFill>
                  <a:schemeClr val="bg2"/>
                </a:solidFill>
                <a:ea typeface="Calibri"/>
                <a:cs typeface="Calibri"/>
              </a:rPr>
              <a:t>Welkom allemaal </a:t>
            </a:r>
          </a:p>
        </p:txBody>
      </p:sp>
      <p:sp>
        <p:nvSpPr>
          <p:cNvPr id="3" name="Tijdelijke aanduiding voor datum 2">
            <a:extLst>
              <a:ext uri="{FF2B5EF4-FFF2-40B4-BE49-F238E27FC236}">
                <a16:creationId xmlns:a16="http://schemas.microsoft.com/office/drawing/2014/main" id="{6428D347-A2F3-7562-BF51-38CE48370D55}"/>
              </a:ext>
            </a:extLst>
          </p:cNvPr>
          <p:cNvSpPr>
            <a:spLocks noGrp="1"/>
          </p:cNvSpPr>
          <p:nvPr>
            <p:ph type="dt" sz="half" idx="10"/>
          </p:nvPr>
        </p:nvSpPr>
        <p:spPr/>
        <p:txBody>
          <a:bodyPr/>
          <a:lstStyle/>
          <a:p>
            <a:fld id="{D51142F1-7D97-9544-8DF7-288A971DE6EA}" type="datetime1">
              <a:rPr lang="nl-NL" smtClean="0"/>
              <a:t>8-5-2026</a:t>
            </a:fld>
            <a:endParaRPr lang="nl-NL"/>
          </a:p>
        </p:txBody>
      </p:sp>
      <p:sp>
        <p:nvSpPr>
          <p:cNvPr id="5" name="Tijdelijke aanduiding voor dianummer 4">
            <a:extLst>
              <a:ext uri="{FF2B5EF4-FFF2-40B4-BE49-F238E27FC236}">
                <a16:creationId xmlns:a16="http://schemas.microsoft.com/office/drawing/2014/main" id="{0FA4FDF6-D9D6-26F7-C27F-C701F0ACCE12}"/>
              </a:ext>
            </a:extLst>
          </p:cNvPr>
          <p:cNvSpPr>
            <a:spLocks noGrp="1"/>
          </p:cNvSpPr>
          <p:nvPr>
            <p:ph type="sldNum" sz="quarter" idx="12"/>
          </p:nvPr>
        </p:nvSpPr>
        <p:spPr/>
        <p:txBody>
          <a:bodyPr/>
          <a:lstStyle/>
          <a:p>
            <a:fld id="{50E5CD75-C378-6A4E-B4FC-696468C14F04}" type="slidenum">
              <a:rPr lang="nl-NL" smtClean="0"/>
              <a:pPr/>
              <a:t>2</a:t>
            </a:fld>
            <a:endParaRPr lang="nl-NL"/>
          </a:p>
        </p:txBody>
      </p:sp>
      <p:sp>
        <p:nvSpPr>
          <p:cNvPr id="7" name="Tijdelijke aanduiding voor tekst 6">
            <a:extLst>
              <a:ext uri="{FF2B5EF4-FFF2-40B4-BE49-F238E27FC236}">
                <a16:creationId xmlns:a16="http://schemas.microsoft.com/office/drawing/2014/main" id="{DE691B40-B011-8AC8-20B2-5DAD033A0153}"/>
              </a:ext>
            </a:extLst>
          </p:cNvPr>
          <p:cNvSpPr>
            <a:spLocks noGrp="1"/>
          </p:cNvSpPr>
          <p:nvPr>
            <p:ph type="body" sz="quarter" idx="14"/>
          </p:nvPr>
        </p:nvSpPr>
        <p:spPr>
          <a:xfrm>
            <a:off x="611691" y="1895050"/>
            <a:ext cx="10801350" cy="3554412"/>
          </a:xfrm>
        </p:spPr>
        <p:txBody>
          <a:bodyPr vert="horz" lIns="0" tIns="0" rIns="0" bIns="0" rtlCol="0" anchor="t">
            <a:noAutofit/>
          </a:bodyPr>
          <a:lstStyle/>
          <a:p>
            <a:pPr>
              <a:buFont typeface="Calibri" panose="020B0604020202020204" pitchFamily="34" charset="0"/>
              <a:buChar char="-"/>
            </a:pPr>
            <a:r>
              <a:rPr lang="nl-NL">
                <a:solidFill>
                  <a:schemeClr val="bg2"/>
                </a:solidFill>
                <a:ea typeface="Calibri Light"/>
                <a:cs typeface="Calibri Light"/>
              </a:rPr>
              <a:t>Wie ben ik / zijn wij (als parkinsonverpleegkundigen van TSN)?</a:t>
            </a:r>
          </a:p>
          <a:p>
            <a:pPr>
              <a:buFont typeface="Calibri" panose="020B0604020202020204" pitchFamily="34" charset="0"/>
              <a:buChar char="-"/>
            </a:pPr>
            <a:r>
              <a:rPr lang="nl-NL">
                <a:solidFill>
                  <a:schemeClr val="bg2"/>
                </a:solidFill>
                <a:ea typeface="Calibri Light"/>
                <a:cs typeface="Calibri Light"/>
              </a:rPr>
              <a:t>Wat zijn uw verwachtingen van vandaag?</a:t>
            </a:r>
          </a:p>
          <a:p>
            <a:pPr>
              <a:buFont typeface="Calibri" panose="020B0604020202020204" pitchFamily="34" charset="0"/>
              <a:buChar char="-"/>
            </a:pPr>
            <a:r>
              <a:rPr lang="nl-NL">
                <a:solidFill>
                  <a:schemeClr val="bg2"/>
                </a:solidFill>
                <a:ea typeface="Calibri Light"/>
                <a:cs typeface="Calibri Light"/>
              </a:rPr>
              <a:t>Welke vraag hoopt u vandaag beantwoord te krijgen?</a:t>
            </a:r>
          </a:p>
          <a:p>
            <a:pPr>
              <a:buFont typeface="Calibri" panose="020B0604020202020204" pitchFamily="34" charset="0"/>
              <a:buChar char="-"/>
            </a:pPr>
            <a:r>
              <a:rPr lang="nl-NL">
                <a:solidFill>
                  <a:schemeClr val="bg2"/>
                </a:solidFill>
                <a:ea typeface="Calibri Light"/>
                <a:cs typeface="Calibri Light"/>
              </a:rPr>
              <a:t>Welke ervaring heeft u zelf en wilt u met de groep delen?</a:t>
            </a:r>
          </a:p>
        </p:txBody>
      </p:sp>
      <p:pic>
        <p:nvPicPr>
          <p:cNvPr id="11" name="Tijdelijke aanduiding voor afbeelding 7" descr="Afbeelding met Lettertype, tekst, logo, Graphics&#10;&#10;Door AI gegenereerde inhoud is mogelijk onjuist.">
            <a:extLst>
              <a:ext uri="{FF2B5EF4-FFF2-40B4-BE49-F238E27FC236}">
                <a16:creationId xmlns:a16="http://schemas.microsoft.com/office/drawing/2014/main" id="{22BA1A76-38F7-2E33-0BC4-8ADB9C4F3F89}"/>
              </a:ext>
            </a:extLst>
          </p:cNvPr>
          <p:cNvPicPr>
            <a:picLocks noChangeAspect="1"/>
          </p:cNvPicPr>
          <p:nvPr/>
        </p:nvPicPr>
        <p:blipFill>
          <a:blip r:embed="rId3"/>
          <a:srcRect l="305" r="305"/>
          <a:stretch/>
        </p:blipFill>
        <p:spPr>
          <a:xfrm>
            <a:off x="815355" y="3905878"/>
            <a:ext cx="10784313" cy="2199175"/>
          </a:xfrm>
          <a:custGeom>
            <a:avLst/>
            <a:gdLst>
              <a:gd name="connsiteX0" fmla="*/ 0 w 11880849"/>
              <a:gd name="connsiteY0" fmla="*/ 0 h 5976937"/>
              <a:gd name="connsiteX1" fmla="*/ 264659 w 11880849"/>
              <a:gd name="connsiteY1" fmla="*/ 0 h 5976937"/>
              <a:gd name="connsiteX2" fmla="*/ 539750 w 11880849"/>
              <a:gd name="connsiteY2" fmla="*/ 0 h 5976937"/>
              <a:gd name="connsiteX3" fmla="*/ 804409 w 11880849"/>
              <a:gd name="connsiteY3" fmla="*/ 0 h 5976937"/>
              <a:gd name="connsiteX4" fmla="*/ 4990004 w 11880849"/>
              <a:gd name="connsiteY4" fmla="*/ 0 h 5976937"/>
              <a:gd name="connsiteX5" fmla="*/ 5529754 w 11880849"/>
              <a:gd name="connsiteY5" fmla="*/ 0 h 5976937"/>
              <a:gd name="connsiteX6" fmla="*/ 11076440 w 11880849"/>
              <a:gd name="connsiteY6" fmla="*/ 0 h 5976937"/>
              <a:gd name="connsiteX7" fmla="*/ 11616190 w 11880849"/>
              <a:gd name="connsiteY7" fmla="*/ 0 h 5976937"/>
              <a:gd name="connsiteX8" fmla="*/ 11880849 w 11880849"/>
              <a:gd name="connsiteY8" fmla="*/ 264659 h 5976937"/>
              <a:gd name="connsiteX9" fmla="*/ 11880849 w 11880849"/>
              <a:gd name="connsiteY9" fmla="*/ 5712278 h 5976937"/>
              <a:gd name="connsiteX10" fmla="*/ 11616190 w 11880849"/>
              <a:gd name="connsiteY10" fmla="*/ 5976937 h 5976937"/>
              <a:gd name="connsiteX11" fmla="*/ 11076440 w 11880849"/>
              <a:gd name="connsiteY11" fmla="*/ 5976937 h 5976937"/>
              <a:gd name="connsiteX12" fmla="*/ 804409 w 11880849"/>
              <a:gd name="connsiteY12" fmla="*/ 5976937 h 5976937"/>
              <a:gd name="connsiteX13" fmla="*/ 264659 w 11880849"/>
              <a:gd name="connsiteY13" fmla="*/ 5976937 h 5976937"/>
              <a:gd name="connsiteX14" fmla="*/ 0 w 11880849"/>
              <a:gd name="connsiteY14" fmla="*/ 5712278 h 5976937"/>
              <a:gd name="connsiteX15" fmla="*/ 0 w 11880849"/>
              <a:gd name="connsiteY15" fmla="*/ 2629810 h 5976937"/>
              <a:gd name="connsiteX16" fmla="*/ 0 w 11880849"/>
              <a:gd name="connsiteY16" fmla="*/ 264659 h 597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80849" h="5976937">
                <a:moveTo>
                  <a:pt x="0" y="0"/>
                </a:moveTo>
                <a:lnTo>
                  <a:pt x="264659" y="0"/>
                </a:lnTo>
                <a:lnTo>
                  <a:pt x="539750" y="0"/>
                </a:lnTo>
                <a:lnTo>
                  <a:pt x="804409" y="0"/>
                </a:lnTo>
                <a:lnTo>
                  <a:pt x="4990004" y="0"/>
                </a:lnTo>
                <a:lnTo>
                  <a:pt x="5529754" y="0"/>
                </a:lnTo>
                <a:lnTo>
                  <a:pt x="11076440" y="0"/>
                </a:lnTo>
                <a:lnTo>
                  <a:pt x="11616190" y="0"/>
                </a:lnTo>
                <a:cubicBezTo>
                  <a:pt x="11762357" y="0"/>
                  <a:pt x="11880849" y="118492"/>
                  <a:pt x="11880849" y="264659"/>
                </a:cubicBezTo>
                <a:lnTo>
                  <a:pt x="11880849" y="5712278"/>
                </a:lnTo>
                <a:cubicBezTo>
                  <a:pt x="11880849" y="5858445"/>
                  <a:pt x="11762357" y="5976937"/>
                  <a:pt x="11616190" y="5976937"/>
                </a:cubicBezTo>
                <a:lnTo>
                  <a:pt x="11076440" y="5976937"/>
                </a:lnTo>
                <a:lnTo>
                  <a:pt x="804409" y="5976937"/>
                </a:lnTo>
                <a:lnTo>
                  <a:pt x="264659" y="5976937"/>
                </a:lnTo>
                <a:cubicBezTo>
                  <a:pt x="118492" y="5976937"/>
                  <a:pt x="0" y="5858445"/>
                  <a:pt x="0" y="5712278"/>
                </a:cubicBezTo>
                <a:lnTo>
                  <a:pt x="0" y="2629810"/>
                </a:lnTo>
                <a:lnTo>
                  <a:pt x="0" y="264659"/>
                </a:lnTo>
                <a:close/>
              </a:path>
            </a:pathLst>
          </a:custGeom>
          <a:solidFill>
            <a:srgbClr val="A20D51"/>
          </a:solidFill>
        </p:spPr>
      </p:pic>
      <p:sp>
        <p:nvSpPr>
          <p:cNvPr id="4" name="Tekstvak 3">
            <a:extLst>
              <a:ext uri="{FF2B5EF4-FFF2-40B4-BE49-F238E27FC236}">
                <a16:creationId xmlns:a16="http://schemas.microsoft.com/office/drawing/2014/main" id="{9331FBF7-C66E-BD63-A027-3B1CF6D15354}"/>
              </a:ext>
            </a:extLst>
          </p:cNvPr>
          <p:cNvSpPr txBox="1"/>
          <p:nvPr/>
        </p:nvSpPr>
        <p:spPr>
          <a:xfrm>
            <a:off x="9090970" y="5776455"/>
            <a:ext cx="24017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a:solidFill>
                  <a:schemeClr val="bg2"/>
                </a:solidFill>
                <a:ea typeface="Calibri Light"/>
                <a:cs typeface="Calibri Light"/>
              </a:rPr>
              <a:t>(Dreamstime, 2000-2026)</a:t>
            </a:r>
            <a:endParaRPr lang="nl-NL"/>
          </a:p>
        </p:txBody>
      </p:sp>
      <p:sp>
        <p:nvSpPr>
          <p:cNvPr id="8" name="Pijl: omlaag 7">
            <a:extLst>
              <a:ext uri="{FF2B5EF4-FFF2-40B4-BE49-F238E27FC236}">
                <a16:creationId xmlns:a16="http://schemas.microsoft.com/office/drawing/2014/main" id="{35BF7B53-3F15-FBD2-3ACD-E6CF6D66FFBA}"/>
              </a:ext>
            </a:extLst>
          </p:cNvPr>
          <p:cNvSpPr/>
          <p:nvPr/>
        </p:nvSpPr>
        <p:spPr>
          <a:xfrm>
            <a:off x="3159760" y="3393440"/>
            <a:ext cx="873760" cy="101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3017271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3B6D3-6DE4-F80C-A6E5-EEC504998179}"/>
              </a:ext>
            </a:extLst>
          </p:cNvPr>
          <p:cNvSpPr>
            <a:spLocks noGrp="1"/>
          </p:cNvSpPr>
          <p:nvPr>
            <p:ph type="title"/>
          </p:nvPr>
        </p:nvSpPr>
        <p:spPr/>
        <p:txBody>
          <a:bodyPr/>
          <a:lstStyle/>
          <a:p>
            <a:r>
              <a:rPr lang="nl-NL">
                <a:ea typeface="Calibri"/>
                <a:cs typeface="Calibri"/>
              </a:rPr>
              <a:t>Inhoud van presentatie</a:t>
            </a:r>
            <a:endParaRPr lang="nl-NL"/>
          </a:p>
        </p:txBody>
      </p:sp>
      <p:sp>
        <p:nvSpPr>
          <p:cNvPr id="3" name="Tijdelijke aanduiding voor datum 2">
            <a:extLst>
              <a:ext uri="{FF2B5EF4-FFF2-40B4-BE49-F238E27FC236}">
                <a16:creationId xmlns:a16="http://schemas.microsoft.com/office/drawing/2014/main" id="{57ED34CC-B438-B0C9-DC3A-3A5573F6CD10}"/>
              </a:ext>
            </a:extLst>
          </p:cNvPr>
          <p:cNvSpPr>
            <a:spLocks noGrp="1"/>
          </p:cNvSpPr>
          <p:nvPr>
            <p:ph type="dt" sz="half" idx="10"/>
          </p:nvPr>
        </p:nvSpPr>
        <p:spPr/>
        <p:txBody>
          <a:bodyPr/>
          <a:lstStyle/>
          <a:p>
            <a:fld id="{D51142F1-7D97-9544-8DF7-288A971DE6EA}" type="datetime1">
              <a:rPr lang="nl-NL" smtClean="0"/>
              <a:t>8-5-2026</a:t>
            </a:fld>
            <a:endParaRPr lang="nl-NL"/>
          </a:p>
        </p:txBody>
      </p:sp>
      <p:sp>
        <p:nvSpPr>
          <p:cNvPr id="5" name="Tijdelijke aanduiding voor dianummer 4">
            <a:extLst>
              <a:ext uri="{FF2B5EF4-FFF2-40B4-BE49-F238E27FC236}">
                <a16:creationId xmlns:a16="http://schemas.microsoft.com/office/drawing/2014/main" id="{949E1136-2664-0791-2642-F2317CC3B201}"/>
              </a:ext>
            </a:extLst>
          </p:cNvPr>
          <p:cNvSpPr>
            <a:spLocks noGrp="1"/>
          </p:cNvSpPr>
          <p:nvPr>
            <p:ph type="sldNum" sz="quarter" idx="12"/>
          </p:nvPr>
        </p:nvSpPr>
        <p:spPr/>
        <p:txBody>
          <a:bodyPr/>
          <a:lstStyle/>
          <a:p>
            <a:fld id="{50E5CD75-C378-6A4E-B4FC-696468C14F04}" type="slidenum">
              <a:rPr lang="nl-NL" smtClean="0"/>
              <a:pPr/>
              <a:t>3</a:t>
            </a:fld>
            <a:endParaRPr lang="nl-NL"/>
          </a:p>
        </p:txBody>
      </p:sp>
      <p:sp>
        <p:nvSpPr>
          <p:cNvPr id="7" name="Tijdelijke aanduiding voor tekst 6">
            <a:extLst>
              <a:ext uri="{FF2B5EF4-FFF2-40B4-BE49-F238E27FC236}">
                <a16:creationId xmlns:a16="http://schemas.microsoft.com/office/drawing/2014/main" id="{20E02D8B-1E7B-6AB0-8620-EF3F0A2FBD30}"/>
              </a:ext>
            </a:extLst>
          </p:cNvPr>
          <p:cNvSpPr>
            <a:spLocks noGrp="1"/>
          </p:cNvSpPr>
          <p:nvPr>
            <p:ph type="body" sz="quarter" idx="14"/>
          </p:nvPr>
        </p:nvSpPr>
        <p:spPr>
          <a:xfrm>
            <a:off x="565227" y="1904342"/>
            <a:ext cx="10801350" cy="4483680"/>
          </a:xfrm>
        </p:spPr>
        <p:txBody>
          <a:bodyPr vert="horz" lIns="0" tIns="0" rIns="0" bIns="0" rtlCol="0" anchor="t">
            <a:noAutofit/>
          </a:bodyPr>
          <a:lstStyle/>
          <a:p>
            <a:pPr>
              <a:lnSpc>
                <a:spcPct val="100000"/>
              </a:lnSpc>
              <a:spcBef>
                <a:spcPts val="400"/>
              </a:spcBef>
              <a:spcAft>
                <a:spcPts val="400"/>
              </a:spcAft>
            </a:pPr>
            <a:r>
              <a:rPr lang="nl-NL" sz="1400" b="1">
                <a:solidFill>
                  <a:schemeClr val="bg2"/>
                </a:solidFill>
                <a:ea typeface="Calibri Light"/>
                <a:cs typeface="Calibri Light"/>
              </a:rPr>
              <a:t>Welkom allemaal (check in)</a:t>
            </a:r>
            <a:endParaRPr lang="nl-NL">
              <a:ea typeface="Calibri Light"/>
              <a:cs typeface="Calibri Light"/>
            </a:endParaRPr>
          </a:p>
          <a:p>
            <a:pPr>
              <a:lnSpc>
                <a:spcPct val="100000"/>
              </a:lnSpc>
              <a:spcBef>
                <a:spcPts val="400"/>
              </a:spcBef>
              <a:spcAft>
                <a:spcPts val="400"/>
              </a:spcAft>
            </a:pPr>
            <a:r>
              <a:rPr lang="nl-NL" sz="1400" b="1">
                <a:solidFill>
                  <a:schemeClr val="bg2"/>
                </a:solidFill>
                <a:ea typeface="Calibri Light"/>
                <a:cs typeface="Calibri Light"/>
              </a:rPr>
              <a:t>TSN</a:t>
            </a:r>
          </a:p>
          <a:p>
            <a:pPr>
              <a:lnSpc>
                <a:spcPct val="100000"/>
              </a:lnSpc>
              <a:spcBef>
                <a:spcPts val="400"/>
              </a:spcBef>
              <a:spcAft>
                <a:spcPts val="400"/>
              </a:spcAft>
            </a:pPr>
            <a:r>
              <a:rPr lang="nl-NL" sz="1400" b="1">
                <a:solidFill>
                  <a:schemeClr val="bg2"/>
                </a:solidFill>
                <a:ea typeface="Calibri Light"/>
                <a:cs typeface="Calibri Light"/>
              </a:rPr>
              <a:t>Parkinsonverpleegkundige TSN</a:t>
            </a:r>
          </a:p>
          <a:p>
            <a:pPr>
              <a:lnSpc>
                <a:spcPct val="100000"/>
              </a:lnSpc>
              <a:spcBef>
                <a:spcPts val="400"/>
              </a:spcBef>
              <a:spcAft>
                <a:spcPts val="400"/>
              </a:spcAft>
            </a:pPr>
            <a:r>
              <a:rPr lang="nl-NL" sz="1400" b="1">
                <a:solidFill>
                  <a:schemeClr val="bg2"/>
                </a:solidFill>
                <a:latin typeface="Calibri Light"/>
                <a:ea typeface="Calibri Light"/>
                <a:cs typeface="Calibri Light"/>
              </a:rPr>
              <a:t>Samenwerken met persoon met parkinson/naaste(n)</a:t>
            </a:r>
          </a:p>
          <a:p>
            <a:pPr>
              <a:lnSpc>
                <a:spcPct val="100000"/>
              </a:lnSpc>
              <a:spcBef>
                <a:spcPts val="400"/>
              </a:spcBef>
              <a:spcAft>
                <a:spcPts val="400"/>
              </a:spcAft>
            </a:pPr>
            <a:r>
              <a:rPr lang="nl-NL" sz="1400" b="1">
                <a:solidFill>
                  <a:schemeClr val="bg2"/>
                </a:solidFill>
                <a:latin typeface="Calibri Light"/>
                <a:ea typeface="Calibri Light"/>
                <a:cs typeface="Calibri Light"/>
              </a:rPr>
              <a:t>Parkinson in Nederland</a:t>
            </a:r>
          </a:p>
          <a:p>
            <a:pPr>
              <a:lnSpc>
                <a:spcPct val="100000"/>
              </a:lnSpc>
              <a:spcBef>
                <a:spcPts val="400"/>
              </a:spcBef>
              <a:spcAft>
                <a:spcPts val="400"/>
              </a:spcAft>
            </a:pPr>
            <a:r>
              <a:rPr lang="nl-NL" sz="1400" b="1">
                <a:solidFill>
                  <a:schemeClr val="bg2"/>
                </a:solidFill>
                <a:latin typeface="Calibri Light"/>
                <a:ea typeface="Calibri Light"/>
                <a:cs typeface="Calibri Light"/>
              </a:rPr>
              <a:t>Persoon met parkinson(isme) en netwerk om zich heen</a:t>
            </a:r>
          </a:p>
          <a:p>
            <a:pPr>
              <a:lnSpc>
                <a:spcPct val="100000"/>
              </a:lnSpc>
              <a:spcBef>
                <a:spcPts val="400"/>
              </a:spcBef>
              <a:spcAft>
                <a:spcPts val="400"/>
              </a:spcAft>
            </a:pPr>
            <a:r>
              <a:rPr lang="nl-NL" sz="1400" b="1">
                <a:solidFill>
                  <a:schemeClr val="bg2"/>
                </a:solidFill>
                <a:latin typeface="Calibri Light"/>
                <a:ea typeface="Calibri Light"/>
                <a:cs typeface="Calibri Light"/>
              </a:rPr>
              <a:t>Parkinsonzorgzoeker</a:t>
            </a:r>
          </a:p>
          <a:p>
            <a:pPr>
              <a:lnSpc>
                <a:spcPct val="100000"/>
              </a:lnSpc>
              <a:spcBef>
                <a:spcPts val="400"/>
              </a:spcBef>
              <a:spcAft>
                <a:spcPts val="400"/>
              </a:spcAft>
            </a:pPr>
            <a:r>
              <a:rPr lang="nl-NL" sz="1400" b="1">
                <a:solidFill>
                  <a:schemeClr val="bg2"/>
                </a:solidFill>
                <a:latin typeface="Calibri Light"/>
                <a:ea typeface="Calibri Light"/>
                <a:cs typeface="Calibri Light"/>
              </a:rPr>
              <a:t>Bij parkinson kan je problemen krijgen op het gebied van</a:t>
            </a:r>
          </a:p>
          <a:p>
            <a:pPr>
              <a:lnSpc>
                <a:spcPct val="100000"/>
              </a:lnSpc>
              <a:spcBef>
                <a:spcPts val="400"/>
              </a:spcBef>
              <a:spcAft>
                <a:spcPts val="400"/>
              </a:spcAft>
            </a:pPr>
            <a:r>
              <a:rPr lang="nl-NL" sz="1400" b="1">
                <a:solidFill>
                  <a:schemeClr val="bg2"/>
                </a:solidFill>
                <a:latin typeface="Calibri Light"/>
                <a:ea typeface="Calibri Light"/>
                <a:cs typeface="Calibri Light"/>
              </a:rPr>
              <a:t>Spinnenwebmodel – positieve gezondheid + 'wat vindt u belangrijk in het leven?'</a:t>
            </a:r>
          </a:p>
          <a:p>
            <a:pPr>
              <a:lnSpc>
                <a:spcPct val="100000"/>
              </a:lnSpc>
              <a:spcBef>
                <a:spcPts val="400"/>
              </a:spcBef>
              <a:spcAft>
                <a:spcPts val="400"/>
              </a:spcAft>
            </a:pPr>
            <a:r>
              <a:rPr lang="nl-NL" sz="1400" b="1">
                <a:solidFill>
                  <a:schemeClr val="bg2"/>
                </a:solidFill>
                <a:latin typeface="Calibri Light"/>
                <a:ea typeface="Calibri Light"/>
                <a:cs typeface="Calibri Light"/>
              </a:rPr>
              <a:t>Thuiszorg</a:t>
            </a:r>
          </a:p>
          <a:p>
            <a:pPr>
              <a:lnSpc>
                <a:spcPct val="100000"/>
              </a:lnSpc>
              <a:spcBef>
                <a:spcPts val="400"/>
              </a:spcBef>
              <a:spcAft>
                <a:spcPts val="400"/>
              </a:spcAft>
            </a:pPr>
            <a:r>
              <a:rPr lang="nl-NL" sz="1400" b="1">
                <a:solidFill>
                  <a:schemeClr val="bg2"/>
                </a:solidFill>
                <a:latin typeface="Calibri Light"/>
                <a:ea typeface="Calibri Light"/>
                <a:cs typeface="Calibri Light"/>
              </a:rPr>
              <a:t>Financiering</a:t>
            </a:r>
          </a:p>
          <a:p>
            <a:pPr>
              <a:lnSpc>
                <a:spcPct val="100000"/>
              </a:lnSpc>
              <a:spcBef>
                <a:spcPts val="400"/>
              </a:spcBef>
              <a:spcAft>
                <a:spcPts val="400"/>
              </a:spcAft>
            </a:pPr>
            <a:r>
              <a:rPr lang="nl-NL" sz="1400" b="1">
                <a:solidFill>
                  <a:schemeClr val="bg2"/>
                </a:solidFill>
                <a:latin typeface="Calibri Light"/>
                <a:ea typeface="Calibri Light"/>
                <a:cs typeface="Calibri Light"/>
              </a:rPr>
              <a:t>Vragen (check out)</a:t>
            </a:r>
          </a:p>
          <a:p>
            <a:pPr>
              <a:lnSpc>
                <a:spcPct val="100000"/>
              </a:lnSpc>
              <a:spcBef>
                <a:spcPts val="400"/>
              </a:spcBef>
              <a:spcAft>
                <a:spcPts val="400"/>
              </a:spcAft>
            </a:pPr>
            <a:r>
              <a:rPr lang="nl-NL" sz="1400" b="1">
                <a:solidFill>
                  <a:schemeClr val="bg2"/>
                </a:solidFill>
                <a:latin typeface="Calibri Light"/>
                <a:ea typeface="Calibri Light"/>
                <a:cs typeface="Calibri Light"/>
              </a:rPr>
              <a:t>Contactgegevens</a:t>
            </a:r>
          </a:p>
          <a:p>
            <a:pPr>
              <a:lnSpc>
                <a:spcPct val="100000"/>
              </a:lnSpc>
              <a:spcBef>
                <a:spcPts val="400"/>
              </a:spcBef>
              <a:spcAft>
                <a:spcPts val="400"/>
              </a:spcAft>
            </a:pPr>
            <a:r>
              <a:rPr lang="nl-NL" sz="1400" b="1">
                <a:solidFill>
                  <a:schemeClr val="bg2"/>
                </a:solidFill>
                <a:latin typeface="Calibri Light"/>
                <a:ea typeface="Calibri Light"/>
                <a:cs typeface="Calibri Light"/>
              </a:rPr>
              <a:t>Bronvermelding</a:t>
            </a:r>
          </a:p>
          <a:p>
            <a:endParaRPr lang="nl-NL" sz="1400" b="1">
              <a:solidFill>
                <a:schemeClr val="bg2"/>
              </a:solidFill>
              <a:latin typeface="Calibri Light"/>
              <a:ea typeface="Calibri Light"/>
              <a:cs typeface="Calibri Light"/>
            </a:endParaRPr>
          </a:p>
        </p:txBody>
      </p:sp>
    </p:spTree>
    <p:extLst>
      <p:ext uri="{BB962C8B-B14F-4D97-AF65-F5344CB8AC3E}">
        <p14:creationId xmlns:p14="http://schemas.microsoft.com/office/powerpoint/2010/main" val="34663843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atum 5">
            <a:extLst>
              <a:ext uri="{FF2B5EF4-FFF2-40B4-BE49-F238E27FC236}">
                <a16:creationId xmlns:a16="http://schemas.microsoft.com/office/drawing/2014/main" id="{A0690E1A-D893-E149-B55F-BEA9E9BAA88B}"/>
              </a:ext>
            </a:extLst>
          </p:cNvPr>
          <p:cNvSpPr>
            <a:spLocks noGrp="1"/>
          </p:cNvSpPr>
          <p:nvPr>
            <p:ph type="dt" sz="half" idx="10"/>
          </p:nvPr>
        </p:nvSpPr>
        <p:spPr>
          <a:xfrm>
            <a:off x="8753475" y="7084114"/>
            <a:ext cx="2743200" cy="215901"/>
          </a:xfrm>
        </p:spPr>
        <p:txBody>
          <a:bodyPr/>
          <a:lstStyle/>
          <a:p>
            <a:fld id="{52290D5A-7D07-114E-9DC8-50196F2629DF}" type="datetime1">
              <a:rPr lang="nl-NL" smtClean="0"/>
              <a:pPr/>
              <a:t>8-5-2026</a:t>
            </a:fld>
            <a:endParaRPr lang="nl-NL"/>
          </a:p>
        </p:txBody>
      </p:sp>
      <p:sp>
        <p:nvSpPr>
          <p:cNvPr id="8" name="Tijdelijke aanduiding voor dianummer 7">
            <a:extLst>
              <a:ext uri="{FF2B5EF4-FFF2-40B4-BE49-F238E27FC236}">
                <a16:creationId xmlns:a16="http://schemas.microsoft.com/office/drawing/2014/main" id="{0E31157A-C6B8-5C40-8601-0697FEC5A2A9}"/>
              </a:ext>
            </a:extLst>
          </p:cNvPr>
          <p:cNvSpPr>
            <a:spLocks noGrp="1"/>
          </p:cNvSpPr>
          <p:nvPr>
            <p:ph type="sldNum" sz="quarter" idx="12"/>
          </p:nvPr>
        </p:nvSpPr>
        <p:spPr>
          <a:xfrm>
            <a:off x="695325" y="6381749"/>
            <a:ext cx="234189" cy="215901"/>
          </a:xfrm>
        </p:spPr>
        <p:txBody>
          <a:bodyPr/>
          <a:lstStyle/>
          <a:p>
            <a:fld id="{50E5CD75-C378-6A4E-B4FC-696468C14F04}" type="slidenum">
              <a:rPr lang="nl-NL" smtClean="0"/>
              <a:pPr/>
              <a:t>4</a:t>
            </a:fld>
            <a:endParaRPr lang="nl-NL"/>
          </a:p>
        </p:txBody>
      </p:sp>
      <p:sp>
        <p:nvSpPr>
          <p:cNvPr id="2" name="Titel 1">
            <a:extLst>
              <a:ext uri="{FF2B5EF4-FFF2-40B4-BE49-F238E27FC236}">
                <a16:creationId xmlns:a16="http://schemas.microsoft.com/office/drawing/2014/main" id="{3E76DF45-CCB1-1148-A5DB-8C858C56DEF2}"/>
              </a:ext>
            </a:extLst>
          </p:cNvPr>
          <p:cNvSpPr>
            <a:spLocks noGrp="1"/>
          </p:cNvSpPr>
          <p:nvPr>
            <p:ph type="title"/>
          </p:nvPr>
        </p:nvSpPr>
        <p:spPr>
          <a:xfrm>
            <a:off x="6443662" y="692151"/>
            <a:ext cx="5053012" cy="433387"/>
          </a:xfrm>
        </p:spPr>
        <p:txBody>
          <a:bodyPr/>
          <a:lstStyle/>
          <a:p>
            <a:r>
              <a:rPr lang="nl-NL"/>
              <a:t>TSN Zorg</a:t>
            </a:r>
          </a:p>
        </p:txBody>
      </p:sp>
      <p:sp>
        <p:nvSpPr>
          <p:cNvPr id="3" name="Tijdelijke aanduiding voor tekst 2">
            <a:extLst>
              <a:ext uri="{FF2B5EF4-FFF2-40B4-BE49-F238E27FC236}">
                <a16:creationId xmlns:a16="http://schemas.microsoft.com/office/drawing/2014/main" id="{100AD53D-4728-524D-AC13-B666814E6A92}"/>
              </a:ext>
            </a:extLst>
          </p:cNvPr>
          <p:cNvSpPr>
            <a:spLocks noGrp="1"/>
          </p:cNvSpPr>
          <p:nvPr>
            <p:ph type="body" sz="quarter" idx="13"/>
          </p:nvPr>
        </p:nvSpPr>
        <p:spPr>
          <a:xfrm>
            <a:off x="6443663" y="1196975"/>
            <a:ext cx="5053012" cy="287338"/>
          </a:xfrm>
        </p:spPr>
        <p:txBody>
          <a:bodyPr vert="horz" lIns="0" tIns="0" rIns="0" bIns="0" rtlCol="0" anchor="t">
            <a:noAutofit/>
          </a:bodyPr>
          <a:lstStyle/>
          <a:p>
            <a:r>
              <a:rPr lang="nl-NL" sz="2800" b="0" i="0" u="none" strike="noStrike" baseline="0">
                <a:solidFill>
                  <a:schemeClr val="bg2"/>
                </a:solidFill>
                <a:latin typeface="Aptos"/>
                <a:ea typeface="Arial"/>
                <a:cs typeface="Arial"/>
              </a:rPr>
              <a:t>Thuiszorg Service Nederland</a:t>
            </a:r>
            <a:r>
              <a:rPr lang="nl-NL" sz="2800" b="0" i="0">
                <a:solidFill>
                  <a:schemeClr val="bg2"/>
                </a:solidFill>
                <a:latin typeface="Aptos"/>
                <a:ea typeface="Arial"/>
                <a:cs typeface="Arial"/>
              </a:rPr>
              <a:t>​</a:t>
            </a:r>
            <a:endParaRPr lang="nl-NL">
              <a:solidFill>
                <a:schemeClr val="bg2"/>
              </a:solidFill>
              <a:ea typeface="Calibri Light"/>
              <a:cs typeface="Calibri Light"/>
            </a:endParaRPr>
          </a:p>
        </p:txBody>
      </p:sp>
      <p:sp>
        <p:nvSpPr>
          <p:cNvPr id="4" name="Tijdelijke aanduiding voor tekst 3">
            <a:extLst>
              <a:ext uri="{FF2B5EF4-FFF2-40B4-BE49-F238E27FC236}">
                <a16:creationId xmlns:a16="http://schemas.microsoft.com/office/drawing/2014/main" id="{DCFF3855-6275-B046-B5B0-641CAA24F775}"/>
              </a:ext>
            </a:extLst>
          </p:cNvPr>
          <p:cNvSpPr>
            <a:spLocks noGrp="1"/>
          </p:cNvSpPr>
          <p:nvPr>
            <p:ph type="body" sz="quarter" idx="14"/>
          </p:nvPr>
        </p:nvSpPr>
        <p:spPr>
          <a:xfrm>
            <a:off x="6443661" y="1717483"/>
            <a:ext cx="5053013" cy="3594778"/>
          </a:xfrm>
        </p:spPr>
        <p:txBody>
          <a:bodyPr vert="horz" lIns="0" tIns="0" rIns="0" bIns="0" rtlCol="0" anchor="t">
            <a:noAutofit/>
          </a:bodyPr>
          <a:lstStyle/>
          <a:p>
            <a:pPr lvl="3"/>
            <a:r>
              <a:rPr lang="nl-NL"/>
              <a:t> </a:t>
            </a:r>
            <a:br>
              <a:rPr lang="nl-NL"/>
            </a:br>
            <a:r>
              <a:rPr lang="nl-NL" sz="2800">
                <a:solidFill>
                  <a:schemeClr val="bg2"/>
                </a:solidFill>
                <a:latin typeface="Aptos"/>
              </a:rPr>
              <a:t>TSN biedt zorg 'generalistisch waar het kan, specialistisch waar nodig'</a:t>
            </a:r>
            <a:endParaRPr lang="en-US" sz="2800">
              <a:solidFill>
                <a:schemeClr val="bg2"/>
              </a:solidFill>
              <a:latin typeface="Aptos"/>
            </a:endParaRPr>
          </a:p>
          <a:p>
            <a:pPr marL="819150" lvl="1" indent="-285750">
              <a:spcBef>
                <a:spcPts val="500"/>
              </a:spcBef>
              <a:spcAft>
                <a:spcPts val="0"/>
              </a:spcAft>
              <a:buFont typeface="Wingdings,Sans-Serif" panose="020B0604020202020204" pitchFamily="34" charset="0"/>
              <a:buChar char="§"/>
            </a:pPr>
            <a:r>
              <a:rPr lang="nl-NL" sz="2400">
                <a:solidFill>
                  <a:schemeClr val="bg2"/>
                </a:solidFill>
                <a:latin typeface="Aptos"/>
              </a:rPr>
              <a:t>Thuiszorg</a:t>
            </a:r>
            <a:endParaRPr lang="en-US" sz="2400">
              <a:solidFill>
                <a:schemeClr val="bg2"/>
              </a:solidFill>
              <a:latin typeface="Aptos"/>
            </a:endParaRPr>
          </a:p>
          <a:p>
            <a:pPr marL="819150" lvl="1" indent="-285750">
              <a:spcBef>
                <a:spcPts val="500"/>
              </a:spcBef>
              <a:spcAft>
                <a:spcPts val="0"/>
              </a:spcAft>
              <a:buClr>
                <a:srgbClr val="F19141"/>
              </a:buClr>
              <a:buFont typeface="Wingdings,Sans-Serif" panose="020B0604020202020204" pitchFamily="34" charset="0"/>
              <a:buChar char="§"/>
            </a:pPr>
            <a:r>
              <a:rPr lang="nl-NL" sz="2400">
                <a:solidFill>
                  <a:schemeClr val="bg2"/>
                </a:solidFill>
                <a:latin typeface="Aptos"/>
              </a:rPr>
              <a:t>Woonlocatie Ebbingepoort, Mercator en Vooranker</a:t>
            </a:r>
          </a:p>
          <a:p>
            <a:pPr marL="819150" lvl="1" indent="-285750">
              <a:spcBef>
                <a:spcPts val="500"/>
              </a:spcBef>
              <a:spcAft>
                <a:spcPts val="0"/>
              </a:spcAft>
              <a:buClr>
                <a:srgbClr val="F19141"/>
              </a:buClr>
              <a:buFont typeface="Wingdings,Sans-Serif" panose="020B0604020202020204" pitchFamily="34" charset="0"/>
              <a:buChar char="§"/>
            </a:pPr>
            <a:r>
              <a:rPr lang="nl-NL" sz="2400">
                <a:solidFill>
                  <a:schemeClr val="bg2"/>
                </a:solidFill>
                <a:latin typeface="Aptos"/>
              </a:rPr>
              <a:t>Specialistische zorg, waaronder begeleiding bij parkinson(isme)</a:t>
            </a:r>
          </a:p>
          <a:p>
            <a:pPr lvl="4"/>
            <a:endParaRPr lang="nl-NL">
              <a:latin typeface="Calibri"/>
              <a:ea typeface="Calibri"/>
              <a:cs typeface="Calibri"/>
            </a:endParaRPr>
          </a:p>
        </p:txBody>
      </p:sp>
      <p:pic>
        <p:nvPicPr>
          <p:cNvPr id="12" name="Tijdelijke aanduiding voor afbeelding 11" descr="Afbeelding met kleding, persoon, Menselijk gezicht, muur&#10;&#10;Automatisch gegenereerde beschrijving">
            <a:extLst>
              <a:ext uri="{FF2B5EF4-FFF2-40B4-BE49-F238E27FC236}">
                <a16:creationId xmlns:a16="http://schemas.microsoft.com/office/drawing/2014/main" id="{D251FB57-3674-D170-E255-131DEF4B5A32}"/>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p:blipFill>
        <p:spPr>
          <a:xfrm>
            <a:off x="695327" y="692149"/>
            <a:ext cx="5053007" cy="4897440"/>
          </a:xfrm>
        </p:spPr>
      </p:pic>
    </p:spTree>
    <p:extLst>
      <p:ext uri="{BB962C8B-B14F-4D97-AF65-F5344CB8AC3E}">
        <p14:creationId xmlns:p14="http://schemas.microsoft.com/office/powerpoint/2010/main" val="216788596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atum 5">
            <a:extLst>
              <a:ext uri="{FF2B5EF4-FFF2-40B4-BE49-F238E27FC236}">
                <a16:creationId xmlns:a16="http://schemas.microsoft.com/office/drawing/2014/main" id="{7A7078F1-637A-FF4D-ABF3-CDFB58C54A07}"/>
              </a:ext>
            </a:extLst>
          </p:cNvPr>
          <p:cNvSpPr>
            <a:spLocks noGrp="1"/>
          </p:cNvSpPr>
          <p:nvPr>
            <p:ph type="dt" sz="half" idx="10"/>
          </p:nvPr>
        </p:nvSpPr>
        <p:spPr/>
        <p:txBody>
          <a:bodyPr/>
          <a:lstStyle/>
          <a:p>
            <a:fld id="{91358F9D-2418-974D-90E9-4B4B34B38F03}" type="datetime1">
              <a:rPr lang="nl-NL" smtClean="0"/>
              <a:pPr/>
              <a:t>8-5-2026</a:t>
            </a:fld>
            <a:endParaRPr lang="nl-NL"/>
          </a:p>
        </p:txBody>
      </p:sp>
      <p:sp>
        <p:nvSpPr>
          <p:cNvPr id="8" name="Tijdelijke aanduiding voor dianummer 7">
            <a:extLst>
              <a:ext uri="{FF2B5EF4-FFF2-40B4-BE49-F238E27FC236}">
                <a16:creationId xmlns:a16="http://schemas.microsoft.com/office/drawing/2014/main" id="{32736BA4-7B26-F54F-882C-CC15F6BE2573}"/>
              </a:ext>
            </a:extLst>
          </p:cNvPr>
          <p:cNvSpPr>
            <a:spLocks noGrp="1"/>
          </p:cNvSpPr>
          <p:nvPr>
            <p:ph type="sldNum" sz="quarter" idx="12"/>
          </p:nvPr>
        </p:nvSpPr>
        <p:spPr/>
        <p:txBody>
          <a:bodyPr/>
          <a:lstStyle/>
          <a:p>
            <a:fld id="{50E5CD75-C378-6A4E-B4FC-696468C14F04}" type="slidenum">
              <a:rPr lang="nl-NL" smtClean="0"/>
              <a:pPr/>
              <a:t>5</a:t>
            </a:fld>
            <a:endParaRPr lang="nl-NL"/>
          </a:p>
        </p:txBody>
      </p:sp>
      <p:sp>
        <p:nvSpPr>
          <p:cNvPr id="2" name="Titel 1">
            <a:extLst>
              <a:ext uri="{FF2B5EF4-FFF2-40B4-BE49-F238E27FC236}">
                <a16:creationId xmlns:a16="http://schemas.microsoft.com/office/drawing/2014/main" id="{AE4B0E6F-7F17-9C4E-B82E-CC1630566D89}"/>
              </a:ext>
            </a:extLst>
          </p:cNvPr>
          <p:cNvSpPr>
            <a:spLocks noGrp="1"/>
          </p:cNvSpPr>
          <p:nvPr>
            <p:ph type="title"/>
          </p:nvPr>
        </p:nvSpPr>
        <p:spPr>
          <a:xfrm>
            <a:off x="6657329" y="692151"/>
            <a:ext cx="5160522" cy="492918"/>
          </a:xfrm>
        </p:spPr>
        <p:txBody>
          <a:bodyPr/>
          <a:lstStyle/>
          <a:p>
            <a:r>
              <a:rPr lang="nl-NL" sz="4400" b="0">
                <a:latin typeface="Aptos Display"/>
              </a:rPr>
              <a:t>Parkinsonvpk TSN Zorg</a:t>
            </a:r>
            <a:endParaRPr lang="nl-NL">
              <a:ea typeface="Calibri"/>
              <a:cs typeface="Calibri"/>
            </a:endParaRPr>
          </a:p>
        </p:txBody>
      </p:sp>
      <p:sp>
        <p:nvSpPr>
          <p:cNvPr id="17" name="Tijdelijke aanduiding voor tekst 16">
            <a:extLst>
              <a:ext uri="{FF2B5EF4-FFF2-40B4-BE49-F238E27FC236}">
                <a16:creationId xmlns:a16="http://schemas.microsoft.com/office/drawing/2014/main" id="{65022E6E-A2CF-984D-B7EE-ADEC19AED2B6}"/>
              </a:ext>
            </a:extLst>
          </p:cNvPr>
          <p:cNvSpPr>
            <a:spLocks noGrp="1"/>
          </p:cNvSpPr>
          <p:nvPr>
            <p:ph type="body" sz="quarter" idx="14"/>
          </p:nvPr>
        </p:nvSpPr>
        <p:spPr>
          <a:xfrm>
            <a:off x="6655585" y="1475583"/>
            <a:ext cx="5162557" cy="4340224"/>
          </a:xfrm>
        </p:spPr>
        <p:txBody>
          <a:bodyPr vert="horz" lIns="0" tIns="0" rIns="0" bIns="0" rtlCol="0" anchor="t">
            <a:noAutofit/>
          </a:bodyPr>
          <a:lstStyle/>
          <a:p>
            <a:pPr>
              <a:spcBef>
                <a:spcPts val="1000"/>
              </a:spcBef>
              <a:spcAft>
                <a:spcPts val="0"/>
              </a:spcAft>
              <a:buClr>
                <a:srgbClr val="A20D51"/>
              </a:buClr>
              <a:buFont typeface="Arial"/>
              <a:buChar char="•"/>
            </a:pPr>
            <a:r>
              <a:rPr lang="nl-NL" sz="2400">
                <a:solidFill>
                  <a:schemeClr val="bg2"/>
                </a:solidFill>
                <a:latin typeface="Aptos"/>
              </a:rPr>
              <a:t>Team bestaat uit vijf medewerkers, verdeeld over werkgebied van TSN – met name provincie Groningen + deel kop van Drenthe </a:t>
            </a:r>
            <a:endParaRPr lang="nl-NL">
              <a:solidFill>
                <a:schemeClr val="bg2"/>
              </a:solidFill>
            </a:endParaRPr>
          </a:p>
          <a:p>
            <a:pPr>
              <a:spcBef>
                <a:spcPts val="1000"/>
              </a:spcBef>
              <a:spcAft>
                <a:spcPts val="0"/>
              </a:spcAft>
              <a:buClr>
                <a:srgbClr val="A20D51"/>
              </a:buClr>
              <a:buFont typeface="Arial"/>
              <a:buChar char="•"/>
            </a:pPr>
            <a:r>
              <a:rPr lang="nl-NL" sz="2400">
                <a:solidFill>
                  <a:schemeClr val="bg2"/>
                </a:solidFill>
                <a:latin typeface="Aptos"/>
              </a:rPr>
              <a:t>Laagdrempelig</a:t>
            </a:r>
            <a:endParaRPr lang="nl-NL">
              <a:solidFill>
                <a:schemeClr val="bg2"/>
              </a:solidFill>
            </a:endParaRPr>
          </a:p>
          <a:p>
            <a:pPr>
              <a:spcBef>
                <a:spcPts val="1000"/>
              </a:spcBef>
              <a:spcAft>
                <a:spcPts val="0"/>
              </a:spcAft>
              <a:buClr>
                <a:srgbClr val="A20D51"/>
              </a:buClr>
              <a:buFont typeface="Arial"/>
              <a:buChar char="•"/>
            </a:pPr>
            <a:r>
              <a:rPr lang="nl-NL" sz="2400">
                <a:solidFill>
                  <a:schemeClr val="bg2"/>
                </a:solidFill>
                <a:latin typeface="Aptos"/>
              </a:rPr>
              <a:t>Terugkijken op periode voor en tijdens diagnose</a:t>
            </a:r>
          </a:p>
          <a:p>
            <a:pPr>
              <a:spcBef>
                <a:spcPts val="1000"/>
              </a:spcBef>
              <a:spcAft>
                <a:spcPts val="0"/>
              </a:spcAft>
              <a:buClr>
                <a:srgbClr val="A20D51"/>
              </a:buClr>
              <a:buFont typeface="Arial"/>
              <a:buChar char="•"/>
            </a:pPr>
            <a:r>
              <a:rPr lang="nl-NL" sz="2400">
                <a:solidFill>
                  <a:schemeClr val="bg2"/>
                </a:solidFill>
                <a:latin typeface="Aptos"/>
              </a:rPr>
              <a:t>Naast mensen staan en meedenken en in het proces meelopen</a:t>
            </a:r>
          </a:p>
          <a:p>
            <a:pPr>
              <a:spcBef>
                <a:spcPts val="1000"/>
              </a:spcBef>
              <a:spcAft>
                <a:spcPts val="0"/>
              </a:spcAft>
              <a:buClr>
                <a:srgbClr val="A20D51"/>
              </a:buClr>
              <a:buFont typeface="Arial"/>
              <a:buChar char="•"/>
            </a:pPr>
            <a:r>
              <a:rPr lang="nl-NL" sz="2400">
                <a:solidFill>
                  <a:schemeClr val="bg2"/>
                </a:solidFill>
                <a:latin typeface="Aptos"/>
                <a:ea typeface="Calibri Light"/>
                <a:cs typeface="Calibri Light"/>
              </a:rPr>
              <a:t>Samenwerken met andere betrokkenen, zoals netwerk, neuroloog, thuiszorg, behandelaren </a:t>
            </a:r>
          </a:p>
          <a:p>
            <a:pPr>
              <a:spcBef>
                <a:spcPts val="1000"/>
              </a:spcBef>
              <a:spcAft>
                <a:spcPts val="0"/>
              </a:spcAft>
              <a:buClr>
                <a:srgbClr val="A20D51"/>
              </a:buClr>
              <a:buFont typeface="Arial"/>
              <a:buChar char="•"/>
            </a:pPr>
            <a:endParaRPr lang="nl-NL" sz="2400">
              <a:solidFill>
                <a:schemeClr val="bg2"/>
              </a:solidFill>
              <a:latin typeface="Aptos"/>
              <a:ea typeface="Calibri Light"/>
              <a:cs typeface="Calibri Light"/>
            </a:endParaRPr>
          </a:p>
        </p:txBody>
      </p:sp>
      <p:pic>
        <p:nvPicPr>
          <p:cNvPr id="11" name="Tijdelijke aanduiding voor afbeelding 10">
            <a:extLst>
              <a:ext uri="{FF2B5EF4-FFF2-40B4-BE49-F238E27FC236}">
                <a16:creationId xmlns:a16="http://schemas.microsoft.com/office/drawing/2014/main" id="{A49ECAEA-63A9-A022-EE31-26E4404CFE80}"/>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a:off x="695329" y="692149"/>
            <a:ext cx="5167653" cy="5473586"/>
          </a:xfrm>
        </p:spPr>
      </p:pic>
    </p:spTree>
    <p:extLst>
      <p:ext uri="{BB962C8B-B14F-4D97-AF65-F5344CB8AC3E}">
        <p14:creationId xmlns:p14="http://schemas.microsoft.com/office/powerpoint/2010/main" val="98766693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3321E-E28E-F44F-AD50-ECB14CCDCE4B}"/>
              </a:ext>
            </a:extLst>
          </p:cNvPr>
          <p:cNvSpPr>
            <a:spLocks noGrp="1"/>
          </p:cNvSpPr>
          <p:nvPr>
            <p:ph type="title"/>
          </p:nvPr>
        </p:nvSpPr>
        <p:spPr>
          <a:xfrm>
            <a:off x="221398" y="571346"/>
            <a:ext cx="11275274" cy="433387"/>
          </a:xfrm>
        </p:spPr>
        <p:txBody>
          <a:bodyPr/>
          <a:lstStyle/>
          <a:p>
            <a:r>
              <a:rPr lang="nl-NL"/>
              <a:t>Samenwerken met persoon met parkinson/naaste(n)</a:t>
            </a:r>
            <a:endParaRPr lang="nl-NL">
              <a:solidFill>
                <a:schemeClr val="bg2"/>
              </a:solidFill>
              <a:ea typeface="Calibri"/>
              <a:cs typeface="Calibri"/>
            </a:endParaRPr>
          </a:p>
        </p:txBody>
      </p:sp>
      <p:sp>
        <p:nvSpPr>
          <p:cNvPr id="4" name="Tijdelijke aanduiding voor tekst 3">
            <a:extLst>
              <a:ext uri="{FF2B5EF4-FFF2-40B4-BE49-F238E27FC236}">
                <a16:creationId xmlns:a16="http://schemas.microsoft.com/office/drawing/2014/main" id="{5F3F6946-58AC-454B-B31C-0752596AEC0A}"/>
              </a:ext>
            </a:extLst>
          </p:cNvPr>
          <p:cNvSpPr>
            <a:spLocks noGrp="1"/>
          </p:cNvSpPr>
          <p:nvPr>
            <p:ph type="body" sz="quarter" idx="14"/>
          </p:nvPr>
        </p:nvSpPr>
        <p:spPr>
          <a:xfrm>
            <a:off x="695325" y="2322513"/>
            <a:ext cx="10801350" cy="3101103"/>
          </a:xfrm>
        </p:spPr>
        <p:txBody>
          <a:bodyPr vert="horz" lIns="0" tIns="0" rIns="0" bIns="0" rtlCol="0" anchor="t">
            <a:noAutofit/>
          </a:bodyPr>
          <a:lstStyle/>
          <a:p>
            <a:pPr>
              <a:spcBef>
                <a:spcPts val="1000"/>
              </a:spcBef>
              <a:spcAft>
                <a:spcPts val="0"/>
              </a:spcAft>
              <a:buClr>
                <a:srgbClr val="A20D51"/>
              </a:buClr>
              <a:buFont typeface="Arial,Sans-Serif"/>
              <a:buChar char="•"/>
            </a:pPr>
            <a:r>
              <a:rPr lang="nl-NL" sz="2800">
                <a:solidFill>
                  <a:schemeClr val="bg2"/>
                </a:solidFill>
                <a:latin typeface="Aptos"/>
              </a:rPr>
              <a:t>Oog voor de persoon met Parkinson(isme) en vooral ook oog voor de naaste(n) om het thuis zolang als mogelijk vol te houden</a:t>
            </a:r>
            <a:endParaRPr lang="en-US" sz="2800">
              <a:solidFill>
                <a:srgbClr val="262625"/>
              </a:solidFill>
              <a:latin typeface="Aptos"/>
            </a:endParaRPr>
          </a:p>
          <a:p>
            <a:pPr>
              <a:spcBef>
                <a:spcPts val="1000"/>
              </a:spcBef>
              <a:spcAft>
                <a:spcPts val="0"/>
              </a:spcAft>
              <a:buClr>
                <a:srgbClr val="A20D51"/>
              </a:buClr>
              <a:buFont typeface="Arial"/>
              <a:buChar char="•"/>
            </a:pPr>
            <a:r>
              <a:rPr lang="nl-NL" sz="2800">
                <a:solidFill>
                  <a:schemeClr val="bg2"/>
                </a:solidFill>
                <a:latin typeface="Aptos"/>
                <a:ea typeface="Calibri"/>
                <a:cs typeface="Calibri"/>
              </a:rPr>
              <a:t>Afstemmen wie welke taak / actie oppakt</a:t>
            </a:r>
            <a:endParaRPr lang="en-US" sz="2800">
              <a:solidFill>
                <a:schemeClr val="bg2"/>
              </a:solidFill>
              <a:latin typeface="Aptos"/>
              <a:ea typeface="Calibri"/>
              <a:cs typeface="Calibri"/>
            </a:endParaRPr>
          </a:p>
          <a:p>
            <a:pPr>
              <a:spcBef>
                <a:spcPts val="1000"/>
              </a:spcBef>
              <a:spcAft>
                <a:spcPts val="0"/>
              </a:spcAft>
              <a:buClr>
                <a:srgbClr val="A20D51"/>
              </a:buClr>
              <a:buFont typeface="Arial"/>
              <a:buChar char="•"/>
            </a:pPr>
            <a:r>
              <a:rPr lang="nl-NL" sz="2800">
                <a:solidFill>
                  <a:schemeClr val="bg2"/>
                </a:solidFill>
                <a:latin typeface="Aptos"/>
                <a:ea typeface="Calibri"/>
                <a:cs typeface="Calibri"/>
              </a:rPr>
              <a:t>Schakel tussen persoon met parkinson/naaste(n) en andere betrokkenen (behandelaren HA en PVP/OZG/WZA/Nij Smellinghe, disciplines, WMO, daginvulling)</a:t>
            </a:r>
          </a:p>
          <a:p>
            <a:pPr lvl="4"/>
            <a:endParaRPr lang="nl-NL">
              <a:solidFill>
                <a:srgbClr val="A20D51"/>
              </a:solidFill>
              <a:latin typeface="Calibri"/>
              <a:ea typeface="Calibri"/>
              <a:cs typeface="Calibri"/>
            </a:endParaRPr>
          </a:p>
        </p:txBody>
      </p:sp>
      <p:sp>
        <p:nvSpPr>
          <p:cNvPr id="5" name="Tijdelijke aanduiding voor datum 4">
            <a:extLst>
              <a:ext uri="{FF2B5EF4-FFF2-40B4-BE49-F238E27FC236}">
                <a16:creationId xmlns:a16="http://schemas.microsoft.com/office/drawing/2014/main" id="{CFBA141D-AF4C-A742-8509-64F062C2357A}"/>
              </a:ext>
            </a:extLst>
          </p:cNvPr>
          <p:cNvSpPr>
            <a:spLocks noGrp="1"/>
          </p:cNvSpPr>
          <p:nvPr>
            <p:ph type="dt" sz="half" idx="10"/>
          </p:nvPr>
        </p:nvSpPr>
        <p:spPr/>
        <p:txBody>
          <a:bodyPr/>
          <a:lstStyle/>
          <a:p>
            <a:fld id="{02EDD040-4F4A-394B-84E0-5CB26E2A2FAD}" type="datetime1">
              <a:rPr lang="nl-NL" smtClean="0"/>
              <a:t>8-5-2026</a:t>
            </a:fld>
            <a:endParaRPr lang="nl-NL"/>
          </a:p>
        </p:txBody>
      </p:sp>
      <p:sp>
        <p:nvSpPr>
          <p:cNvPr id="7" name="Tijdelijke aanduiding voor dianummer 6">
            <a:extLst>
              <a:ext uri="{FF2B5EF4-FFF2-40B4-BE49-F238E27FC236}">
                <a16:creationId xmlns:a16="http://schemas.microsoft.com/office/drawing/2014/main" id="{F2352AB2-6947-B94D-8CCF-57974748C7E3}"/>
              </a:ext>
            </a:extLst>
          </p:cNvPr>
          <p:cNvSpPr>
            <a:spLocks noGrp="1"/>
          </p:cNvSpPr>
          <p:nvPr>
            <p:ph type="sldNum" sz="quarter" idx="12"/>
          </p:nvPr>
        </p:nvSpPr>
        <p:spPr/>
        <p:txBody>
          <a:bodyPr/>
          <a:lstStyle/>
          <a:p>
            <a:fld id="{50E5CD75-C378-6A4E-B4FC-696468C14F04}" type="slidenum">
              <a:rPr lang="nl-NL" smtClean="0"/>
              <a:pPr/>
              <a:t>6</a:t>
            </a:fld>
            <a:endParaRPr lang="nl-NL"/>
          </a:p>
        </p:txBody>
      </p:sp>
    </p:spTree>
    <p:extLst>
      <p:ext uri="{BB962C8B-B14F-4D97-AF65-F5344CB8AC3E}">
        <p14:creationId xmlns:p14="http://schemas.microsoft.com/office/powerpoint/2010/main" val="23007281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media 1">
            <a:extLst>
              <a:ext uri="{FF2B5EF4-FFF2-40B4-BE49-F238E27FC236}">
                <a16:creationId xmlns:a16="http://schemas.microsoft.com/office/drawing/2014/main" id="{8A3B6147-8DFE-D26F-F0F9-933C2C3D2846}"/>
              </a:ext>
            </a:extLst>
          </p:cNvPr>
          <p:cNvSpPr>
            <a:spLocks noGrp="1"/>
          </p:cNvSpPr>
          <p:nvPr>
            <p:ph type="media" sz="quarter" idx="21"/>
          </p:nvPr>
        </p:nvSpPr>
        <p:spPr/>
      </p:sp>
      <p:sp>
        <p:nvSpPr>
          <p:cNvPr id="4" name="Tijdelijke aanduiding voor datum 3">
            <a:extLst>
              <a:ext uri="{FF2B5EF4-FFF2-40B4-BE49-F238E27FC236}">
                <a16:creationId xmlns:a16="http://schemas.microsoft.com/office/drawing/2014/main" id="{6F8B0D19-D55A-A406-9CF8-3535A3288D1A}"/>
              </a:ext>
            </a:extLst>
          </p:cNvPr>
          <p:cNvSpPr>
            <a:spLocks noGrp="1"/>
          </p:cNvSpPr>
          <p:nvPr>
            <p:ph type="dt" sz="half" idx="10"/>
          </p:nvPr>
        </p:nvSpPr>
        <p:spPr/>
        <p:txBody>
          <a:bodyPr/>
          <a:lstStyle/>
          <a:p>
            <a:fld id="{1E324DA9-5BB5-4047-A799-CF42C7AE10A3}" type="datetime1">
              <a:rPr lang="nl-NL" smtClean="0"/>
              <a:t>8-5-2026</a:t>
            </a:fld>
            <a:endParaRPr lang="nl-NL"/>
          </a:p>
        </p:txBody>
      </p:sp>
      <p:sp>
        <p:nvSpPr>
          <p:cNvPr id="6" name="Tijdelijke aanduiding voor dianummer 5">
            <a:extLst>
              <a:ext uri="{FF2B5EF4-FFF2-40B4-BE49-F238E27FC236}">
                <a16:creationId xmlns:a16="http://schemas.microsoft.com/office/drawing/2014/main" id="{294626A5-5F19-9F86-CC0F-31536D8A074A}"/>
              </a:ext>
            </a:extLst>
          </p:cNvPr>
          <p:cNvSpPr>
            <a:spLocks noGrp="1"/>
          </p:cNvSpPr>
          <p:nvPr>
            <p:ph type="sldNum" sz="quarter" idx="12"/>
          </p:nvPr>
        </p:nvSpPr>
        <p:spPr/>
        <p:txBody>
          <a:bodyPr/>
          <a:lstStyle/>
          <a:p>
            <a:fld id="{50E5CD75-C378-6A4E-B4FC-696468C14F04}" type="slidenum">
              <a:rPr lang="nl-NL" smtClean="0"/>
              <a:pPr/>
              <a:t>7</a:t>
            </a:fld>
            <a:endParaRPr lang="nl-NL"/>
          </a:p>
        </p:txBody>
      </p:sp>
      <p:sp>
        <p:nvSpPr>
          <p:cNvPr id="10" name="Titel 9">
            <a:extLst>
              <a:ext uri="{FF2B5EF4-FFF2-40B4-BE49-F238E27FC236}">
                <a16:creationId xmlns:a16="http://schemas.microsoft.com/office/drawing/2014/main" id="{03B3B397-CFE8-8E9E-2B6C-B205F9BBB0F0}"/>
              </a:ext>
            </a:extLst>
          </p:cNvPr>
          <p:cNvSpPr>
            <a:spLocks noGrp="1"/>
          </p:cNvSpPr>
          <p:nvPr>
            <p:ph type="title"/>
          </p:nvPr>
        </p:nvSpPr>
        <p:spPr/>
        <p:txBody>
          <a:bodyPr/>
          <a:lstStyle/>
          <a:p>
            <a:r>
              <a:rPr lang="nl-NL">
                <a:ea typeface="Calibri"/>
                <a:cs typeface="Calibri"/>
              </a:rPr>
              <a:t>Parkinson in Nederland</a:t>
            </a:r>
            <a:endParaRPr lang="nl-NL"/>
          </a:p>
        </p:txBody>
      </p:sp>
      <p:pic>
        <p:nvPicPr>
          <p:cNvPr id="12" name="Afbeelding 11" descr="Afbeelding met tekst, kaart, schermopname&#10;&#10;Door AI gegenereerde inhoud is mogelijk onjuist.">
            <a:extLst>
              <a:ext uri="{FF2B5EF4-FFF2-40B4-BE49-F238E27FC236}">
                <a16:creationId xmlns:a16="http://schemas.microsoft.com/office/drawing/2014/main" id="{8FBDBB71-A437-47C3-D12D-673C77BD0348}"/>
              </a:ext>
            </a:extLst>
          </p:cNvPr>
          <p:cNvPicPr>
            <a:picLocks noChangeAspect="1"/>
          </p:cNvPicPr>
          <p:nvPr/>
        </p:nvPicPr>
        <p:blipFill>
          <a:blip r:embed="rId2"/>
          <a:stretch>
            <a:fillRect/>
          </a:stretch>
        </p:blipFill>
        <p:spPr>
          <a:xfrm>
            <a:off x="1072483" y="1343665"/>
            <a:ext cx="3412058" cy="4114800"/>
          </a:xfrm>
          <a:prstGeom prst="rect">
            <a:avLst/>
          </a:prstGeom>
        </p:spPr>
      </p:pic>
      <p:pic>
        <p:nvPicPr>
          <p:cNvPr id="13" name="Afbeelding 12" descr="Afbeelding met tekst, kaart, atlas&#10;&#10;Door AI gegenereerde inhoud is mogelijk onjuist.">
            <a:extLst>
              <a:ext uri="{FF2B5EF4-FFF2-40B4-BE49-F238E27FC236}">
                <a16:creationId xmlns:a16="http://schemas.microsoft.com/office/drawing/2014/main" id="{409A1A6D-5D22-08BD-42BC-B10613E9E956}"/>
              </a:ext>
            </a:extLst>
          </p:cNvPr>
          <p:cNvPicPr>
            <a:picLocks noChangeAspect="1"/>
          </p:cNvPicPr>
          <p:nvPr/>
        </p:nvPicPr>
        <p:blipFill>
          <a:blip r:embed="rId3"/>
          <a:stretch>
            <a:fillRect/>
          </a:stretch>
        </p:blipFill>
        <p:spPr>
          <a:xfrm>
            <a:off x="5038411" y="1343665"/>
            <a:ext cx="4419764" cy="4114800"/>
          </a:xfrm>
          <a:prstGeom prst="rect">
            <a:avLst/>
          </a:prstGeom>
        </p:spPr>
      </p:pic>
      <p:sp>
        <p:nvSpPr>
          <p:cNvPr id="3" name="Tekstvak 2">
            <a:extLst>
              <a:ext uri="{FF2B5EF4-FFF2-40B4-BE49-F238E27FC236}">
                <a16:creationId xmlns:a16="http://schemas.microsoft.com/office/drawing/2014/main" id="{9C53D07E-5863-73DE-8D8E-C9C043B8E90A}"/>
              </a:ext>
            </a:extLst>
          </p:cNvPr>
          <p:cNvSpPr txBox="1"/>
          <p:nvPr/>
        </p:nvSpPr>
        <p:spPr>
          <a:xfrm>
            <a:off x="3199533" y="5605099"/>
            <a:ext cx="13831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a:solidFill>
                  <a:schemeClr val="bg1"/>
                </a:solidFill>
                <a:ea typeface="Calibri Light"/>
                <a:cs typeface="Calibri Light"/>
              </a:rPr>
              <a:t>(Nos, 2023)</a:t>
            </a:r>
            <a:endParaRPr lang="nl-NL" sz="1600">
              <a:solidFill>
                <a:schemeClr val="bg1"/>
              </a:solidFill>
            </a:endParaRPr>
          </a:p>
        </p:txBody>
      </p:sp>
      <p:sp>
        <p:nvSpPr>
          <p:cNvPr id="7" name="Tekstvak 6">
            <a:extLst>
              <a:ext uri="{FF2B5EF4-FFF2-40B4-BE49-F238E27FC236}">
                <a16:creationId xmlns:a16="http://schemas.microsoft.com/office/drawing/2014/main" id="{AD6926FE-7B4A-D395-CFE2-E38EBA6AE8EC}"/>
              </a:ext>
            </a:extLst>
          </p:cNvPr>
          <p:cNvSpPr txBox="1"/>
          <p:nvPr/>
        </p:nvSpPr>
        <p:spPr>
          <a:xfrm>
            <a:off x="6852425" y="5606833"/>
            <a:ext cx="26114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a:solidFill>
                  <a:schemeClr val="bg1"/>
                </a:solidFill>
                <a:ea typeface="Calibri Light"/>
                <a:cs typeface="Calibri Light"/>
              </a:rPr>
              <a:t>(Parkinson Vereniging, 2026)</a:t>
            </a:r>
          </a:p>
        </p:txBody>
      </p:sp>
    </p:spTree>
    <p:extLst>
      <p:ext uri="{BB962C8B-B14F-4D97-AF65-F5344CB8AC3E}">
        <p14:creationId xmlns:p14="http://schemas.microsoft.com/office/powerpoint/2010/main" val="330585462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media 1">
            <a:extLst>
              <a:ext uri="{FF2B5EF4-FFF2-40B4-BE49-F238E27FC236}">
                <a16:creationId xmlns:a16="http://schemas.microsoft.com/office/drawing/2014/main" id="{F6F44205-D0F6-280B-F50B-E6C588940538}"/>
              </a:ext>
            </a:extLst>
          </p:cNvPr>
          <p:cNvSpPr>
            <a:spLocks noGrp="1"/>
          </p:cNvSpPr>
          <p:nvPr>
            <p:ph type="media" sz="quarter" idx="21"/>
          </p:nvPr>
        </p:nvSpPr>
        <p:spPr>
          <a:xfrm>
            <a:off x="155575" y="3718"/>
            <a:ext cx="11880849" cy="5976937"/>
          </a:xfrm>
        </p:spPr>
      </p:sp>
      <p:sp>
        <p:nvSpPr>
          <p:cNvPr id="4" name="Tijdelijke aanduiding voor datum 3">
            <a:extLst>
              <a:ext uri="{FF2B5EF4-FFF2-40B4-BE49-F238E27FC236}">
                <a16:creationId xmlns:a16="http://schemas.microsoft.com/office/drawing/2014/main" id="{BCF259CE-A36A-4017-EAFB-F182FD564D76}"/>
              </a:ext>
            </a:extLst>
          </p:cNvPr>
          <p:cNvSpPr>
            <a:spLocks noGrp="1"/>
          </p:cNvSpPr>
          <p:nvPr>
            <p:ph type="dt" sz="half" idx="10"/>
          </p:nvPr>
        </p:nvSpPr>
        <p:spPr/>
        <p:txBody>
          <a:bodyPr/>
          <a:lstStyle/>
          <a:p>
            <a:fld id="{1E324DA9-5BB5-4047-A799-CF42C7AE10A3}" type="datetime1">
              <a:rPr lang="nl-NL" smtClean="0"/>
              <a:t>8-5-2026</a:t>
            </a:fld>
            <a:endParaRPr lang="nl-NL"/>
          </a:p>
        </p:txBody>
      </p:sp>
      <p:sp>
        <p:nvSpPr>
          <p:cNvPr id="6" name="Tijdelijke aanduiding voor dianummer 5">
            <a:extLst>
              <a:ext uri="{FF2B5EF4-FFF2-40B4-BE49-F238E27FC236}">
                <a16:creationId xmlns:a16="http://schemas.microsoft.com/office/drawing/2014/main" id="{84F5391E-5AF2-94F2-8BF3-6DE737A31AF4}"/>
              </a:ext>
            </a:extLst>
          </p:cNvPr>
          <p:cNvSpPr>
            <a:spLocks noGrp="1"/>
          </p:cNvSpPr>
          <p:nvPr>
            <p:ph type="sldNum" sz="quarter" idx="12"/>
          </p:nvPr>
        </p:nvSpPr>
        <p:spPr/>
        <p:txBody>
          <a:bodyPr/>
          <a:lstStyle/>
          <a:p>
            <a:fld id="{50E5CD75-C378-6A4E-B4FC-696468C14F04}" type="slidenum">
              <a:rPr lang="nl-NL" smtClean="0"/>
              <a:pPr/>
              <a:t>8</a:t>
            </a:fld>
            <a:endParaRPr lang="nl-NL"/>
          </a:p>
        </p:txBody>
      </p:sp>
      <p:sp>
        <p:nvSpPr>
          <p:cNvPr id="8" name="Ovaal 7">
            <a:extLst>
              <a:ext uri="{FF2B5EF4-FFF2-40B4-BE49-F238E27FC236}">
                <a16:creationId xmlns:a16="http://schemas.microsoft.com/office/drawing/2014/main" id="{80BE345B-A44B-DE2C-05B9-83BDE01B3687}"/>
              </a:ext>
            </a:extLst>
          </p:cNvPr>
          <p:cNvSpPr/>
          <p:nvPr/>
        </p:nvSpPr>
        <p:spPr>
          <a:xfrm>
            <a:off x="4100686" y="2371667"/>
            <a:ext cx="4094297" cy="20249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a:ea typeface="Calibri Light"/>
                <a:cs typeface="Calibri Light"/>
              </a:rPr>
              <a:t>Persoon met parkinson(isme) </a:t>
            </a:r>
          </a:p>
          <a:p>
            <a:pPr algn="ctr"/>
            <a:r>
              <a:rPr lang="nl-NL" sz="2800">
                <a:ea typeface="Calibri Light"/>
                <a:cs typeface="Calibri Light"/>
              </a:rPr>
              <a:t>en diens naaste(n)</a:t>
            </a:r>
          </a:p>
        </p:txBody>
      </p:sp>
      <p:sp>
        <p:nvSpPr>
          <p:cNvPr id="9" name="Ovaal 8">
            <a:extLst>
              <a:ext uri="{FF2B5EF4-FFF2-40B4-BE49-F238E27FC236}">
                <a16:creationId xmlns:a16="http://schemas.microsoft.com/office/drawing/2014/main" id="{0B5C78B3-8209-CCF6-8268-47081C66A0A4}"/>
              </a:ext>
            </a:extLst>
          </p:cNvPr>
          <p:cNvSpPr/>
          <p:nvPr/>
        </p:nvSpPr>
        <p:spPr>
          <a:xfrm>
            <a:off x="7134456" y="437917"/>
            <a:ext cx="3462686" cy="16906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Parkinson</a:t>
            </a:r>
          </a:p>
          <a:p>
            <a:pPr algn="ctr"/>
            <a:r>
              <a:rPr lang="nl-NL">
                <a:ea typeface="Calibri Light"/>
                <a:cs typeface="Calibri Light"/>
              </a:rPr>
              <a:t>Verpleegkundige </a:t>
            </a:r>
          </a:p>
          <a:p>
            <a:pPr algn="ctr"/>
            <a:r>
              <a:rPr lang="nl-NL">
                <a:ea typeface="Calibri Light"/>
                <a:cs typeface="Calibri Light"/>
              </a:rPr>
              <a:t>/ consulent</a:t>
            </a:r>
            <a:endParaRPr lang="nl-NL"/>
          </a:p>
        </p:txBody>
      </p:sp>
      <p:sp>
        <p:nvSpPr>
          <p:cNvPr id="10" name="Ovaal 9">
            <a:extLst>
              <a:ext uri="{FF2B5EF4-FFF2-40B4-BE49-F238E27FC236}">
                <a16:creationId xmlns:a16="http://schemas.microsoft.com/office/drawing/2014/main" id="{17D773EC-DBE6-577B-D4CC-C37932E3C830}"/>
              </a:ext>
            </a:extLst>
          </p:cNvPr>
          <p:cNvSpPr/>
          <p:nvPr/>
        </p:nvSpPr>
        <p:spPr>
          <a:xfrm>
            <a:off x="1195851" y="441983"/>
            <a:ext cx="3674674" cy="16889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neuroloog</a:t>
            </a:r>
            <a:endParaRPr lang="nl-NL"/>
          </a:p>
        </p:txBody>
      </p:sp>
      <p:sp>
        <p:nvSpPr>
          <p:cNvPr id="11" name="Ovaal 10">
            <a:extLst>
              <a:ext uri="{FF2B5EF4-FFF2-40B4-BE49-F238E27FC236}">
                <a16:creationId xmlns:a16="http://schemas.microsoft.com/office/drawing/2014/main" id="{550D7806-331D-E327-BAA3-46859E7B0F09}"/>
              </a:ext>
            </a:extLst>
          </p:cNvPr>
          <p:cNvSpPr/>
          <p:nvPr/>
        </p:nvSpPr>
        <p:spPr>
          <a:xfrm>
            <a:off x="10196686" y="4817385"/>
            <a:ext cx="1829206" cy="1001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logopedist</a:t>
            </a:r>
            <a:endParaRPr lang="nl-NL"/>
          </a:p>
        </p:txBody>
      </p:sp>
      <p:sp>
        <p:nvSpPr>
          <p:cNvPr id="12" name="Ovaal 11">
            <a:extLst>
              <a:ext uri="{FF2B5EF4-FFF2-40B4-BE49-F238E27FC236}">
                <a16:creationId xmlns:a16="http://schemas.microsoft.com/office/drawing/2014/main" id="{5B7D0236-F617-D196-E1EF-EBE8DA862D54}"/>
              </a:ext>
            </a:extLst>
          </p:cNvPr>
          <p:cNvSpPr/>
          <p:nvPr/>
        </p:nvSpPr>
        <p:spPr>
          <a:xfrm>
            <a:off x="4442773" y="88860"/>
            <a:ext cx="2822943" cy="7143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fysiotherapeut</a:t>
            </a:r>
            <a:endParaRPr lang="nl-NL"/>
          </a:p>
        </p:txBody>
      </p:sp>
      <p:sp>
        <p:nvSpPr>
          <p:cNvPr id="14" name="Ovaal 13">
            <a:extLst>
              <a:ext uri="{FF2B5EF4-FFF2-40B4-BE49-F238E27FC236}">
                <a16:creationId xmlns:a16="http://schemas.microsoft.com/office/drawing/2014/main" id="{FA65ED35-E0C0-F1B0-AF7D-B1A863034FA6}"/>
              </a:ext>
            </a:extLst>
          </p:cNvPr>
          <p:cNvSpPr/>
          <p:nvPr/>
        </p:nvSpPr>
        <p:spPr>
          <a:xfrm>
            <a:off x="8298366" y="3348270"/>
            <a:ext cx="2202946" cy="66965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ergotherapeut</a:t>
            </a:r>
            <a:endParaRPr lang="nl-NL"/>
          </a:p>
        </p:txBody>
      </p:sp>
      <p:sp>
        <p:nvSpPr>
          <p:cNvPr id="15" name="Ovaal 14">
            <a:extLst>
              <a:ext uri="{FF2B5EF4-FFF2-40B4-BE49-F238E27FC236}">
                <a16:creationId xmlns:a16="http://schemas.microsoft.com/office/drawing/2014/main" id="{D15B5B0B-7394-C47D-217C-DD3C57BA203F}"/>
              </a:ext>
            </a:extLst>
          </p:cNvPr>
          <p:cNvSpPr/>
          <p:nvPr/>
        </p:nvSpPr>
        <p:spPr>
          <a:xfrm>
            <a:off x="5380753" y="4405603"/>
            <a:ext cx="2242732" cy="951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Bewegen</a:t>
            </a:r>
          </a:p>
          <a:p>
            <a:pPr algn="ctr"/>
            <a:r>
              <a:rPr lang="nl-NL">
                <a:ea typeface="Calibri Light"/>
                <a:cs typeface="Calibri Light"/>
              </a:rPr>
              <a:t>(dansen, yoga boksen, oid)</a:t>
            </a:r>
          </a:p>
        </p:txBody>
      </p:sp>
      <p:sp>
        <p:nvSpPr>
          <p:cNvPr id="16" name="Ovaal 15">
            <a:extLst>
              <a:ext uri="{FF2B5EF4-FFF2-40B4-BE49-F238E27FC236}">
                <a16:creationId xmlns:a16="http://schemas.microsoft.com/office/drawing/2014/main" id="{1430CD63-AA4D-D809-5816-890C36B6FFB3}"/>
              </a:ext>
            </a:extLst>
          </p:cNvPr>
          <p:cNvSpPr/>
          <p:nvPr/>
        </p:nvSpPr>
        <p:spPr>
          <a:xfrm>
            <a:off x="2905124" y="4364366"/>
            <a:ext cx="2396350" cy="10637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Bekkenbodem</a:t>
            </a:r>
          </a:p>
          <a:p>
            <a:pPr algn="ctr"/>
            <a:r>
              <a:rPr lang="nl-NL">
                <a:ea typeface="Calibri Light"/>
                <a:cs typeface="Calibri Light"/>
              </a:rPr>
              <a:t>(fysio)therapeut</a:t>
            </a:r>
          </a:p>
        </p:txBody>
      </p:sp>
      <p:sp>
        <p:nvSpPr>
          <p:cNvPr id="17" name="Ovaal 16">
            <a:extLst>
              <a:ext uri="{FF2B5EF4-FFF2-40B4-BE49-F238E27FC236}">
                <a16:creationId xmlns:a16="http://schemas.microsoft.com/office/drawing/2014/main" id="{5814974E-BC2C-71D3-AA57-F05AA7DB47C5}"/>
              </a:ext>
            </a:extLst>
          </p:cNvPr>
          <p:cNvSpPr/>
          <p:nvPr/>
        </p:nvSpPr>
        <p:spPr>
          <a:xfrm>
            <a:off x="9202079" y="2468078"/>
            <a:ext cx="2433231" cy="8877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maatschappelijkwerk</a:t>
            </a:r>
            <a:endParaRPr lang="nl-NL"/>
          </a:p>
        </p:txBody>
      </p:sp>
      <p:sp>
        <p:nvSpPr>
          <p:cNvPr id="18" name="Ovaal 17">
            <a:extLst>
              <a:ext uri="{FF2B5EF4-FFF2-40B4-BE49-F238E27FC236}">
                <a16:creationId xmlns:a16="http://schemas.microsoft.com/office/drawing/2014/main" id="{69AE4C9A-5B38-BB3E-B749-B1F670DA602A}"/>
              </a:ext>
            </a:extLst>
          </p:cNvPr>
          <p:cNvSpPr/>
          <p:nvPr/>
        </p:nvSpPr>
        <p:spPr>
          <a:xfrm>
            <a:off x="2427712" y="3423774"/>
            <a:ext cx="1828336" cy="97340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POH</a:t>
            </a:r>
          </a:p>
          <a:p>
            <a:pPr algn="ctr"/>
            <a:r>
              <a:rPr lang="nl-NL" sz="1400">
                <a:ea typeface="Calibri Light"/>
                <a:cs typeface="Calibri Light"/>
              </a:rPr>
              <a:t>Praktijk</a:t>
            </a:r>
          </a:p>
          <a:p>
            <a:pPr algn="ctr"/>
            <a:r>
              <a:rPr lang="nl-NL" sz="1400">
                <a:ea typeface="Calibri Light"/>
                <a:cs typeface="Calibri Light"/>
              </a:rPr>
              <a:t>Ondersteuner Huisarts</a:t>
            </a:r>
            <a:r>
              <a:rPr lang="nl-NL">
                <a:ea typeface="Calibri Light"/>
                <a:cs typeface="Calibri Light"/>
              </a:rPr>
              <a:t> </a:t>
            </a:r>
            <a:endParaRPr lang="nl-NL"/>
          </a:p>
        </p:txBody>
      </p:sp>
      <p:sp>
        <p:nvSpPr>
          <p:cNvPr id="19" name="Ovaal 18">
            <a:extLst>
              <a:ext uri="{FF2B5EF4-FFF2-40B4-BE49-F238E27FC236}">
                <a16:creationId xmlns:a16="http://schemas.microsoft.com/office/drawing/2014/main" id="{EDE36E72-4032-29C5-9E6F-0E1A63D8A739}"/>
              </a:ext>
            </a:extLst>
          </p:cNvPr>
          <p:cNvSpPr/>
          <p:nvPr/>
        </p:nvSpPr>
        <p:spPr>
          <a:xfrm>
            <a:off x="1808878" y="2906285"/>
            <a:ext cx="2047875" cy="522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psycholoog</a:t>
            </a:r>
            <a:endParaRPr lang="nl-NL"/>
          </a:p>
        </p:txBody>
      </p:sp>
      <p:sp>
        <p:nvSpPr>
          <p:cNvPr id="20" name="Ovaal 19">
            <a:extLst>
              <a:ext uri="{FF2B5EF4-FFF2-40B4-BE49-F238E27FC236}">
                <a16:creationId xmlns:a16="http://schemas.microsoft.com/office/drawing/2014/main" id="{8FEE8F18-4AD9-6708-4E1C-1BFE1BABBB01}"/>
              </a:ext>
            </a:extLst>
          </p:cNvPr>
          <p:cNvSpPr/>
          <p:nvPr/>
        </p:nvSpPr>
        <p:spPr>
          <a:xfrm>
            <a:off x="699274" y="4402118"/>
            <a:ext cx="2205849" cy="8499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apotheek</a:t>
            </a:r>
            <a:endParaRPr lang="nl-NL"/>
          </a:p>
        </p:txBody>
      </p:sp>
      <p:sp>
        <p:nvSpPr>
          <p:cNvPr id="21" name="Ovaal 20">
            <a:extLst>
              <a:ext uri="{FF2B5EF4-FFF2-40B4-BE49-F238E27FC236}">
                <a16:creationId xmlns:a16="http://schemas.microsoft.com/office/drawing/2014/main" id="{4A9EC17B-F249-F257-40C2-8FD3D5D28316}"/>
              </a:ext>
            </a:extLst>
          </p:cNvPr>
          <p:cNvSpPr/>
          <p:nvPr/>
        </p:nvSpPr>
        <p:spPr>
          <a:xfrm>
            <a:off x="4938480" y="1625349"/>
            <a:ext cx="1875960" cy="734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huisarts</a:t>
            </a:r>
            <a:endParaRPr lang="nl-NL"/>
          </a:p>
        </p:txBody>
      </p:sp>
      <p:sp>
        <p:nvSpPr>
          <p:cNvPr id="22" name="Ovaal 21">
            <a:extLst>
              <a:ext uri="{FF2B5EF4-FFF2-40B4-BE49-F238E27FC236}">
                <a16:creationId xmlns:a16="http://schemas.microsoft.com/office/drawing/2014/main" id="{74ABA12D-049D-49B4-E46F-34D8111E412D}"/>
              </a:ext>
            </a:extLst>
          </p:cNvPr>
          <p:cNvSpPr/>
          <p:nvPr/>
        </p:nvSpPr>
        <p:spPr>
          <a:xfrm>
            <a:off x="10502182" y="3421449"/>
            <a:ext cx="1544037" cy="8581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0" i="0">
                <a:solidFill>
                  <a:schemeClr val="bg1"/>
                </a:solidFill>
                <a:latin typeface="Inter var"/>
                <a:ea typeface="Inter var"/>
                <a:cs typeface="Inter var"/>
              </a:rPr>
              <a:t>Physician Assistant</a:t>
            </a:r>
            <a:endParaRPr lang="nl-NL" sz="1600">
              <a:solidFill>
                <a:schemeClr val="bg1"/>
              </a:solidFill>
              <a:ea typeface="Calibri Light"/>
              <a:cs typeface="Calibri Light"/>
            </a:endParaRPr>
          </a:p>
        </p:txBody>
      </p:sp>
      <p:sp>
        <p:nvSpPr>
          <p:cNvPr id="23" name="Ovaal 22">
            <a:extLst>
              <a:ext uri="{FF2B5EF4-FFF2-40B4-BE49-F238E27FC236}">
                <a16:creationId xmlns:a16="http://schemas.microsoft.com/office/drawing/2014/main" id="{02DC8D73-8A95-9FF1-C4B6-C786582E9134}"/>
              </a:ext>
            </a:extLst>
          </p:cNvPr>
          <p:cNvSpPr/>
          <p:nvPr/>
        </p:nvSpPr>
        <p:spPr>
          <a:xfrm>
            <a:off x="7405687" y="4031572"/>
            <a:ext cx="1797843" cy="6786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dietist</a:t>
            </a:r>
            <a:endParaRPr lang="nl-NL"/>
          </a:p>
        </p:txBody>
      </p:sp>
      <p:sp>
        <p:nvSpPr>
          <p:cNvPr id="24" name="Ovaal 23">
            <a:extLst>
              <a:ext uri="{FF2B5EF4-FFF2-40B4-BE49-F238E27FC236}">
                <a16:creationId xmlns:a16="http://schemas.microsoft.com/office/drawing/2014/main" id="{03CD294B-DC12-131A-A414-393B529BE919}"/>
              </a:ext>
            </a:extLst>
          </p:cNvPr>
          <p:cNvSpPr/>
          <p:nvPr/>
        </p:nvSpPr>
        <p:spPr>
          <a:xfrm>
            <a:off x="6023691" y="5361877"/>
            <a:ext cx="2224145" cy="5546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0" i="0">
                <a:solidFill>
                  <a:schemeClr val="bg1"/>
                </a:solidFill>
                <a:latin typeface="Inter var"/>
                <a:ea typeface="Inter var"/>
                <a:cs typeface="Inter var"/>
              </a:rPr>
              <a:t>Verpleegkundig specialist</a:t>
            </a:r>
            <a:endParaRPr lang="nl-NL" sz="1600">
              <a:solidFill>
                <a:schemeClr val="bg1"/>
              </a:solidFill>
              <a:ea typeface="Calibri Light"/>
              <a:cs typeface="Calibri Light"/>
            </a:endParaRPr>
          </a:p>
        </p:txBody>
      </p:sp>
      <p:sp>
        <p:nvSpPr>
          <p:cNvPr id="25" name="Ovaal 24">
            <a:extLst>
              <a:ext uri="{FF2B5EF4-FFF2-40B4-BE49-F238E27FC236}">
                <a16:creationId xmlns:a16="http://schemas.microsoft.com/office/drawing/2014/main" id="{B7D5F65B-F2B8-56BC-C8D5-9A07E7687243}"/>
              </a:ext>
            </a:extLst>
          </p:cNvPr>
          <p:cNvSpPr/>
          <p:nvPr/>
        </p:nvSpPr>
        <p:spPr>
          <a:xfrm>
            <a:off x="3073554" y="5422279"/>
            <a:ext cx="2905125" cy="4286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geestelijk verzorger</a:t>
            </a:r>
            <a:endParaRPr lang="nl-NL"/>
          </a:p>
        </p:txBody>
      </p:sp>
      <p:sp>
        <p:nvSpPr>
          <p:cNvPr id="26" name="Ovaal 25">
            <a:extLst>
              <a:ext uri="{FF2B5EF4-FFF2-40B4-BE49-F238E27FC236}">
                <a16:creationId xmlns:a16="http://schemas.microsoft.com/office/drawing/2014/main" id="{8B033F25-720C-92B6-B7E1-66BB181979A5}"/>
              </a:ext>
            </a:extLst>
          </p:cNvPr>
          <p:cNvSpPr/>
          <p:nvPr/>
        </p:nvSpPr>
        <p:spPr>
          <a:xfrm>
            <a:off x="9416100" y="4364076"/>
            <a:ext cx="2334206" cy="4483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Vrijwillig(st)er</a:t>
            </a:r>
          </a:p>
        </p:txBody>
      </p:sp>
      <p:sp>
        <p:nvSpPr>
          <p:cNvPr id="27" name="Ovaal 26">
            <a:extLst>
              <a:ext uri="{FF2B5EF4-FFF2-40B4-BE49-F238E27FC236}">
                <a16:creationId xmlns:a16="http://schemas.microsoft.com/office/drawing/2014/main" id="{4099339A-F623-204D-7FB7-2A2801D3CCC4}"/>
              </a:ext>
            </a:extLst>
          </p:cNvPr>
          <p:cNvSpPr/>
          <p:nvPr/>
        </p:nvSpPr>
        <p:spPr>
          <a:xfrm>
            <a:off x="694337" y="5288989"/>
            <a:ext cx="2331301" cy="4881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hulpmiddelen</a:t>
            </a:r>
          </a:p>
          <a:p>
            <a:pPr algn="ctr"/>
            <a:r>
              <a:rPr lang="nl-NL">
                <a:ea typeface="Calibri Light"/>
                <a:cs typeface="Calibri Light"/>
              </a:rPr>
              <a:t>centrum</a:t>
            </a:r>
          </a:p>
        </p:txBody>
      </p:sp>
      <p:sp>
        <p:nvSpPr>
          <p:cNvPr id="28" name="Ovaal 27">
            <a:extLst>
              <a:ext uri="{FF2B5EF4-FFF2-40B4-BE49-F238E27FC236}">
                <a16:creationId xmlns:a16="http://schemas.microsoft.com/office/drawing/2014/main" id="{F01D02D0-43AB-AA3D-3868-D7DB2C72AC09}"/>
              </a:ext>
            </a:extLst>
          </p:cNvPr>
          <p:cNvSpPr/>
          <p:nvPr/>
        </p:nvSpPr>
        <p:spPr>
          <a:xfrm>
            <a:off x="4923960" y="876415"/>
            <a:ext cx="1900934" cy="6606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thuiszorg</a:t>
            </a:r>
            <a:endParaRPr lang="nl-NL"/>
          </a:p>
        </p:txBody>
      </p:sp>
      <p:sp>
        <p:nvSpPr>
          <p:cNvPr id="29" name="Ovaal 28">
            <a:extLst>
              <a:ext uri="{FF2B5EF4-FFF2-40B4-BE49-F238E27FC236}">
                <a16:creationId xmlns:a16="http://schemas.microsoft.com/office/drawing/2014/main" id="{4153BBD5-7AF4-42DC-165C-127044CAAA74}"/>
              </a:ext>
            </a:extLst>
          </p:cNvPr>
          <p:cNvSpPr/>
          <p:nvPr/>
        </p:nvSpPr>
        <p:spPr>
          <a:xfrm>
            <a:off x="252935" y="2698073"/>
            <a:ext cx="1357312" cy="5953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a:t>
            </a:r>
            <a:endParaRPr lang="nl-NL"/>
          </a:p>
        </p:txBody>
      </p:sp>
      <p:sp>
        <p:nvSpPr>
          <p:cNvPr id="30" name="Ovaal 29">
            <a:extLst>
              <a:ext uri="{FF2B5EF4-FFF2-40B4-BE49-F238E27FC236}">
                <a16:creationId xmlns:a16="http://schemas.microsoft.com/office/drawing/2014/main" id="{B8791BE7-CBE5-AEA2-6879-3F3325B40D9D}"/>
              </a:ext>
            </a:extLst>
          </p:cNvPr>
          <p:cNvSpPr/>
          <p:nvPr/>
        </p:nvSpPr>
        <p:spPr>
          <a:xfrm>
            <a:off x="1998508" y="2132671"/>
            <a:ext cx="2439908" cy="7695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dagbesteding / dagbehandeling</a:t>
            </a:r>
            <a:endParaRPr lang="nl-NL"/>
          </a:p>
        </p:txBody>
      </p:sp>
      <p:sp>
        <p:nvSpPr>
          <p:cNvPr id="31" name="Ovaal 30">
            <a:extLst>
              <a:ext uri="{FF2B5EF4-FFF2-40B4-BE49-F238E27FC236}">
                <a16:creationId xmlns:a16="http://schemas.microsoft.com/office/drawing/2014/main" id="{C2869D01-A73A-88A8-9F3D-06585373E372}"/>
              </a:ext>
            </a:extLst>
          </p:cNvPr>
          <p:cNvSpPr/>
          <p:nvPr/>
        </p:nvSpPr>
        <p:spPr>
          <a:xfrm>
            <a:off x="7620581" y="4775568"/>
            <a:ext cx="2490147" cy="762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Parkinson</a:t>
            </a:r>
          </a:p>
          <a:p>
            <a:pPr algn="ctr"/>
            <a:r>
              <a:rPr lang="nl-NL">
                <a:ea typeface="Calibri Light"/>
                <a:cs typeface="Calibri Light"/>
              </a:rPr>
              <a:t>vereniging / cafe lotgenoten</a:t>
            </a:r>
          </a:p>
        </p:txBody>
      </p:sp>
      <p:sp>
        <p:nvSpPr>
          <p:cNvPr id="32" name="Ovaal 31">
            <a:extLst>
              <a:ext uri="{FF2B5EF4-FFF2-40B4-BE49-F238E27FC236}">
                <a16:creationId xmlns:a16="http://schemas.microsoft.com/office/drawing/2014/main" id="{0432BA5A-EFF2-EB10-351F-F1BDC7093B36}"/>
              </a:ext>
            </a:extLst>
          </p:cNvPr>
          <p:cNvSpPr/>
          <p:nvPr/>
        </p:nvSpPr>
        <p:spPr>
          <a:xfrm>
            <a:off x="253807" y="3291932"/>
            <a:ext cx="2172743" cy="10776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andere behandelaar in ziekenhuis </a:t>
            </a:r>
            <a:endParaRPr lang="nl-NL"/>
          </a:p>
        </p:txBody>
      </p:sp>
      <p:sp>
        <p:nvSpPr>
          <p:cNvPr id="33" name="Ovaal 32">
            <a:extLst>
              <a:ext uri="{FF2B5EF4-FFF2-40B4-BE49-F238E27FC236}">
                <a16:creationId xmlns:a16="http://schemas.microsoft.com/office/drawing/2014/main" id="{B8EE0FC1-1171-8BDF-1120-AE7C26AC4222}"/>
              </a:ext>
            </a:extLst>
          </p:cNvPr>
          <p:cNvSpPr/>
          <p:nvPr/>
        </p:nvSpPr>
        <p:spPr>
          <a:xfrm>
            <a:off x="8096249" y="2360052"/>
            <a:ext cx="1105247" cy="6324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WMO</a:t>
            </a:r>
            <a:endParaRPr lang="nl-NL"/>
          </a:p>
        </p:txBody>
      </p:sp>
      <p:sp>
        <p:nvSpPr>
          <p:cNvPr id="34" name="Ovaal 33">
            <a:extLst>
              <a:ext uri="{FF2B5EF4-FFF2-40B4-BE49-F238E27FC236}">
                <a16:creationId xmlns:a16="http://schemas.microsoft.com/office/drawing/2014/main" id="{13029DDB-F93E-FDC3-7CCD-B8CCE5E50AD3}"/>
              </a:ext>
            </a:extLst>
          </p:cNvPr>
          <p:cNvSpPr/>
          <p:nvPr/>
        </p:nvSpPr>
        <p:spPr>
          <a:xfrm>
            <a:off x="9306331" y="4045221"/>
            <a:ext cx="1268741" cy="3217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ea typeface="Calibri Light"/>
                <a:cs typeface="Calibri Light"/>
              </a:rPr>
              <a:t>??</a:t>
            </a:r>
            <a:endParaRPr lang="nl-NL"/>
          </a:p>
        </p:txBody>
      </p:sp>
    </p:spTree>
    <p:extLst>
      <p:ext uri="{BB962C8B-B14F-4D97-AF65-F5344CB8AC3E}">
        <p14:creationId xmlns:p14="http://schemas.microsoft.com/office/powerpoint/2010/main" val="76730070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media 1">
            <a:extLst>
              <a:ext uri="{FF2B5EF4-FFF2-40B4-BE49-F238E27FC236}">
                <a16:creationId xmlns:a16="http://schemas.microsoft.com/office/drawing/2014/main" id="{FF725A68-5573-EB19-D442-892B0E993EE8}"/>
              </a:ext>
            </a:extLst>
          </p:cNvPr>
          <p:cNvSpPr>
            <a:spLocks noGrp="1"/>
          </p:cNvSpPr>
          <p:nvPr>
            <p:ph type="media" sz="quarter" idx="21"/>
          </p:nvPr>
        </p:nvSpPr>
        <p:spPr/>
      </p:sp>
      <p:sp>
        <p:nvSpPr>
          <p:cNvPr id="3" name="Titel 2">
            <a:extLst>
              <a:ext uri="{FF2B5EF4-FFF2-40B4-BE49-F238E27FC236}">
                <a16:creationId xmlns:a16="http://schemas.microsoft.com/office/drawing/2014/main" id="{2055065C-C879-4B60-5AB7-A572083A175B}"/>
              </a:ext>
            </a:extLst>
          </p:cNvPr>
          <p:cNvSpPr>
            <a:spLocks noGrp="1"/>
          </p:cNvSpPr>
          <p:nvPr>
            <p:ph type="title"/>
          </p:nvPr>
        </p:nvSpPr>
        <p:spPr/>
        <p:txBody>
          <a:bodyPr/>
          <a:lstStyle/>
          <a:p>
            <a:r>
              <a:rPr lang="nl-NL" b="0">
                <a:ea typeface="+mj-lt"/>
                <a:cs typeface="+mj-lt"/>
              </a:rPr>
              <a:t>Parkinsonzorgzoeker</a:t>
            </a:r>
            <a:endParaRPr lang="nl-NL"/>
          </a:p>
        </p:txBody>
      </p:sp>
      <p:sp>
        <p:nvSpPr>
          <p:cNvPr id="4" name="Tijdelijke aanduiding voor datum 3">
            <a:extLst>
              <a:ext uri="{FF2B5EF4-FFF2-40B4-BE49-F238E27FC236}">
                <a16:creationId xmlns:a16="http://schemas.microsoft.com/office/drawing/2014/main" id="{D6C29679-CF9D-75E2-75A0-A7A37E131F6A}"/>
              </a:ext>
            </a:extLst>
          </p:cNvPr>
          <p:cNvSpPr>
            <a:spLocks noGrp="1"/>
          </p:cNvSpPr>
          <p:nvPr>
            <p:ph type="dt" sz="half" idx="10"/>
          </p:nvPr>
        </p:nvSpPr>
        <p:spPr/>
        <p:txBody>
          <a:bodyPr/>
          <a:lstStyle/>
          <a:p>
            <a:fld id="{1E324DA9-5BB5-4047-A799-CF42C7AE10A3}" type="datetime1">
              <a:rPr lang="nl-NL" smtClean="0"/>
              <a:t>8-5-2026</a:t>
            </a:fld>
            <a:endParaRPr lang="nl-NL"/>
          </a:p>
        </p:txBody>
      </p:sp>
      <p:sp>
        <p:nvSpPr>
          <p:cNvPr id="6" name="Tijdelijke aanduiding voor dianummer 5">
            <a:extLst>
              <a:ext uri="{FF2B5EF4-FFF2-40B4-BE49-F238E27FC236}">
                <a16:creationId xmlns:a16="http://schemas.microsoft.com/office/drawing/2014/main" id="{19CBB107-381E-477D-5A2E-2C959D96282A}"/>
              </a:ext>
            </a:extLst>
          </p:cNvPr>
          <p:cNvSpPr>
            <a:spLocks noGrp="1"/>
          </p:cNvSpPr>
          <p:nvPr>
            <p:ph type="sldNum" sz="quarter" idx="12"/>
          </p:nvPr>
        </p:nvSpPr>
        <p:spPr/>
        <p:txBody>
          <a:bodyPr/>
          <a:lstStyle/>
          <a:p>
            <a:fld id="{50E5CD75-C378-6A4E-B4FC-696468C14F04}" type="slidenum">
              <a:rPr lang="nl-NL" smtClean="0"/>
              <a:pPr/>
              <a:t>9</a:t>
            </a:fld>
            <a:endParaRPr lang="nl-NL"/>
          </a:p>
        </p:txBody>
      </p:sp>
      <p:pic>
        <p:nvPicPr>
          <p:cNvPr id="8" name="Afbeelding 7" descr="Afbeelding met tekst, elektronica, schermopname, software&#10;&#10;Door AI gegenereerde inhoud is mogelijk onjuist.">
            <a:extLst>
              <a:ext uri="{FF2B5EF4-FFF2-40B4-BE49-F238E27FC236}">
                <a16:creationId xmlns:a16="http://schemas.microsoft.com/office/drawing/2014/main" id="{3573C4A2-DBE1-BB7F-4416-A024900BA9D5}"/>
              </a:ext>
            </a:extLst>
          </p:cNvPr>
          <p:cNvPicPr>
            <a:picLocks noChangeAspect="1"/>
          </p:cNvPicPr>
          <p:nvPr/>
        </p:nvPicPr>
        <p:blipFill>
          <a:blip r:embed="rId2"/>
          <a:stretch>
            <a:fillRect/>
          </a:stretch>
        </p:blipFill>
        <p:spPr>
          <a:xfrm>
            <a:off x="696952" y="1260221"/>
            <a:ext cx="10240535" cy="3770591"/>
          </a:xfrm>
          <a:prstGeom prst="rect">
            <a:avLst/>
          </a:prstGeom>
        </p:spPr>
      </p:pic>
      <p:sp>
        <p:nvSpPr>
          <p:cNvPr id="9" name="Tekstvak 8">
            <a:extLst>
              <a:ext uri="{FF2B5EF4-FFF2-40B4-BE49-F238E27FC236}">
                <a16:creationId xmlns:a16="http://schemas.microsoft.com/office/drawing/2014/main" id="{0A9CB24B-EF8E-3254-F6C3-4F63141C73CE}"/>
              </a:ext>
            </a:extLst>
          </p:cNvPr>
          <p:cNvSpPr txBox="1"/>
          <p:nvPr/>
        </p:nvSpPr>
        <p:spPr>
          <a:xfrm>
            <a:off x="3048000" y="3429000"/>
            <a:ext cx="609600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4000" b="0" i="0" u="none" strike="noStrike" baseline="0">
                <a:solidFill>
                  <a:srgbClr val="FFFFFF"/>
                </a:solidFill>
                <a:latin typeface="Calibri"/>
              </a:rPr>
              <a:t>https://www.parkinsonzorgzoeker.nl/#/</a:t>
            </a:r>
            <a:r>
              <a:rPr sz="4000" b="0" i="0">
                <a:solidFill>
                  <a:srgbClr val="000000"/>
                </a:solidFill>
                <a:latin typeface="Calibri"/>
                <a:ea typeface="Calibri"/>
                <a:cs typeface="Calibri"/>
              </a:rPr>
              <a:t>​</a:t>
            </a:r>
            <a:endParaRPr lang="nl-NL"/>
          </a:p>
          <a:p>
            <a:pPr algn="ctr"/>
            <a:endParaRPr lang="nl-NL"/>
          </a:p>
        </p:txBody>
      </p:sp>
      <p:sp>
        <p:nvSpPr>
          <p:cNvPr id="10" name="Tekstvak 9">
            <a:extLst>
              <a:ext uri="{FF2B5EF4-FFF2-40B4-BE49-F238E27FC236}">
                <a16:creationId xmlns:a16="http://schemas.microsoft.com/office/drawing/2014/main" id="{6CA5900E-77D0-71F3-BE89-77B63ED7C805}"/>
              </a:ext>
            </a:extLst>
          </p:cNvPr>
          <p:cNvSpPr txBox="1"/>
          <p:nvPr/>
        </p:nvSpPr>
        <p:spPr>
          <a:xfrm>
            <a:off x="1644806" y="5157439"/>
            <a:ext cx="833553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4000" b="0" i="0" u="none" strike="noStrike" baseline="0">
                <a:solidFill>
                  <a:srgbClr val="FFFFFF"/>
                </a:solidFill>
                <a:latin typeface="Calibri"/>
              </a:rPr>
              <a:t>https://www.parkinsonzorgzoeker.nl/#/</a:t>
            </a:r>
            <a:r>
              <a:rPr sz="4000" b="0" i="0">
                <a:solidFill>
                  <a:srgbClr val="000000"/>
                </a:solidFill>
                <a:latin typeface="Calibri"/>
                <a:ea typeface="Calibri"/>
                <a:cs typeface="Calibri"/>
              </a:rPr>
              <a:t>​</a:t>
            </a:r>
            <a:endParaRPr lang="nl-NL"/>
          </a:p>
        </p:txBody>
      </p:sp>
    </p:spTree>
    <p:extLst>
      <p:ext uri="{BB962C8B-B14F-4D97-AF65-F5344CB8AC3E}">
        <p14:creationId xmlns:p14="http://schemas.microsoft.com/office/powerpoint/2010/main" val="383916240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6401be5aa40eee2904569e24efeddcc8c0f3d7"/>
</p:tagLst>
</file>

<file path=ppt/theme/theme1.xml><?xml version="1.0" encoding="utf-8"?>
<a:theme xmlns:a="http://schemas.openxmlformats.org/drawingml/2006/main" name="TSN">
  <a:themeElements>
    <a:clrScheme name="Aangepast 8">
      <a:dk1>
        <a:srgbClr val="262625"/>
      </a:dk1>
      <a:lt1>
        <a:srgbClr val="FFFFFF"/>
      </a:lt1>
      <a:dk2>
        <a:srgbClr val="F19141"/>
      </a:dk2>
      <a:lt2>
        <a:srgbClr val="A20D51"/>
      </a:lt2>
      <a:accent1>
        <a:srgbClr val="A20D51"/>
      </a:accent1>
      <a:accent2>
        <a:srgbClr val="FAF3F6"/>
      </a:accent2>
      <a:accent3>
        <a:srgbClr val="F39655"/>
      </a:accent3>
      <a:accent4>
        <a:srgbClr val="FBF3EE"/>
      </a:accent4>
      <a:accent5>
        <a:srgbClr val="98B256"/>
      </a:accent5>
      <a:accent6>
        <a:srgbClr val="EFF8EE"/>
      </a:accent6>
      <a:hlink>
        <a:srgbClr val="448CCB"/>
      </a:hlink>
      <a:folHlink>
        <a:srgbClr val="954F72"/>
      </a:folHlink>
    </a:clrScheme>
    <a:fontScheme name="TS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N Zorg Powerpoint template" id="{181C515C-0580-474E-9E94-BDF906AF3672}" vid="{9C862EB3-CE7D-4D64-8511-126B50D14EF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F4478F9092C94B9BCBA32A3FE92B07" ma:contentTypeVersion="4" ma:contentTypeDescription="Create a new document." ma:contentTypeScope="" ma:versionID="93406a133602efd35dda1da70970ee7e">
  <xsd:schema xmlns:xsd="http://www.w3.org/2001/XMLSchema" xmlns:xs="http://www.w3.org/2001/XMLSchema" xmlns:p="http://schemas.microsoft.com/office/2006/metadata/properties" xmlns:ns2="1e8da5c2-05e3-4f0e-b604-52c903753727" targetNamespace="http://schemas.microsoft.com/office/2006/metadata/properties" ma:root="true" ma:fieldsID="dab38b825d59bb04590e040ca5d7634e" ns2:_="">
    <xsd:import namespace="1e8da5c2-05e3-4f0e-b604-52c9037537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8da5c2-05e3-4f0e-b604-52c903753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DD10D-2E2F-46BC-987B-49FA89F1B60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3A22CCB-D56D-4828-A05F-FE19B43F7245}">
  <ds:schemaRefs>
    <ds:schemaRef ds:uri="1e8da5c2-05e3-4f0e-b604-52c9037537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901CDF-DA78-42DE-B6EE-BD867F7689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Breedbeeld</PresentationFormat>
  <Slides>18</Slides>
  <Notes>6</Notes>
  <HiddenSlides>0</HiddenSlide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TSN</vt:lpstr>
      <vt:lpstr>Wat kan een Parkinson verpleegkundige werkzaam bij een thuiszorgorganisatie voor u (en uw naasten) betekenen?</vt:lpstr>
      <vt:lpstr>Welkom allemaal </vt:lpstr>
      <vt:lpstr>Inhoud van presentatie</vt:lpstr>
      <vt:lpstr>TSN Zorg</vt:lpstr>
      <vt:lpstr>Parkinsonvpk TSN Zorg</vt:lpstr>
      <vt:lpstr>Samenwerken met persoon met parkinson/naaste(n)</vt:lpstr>
      <vt:lpstr>Parkinson in Nederland</vt:lpstr>
      <vt:lpstr>PowerPoint-presentatie</vt:lpstr>
      <vt:lpstr>Parkinsonzorgzoeker</vt:lpstr>
      <vt:lpstr>PowerPoint-presentatie</vt:lpstr>
      <vt:lpstr>Spinnenwebmodel - positieve gezondheid</vt:lpstr>
      <vt:lpstr>!!! Spinnenwebmodel                'wat vindt u/jij belangrijk in het leven?'</vt:lpstr>
      <vt:lpstr>Thuiszorg</vt:lpstr>
      <vt:lpstr>Financiering </vt:lpstr>
      <vt:lpstr>Vragen</vt:lpstr>
      <vt:lpstr>Contactgegevens</vt:lpstr>
      <vt:lpstr>Bronvermelding</vt:lpstr>
      <vt:lpstr>Bedankt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cp:revision>
  <dcterms:created xsi:type="dcterms:W3CDTF">2026-04-29T18:23:48Z</dcterms:created>
  <dcterms:modified xsi:type="dcterms:W3CDTF">2026-05-08T14:24:20Z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0x010100D8F4478F9092C94B9BCBA32A3FE92B07</vt:lpwstr>
  </property>
</Properties>
</file>