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58C38-2D32-4AA3-A7CF-62A6E262D231}" v="22" dt="2024-09-09T07:25:08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 Lambooij Talrijk coaching en ergotherapie" userId="5c8bef7b1cf07495" providerId="LiveId" clId="{8D19A799-CE06-447F-8420-CEE2E80D0E91}"/>
    <pc:docChg chg="custSel addSld modSld">
      <pc:chgData name="Chantal Lambooij Talrijk coaching en ergotherapie" userId="5c8bef7b1cf07495" providerId="LiveId" clId="{8D19A799-CE06-447F-8420-CEE2E80D0E91}" dt="2024-06-26T14:55:12.889" v="1186" actId="20577"/>
      <pc:docMkLst>
        <pc:docMk/>
      </pc:docMkLst>
      <pc:sldChg chg="addSp modSp mod">
        <pc:chgData name="Chantal Lambooij Talrijk coaching en ergotherapie" userId="5c8bef7b1cf07495" providerId="LiveId" clId="{8D19A799-CE06-447F-8420-CEE2E80D0E91}" dt="2024-06-26T14:41:17.861" v="739" actId="14100"/>
        <pc:sldMkLst>
          <pc:docMk/>
          <pc:sldMk cId="1985460449" sldId="256"/>
        </pc:sldMkLst>
        <pc:spChg chg="mod">
          <ac:chgData name="Chantal Lambooij Talrijk coaching en ergotherapie" userId="5c8bef7b1cf07495" providerId="LiveId" clId="{8D19A799-CE06-447F-8420-CEE2E80D0E91}" dt="2024-06-26T14:41:17.861" v="739" actId="14100"/>
          <ac:spMkLst>
            <pc:docMk/>
            <pc:sldMk cId="1985460449" sldId="256"/>
            <ac:spMk id="2" creationId="{C4FCB7C3-2C93-90D4-5FA8-B16A7B33B565}"/>
          </ac:spMkLst>
        </pc:spChg>
        <pc:spChg chg="mod">
          <ac:chgData name="Chantal Lambooij Talrijk coaching en ergotherapie" userId="5c8bef7b1cf07495" providerId="LiveId" clId="{8D19A799-CE06-447F-8420-CEE2E80D0E91}" dt="2024-06-26T14:41:12.151" v="738" actId="14100"/>
          <ac:spMkLst>
            <pc:docMk/>
            <pc:sldMk cId="1985460449" sldId="256"/>
            <ac:spMk id="3" creationId="{2F20F5AC-B589-03C0-5D96-6B59C698CCC5}"/>
          </ac:spMkLst>
        </pc:spChg>
        <pc:picChg chg="add mod">
          <ac:chgData name="Chantal Lambooij Talrijk coaching en ergotherapie" userId="5c8bef7b1cf07495" providerId="LiveId" clId="{8D19A799-CE06-447F-8420-CEE2E80D0E91}" dt="2024-06-26T14:41:03.412" v="737" actId="14100"/>
          <ac:picMkLst>
            <pc:docMk/>
            <pc:sldMk cId="1985460449" sldId="256"/>
            <ac:picMk id="4" creationId="{7495544E-38F4-7387-0E07-D8C002D18FC9}"/>
          </ac:picMkLst>
        </pc:picChg>
      </pc:sldChg>
      <pc:sldChg chg="addSp modSp new mod">
        <pc:chgData name="Chantal Lambooij Talrijk coaching en ergotherapie" userId="5c8bef7b1cf07495" providerId="LiveId" clId="{8D19A799-CE06-447F-8420-CEE2E80D0E91}" dt="2024-06-26T12:59:03.413" v="723" actId="27636"/>
        <pc:sldMkLst>
          <pc:docMk/>
          <pc:sldMk cId="801409366" sldId="257"/>
        </pc:sldMkLst>
        <pc:spChg chg="mod">
          <ac:chgData name="Chantal Lambooij Talrijk coaching en ergotherapie" userId="5c8bef7b1cf07495" providerId="LiveId" clId="{8D19A799-CE06-447F-8420-CEE2E80D0E91}" dt="2024-06-26T12:44:08.324" v="67" actId="20577"/>
          <ac:spMkLst>
            <pc:docMk/>
            <pc:sldMk cId="801409366" sldId="257"/>
            <ac:spMk id="2" creationId="{3EFD44E2-BEC5-BFC3-53B8-88219028D880}"/>
          </ac:spMkLst>
        </pc:spChg>
        <pc:spChg chg="mod">
          <ac:chgData name="Chantal Lambooij Talrijk coaching en ergotherapie" userId="5c8bef7b1cf07495" providerId="LiveId" clId="{8D19A799-CE06-447F-8420-CEE2E80D0E91}" dt="2024-06-26T12:59:03.413" v="723" actId="27636"/>
          <ac:spMkLst>
            <pc:docMk/>
            <pc:sldMk cId="801409366" sldId="257"/>
            <ac:spMk id="3" creationId="{6BE45EC6-807B-EA11-EAB6-2AE8F0C3A145}"/>
          </ac:spMkLst>
        </pc:spChg>
        <pc:picChg chg="add mod">
          <ac:chgData name="Chantal Lambooij Talrijk coaching en ergotherapie" userId="5c8bef7b1cf07495" providerId="LiveId" clId="{8D19A799-CE06-447F-8420-CEE2E80D0E91}" dt="2024-06-26T12:58:09.142" v="652" actId="1076"/>
          <ac:picMkLst>
            <pc:docMk/>
            <pc:sldMk cId="801409366" sldId="257"/>
            <ac:picMk id="4" creationId="{69E76EC2-C043-65B5-4D06-225EB405B8CD}"/>
          </ac:picMkLst>
        </pc:picChg>
      </pc:sldChg>
      <pc:sldChg chg="addSp modSp new mod">
        <pc:chgData name="Chantal Lambooij Talrijk coaching en ergotherapie" userId="5c8bef7b1cf07495" providerId="LiveId" clId="{8D19A799-CE06-447F-8420-CEE2E80D0E91}" dt="2024-06-26T12:49:58.101" v="200" actId="1076"/>
        <pc:sldMkLst>
          <pc:docMk/>
          <pc:sldMk cId="2972435481" sldId="258"/>
        </pc:sldMkLst>
        <pc:spChg chg="mod">
          <ac:chgData name="Chantal Lambooij Talrijk coaching en ergotherapie" userId="5c8bef7b1cf07495" providerId="LiveId" clId="{8D19A799-CE06-447F-8420-CEE2E80D0E91}" dt="2024-06-26T12:48:00.842" v="178" actId="14100"/>
          <ac:spMkLst>
            <pc:docMk/>
            <pc:sldMk cId="2972435481" sldId="258"/>
            <ac:spMk id="2" creationId="{4E665D08-23E1-A9D3-E4C2-D701B8A9A369}"/>
          </ac:spMkLst>
        </pc:spChg>
        <pc:spChg chg="mod">
          <ac:chgData name="Chantal Lambooij Talrijk coaching en ergotherapie" userId="5c8bef7b1cf07495" providerId="LiveId" clId="{8D19A799-CE06-447F-8420-CEE2E80D0E91}" dt="2024-06-26T12:48:14.349" v="183" actId="27636"/>
          <ac:spMkLst>
            <pc:docMk/>
            <pc:sldMk cId="2972435481" sldId="258"/>
            <ac:spMk id="3" creationId="{3D6228AE-01C2-CC11-17BC-CA8602D9350A}"/>
          </ac:spMkLst>
        </pc:spChg>
        <pc:picChg chg="add mod">
          <ac:chgData name="Chantal Lambooij Talrijk coaching en ergotherapie" userId="5c8bef7b1cf07495" providerId="LiveId" clId="{8D19A799-CE06-447F-8420-CEE2E80D0E91}" dt="2024-06-26T12:48:41.524" v="186" actId="14100"/>
          <ac:picMkLst>
            <pc:docMk/>
            <pc:sldMk cId="2972435481" sldId="258"/>
            <ac:picMk id="4" creationId="{C7EBCAC5-D1CC-7EDF-B5B9-224C95D064BD}"/>
          </ac:picMkLst>
        </pc:picChg>
        <pc:picChg chg="add mod modCrop">
          <ac:chgData name="Chantal Lambooij Talrijk coaching en ergotherapie" userId="5c8bef7b1cf07495" providerId="LiveId" clId="{8D19A799-CE06-447F-8420-CEE2E80D0E91}" dt="2024-06-26T12:49:58.101" v="200" actId="1076"/>
          <ac:picMkLst>
            <pc:docMk/>
            <pc:sldMk cId="2972435481" sldId="258"/>
            <ac:picMk id="5" creationId="{FBB729EF-597A-5048-1793-84A4A6C01A9D}"/>
          </ac:picMkLst>
        </pc:picChg>
        <pc:picChg chg="add mod modCrop">
          <ac:chgData name="Chantal Lambooij Talrijk coaching en ergotherapie" userId="5c8bef7b1cf07495" providerId="LiveId" clId="{8D19A799-CE06-447F-8420-CEE2E80D0E91}" dt="2024-06-26T12:49:22.506" v="197" actId="14100"/>
          <ac:picMkLst>
            <pc:docMk/>
            <pc:sldMk cId="2972435481" sldId="258"/>
            <ac:picMk id="6" creationId="{8A442F0D-61C8-2FB2-F4EC-942424D0C753}"/>
          </ac:picMkLst>
        </pc:picChg>
      </pc:sldChg>
      <pc:sldChg chg="modSp new mod">
        <pc:chgData name="Chantal Lambooij Talrijk coaching en ergotherapie" userId="5c8bef7b1cf07495" providerId="LiveId" clId="{8D19A799-CE06-447F-8420-CEE2E80D0E91}" dt="2024-06-26T14:43:14.951" v="808" actId="20577"/>
        <pc:sldMkLst>
          <pc:docMk/>
          <pc:sldMk cId="2277771416" sldId="259"/>
        </pc:sldMkLst>
        <pc:spChg chg="mod">
          <ac:chgData name="Chantal Lambooij Talrijk coaching en ergotherapie" userId="5c8bef7b1cf07495" providerId="LiveId" clId="{8D19A799-CE06-447F-8420-CEE2E80D0E91}" dt="2024-06-26T14:42:16.387" v="740" actId="313"/>
          <ac:spMkLst>
            <pc:docMk/>
            <pc:sldMk cId="2277771416" sldId="259"/>
            <ac:spMk id="2" creationId="{28E34B1A-09B0-2E27-B222-D5C8361C9EDA}"/>
          </ac:spMkLst>
        </pc:spChg>
        <pc:spChg chg="mod">
          <ac:chgData name="Chantal Lambooij Talrijk coaching en ergotherapie" userId="5c8bef7b1cf07495" providerId="LiveId" clId="{8D19A799-CE06-447F-8420-CEE2E80D0E91}" dt="2024-06-26T14:43:14.951" v="808" actId="20577"/>
          <ac:spMkLst>
            <pc:docMk/>
            <pc:sldMk cId="2277771416" sldId="259"/>
            <ac:spMk id="3" creationId="{1C902054-EA91-CA5B-73F7-3822024B0CF1}"/>
          </ac:spMkLst>
        </pc:spChg>
      </pc:sldChg>
      <pc:sldChg chg="addSp modSp new mod">
        <pc:chgData name="Chantal Lambooij Talrijk coaching en ergotherapie" userId="5c8bef7b1cf07495" providerId="LiveId" clId="{8D19A799-CE06-447F-8420-CEE2E80D0E91}" dt="2024-06-26T14:44:40.719" v="915" actId="6549"/>
        <pc:sldMkLst>
          <pc:docMk/>
          <pc:sldMk cId="1028018775" sldId="260"/>
        </pc:sldMkLst>
        <pc:spChg chg="mod">
          <ac:chgData name="Chantal Lambooij Talrijk coaching en ergotherapie" userId="5c8bef7b1cf07495" providerId="LiveId" clId="{8D19A799-CE06-447F-8420-CEE2E80D0E91}" dt="2024-06-26T14:44:38.319" v="914" actId="20577"/>
          <ac:spMkLst>
            <pc:docMk/>
            <pc:sldMk cId="1028018775" sldId="260"/>
            <ac:spMk id="2" creationId="{83E52CAE-B964-468E-B1CC-3E10EB61E0F7}"/>
          </ac:spMkLst>
        </pc:spChg>
        <pc:spChg chg="mod">
          <ac:chgData name="Chantal Lambooij Talrijk coaching en ergotherapie" userId="5c8bef7b1cf07495" providerId="LiveId" clId="{8D19A799-CE06-447F-8420-CEE2E80D0E91}" dt="2024-06-26T14:44:40.719" v="915" actId="6549"/>
          <ac:spMkLst>
            <pc:docMk/>
            <pc:sldMk cId="1028018775" sldId="260"/>
            <ac:spMk id="3" creationId="{92F1A2D4-6E3A-841D-DE12-71CF81558EDA}"/>
          </ac:spMkLst>
        </pc:spChg>
        <pc:picChg chg="add mod">
          <ac:chgData name="Chantal Lambooij Talrijk coaching en ergotherapie" userId="5c8bef7b1cf07495" providerId="LiveId" clId="{8D19A799-CE06-447F-8420-CEE2E80D0E91}" dt="2024-06-26T14:43:40.174" v="811" actId="14100"/>
          <ac:picMkLst>
            <pc:docMk/>
            <pc:sldMk cId="1028018775" sldId="260"/>
            <ac:picMk id="4" creationId="{627B0E2A-FB92-C96B-EDDC-7E288348F538}"/>
          </ac:picMkLst>
        </pc:picChg>
      </pc:sldChg>
      <pc:sldChg chg="addSp modSp new mod">
        <pc:chgData name="Chantal Lambooij Talrijk coaching en ergotherapie" userId="5c8bef7b1cf07495" providerId="LiveId" clId="{8D19A799-CE06-447F-8420-CEE2E80D0E91}" dt="2024-06-26T14:46:36.615" v="1028" actId="20577"/>
        <pc:sldMkLst>
          <pc:docMk/>
          <pc:sldMk cId="2528759510" sldId="261"/>
        </pc:sldMkLst>
        <pc:spChg chg="mod">
          <ac:chgData name="Chantal Lambooij Talrijk coaching en ergotherapie" userId="5c8bef7b1cf07495" providerId="LiveId" clId="{8D19A799-CE06-447F-8420-CEE2E80D0E91}" dt="2024-06-26T14:45:02.810" v="923" actId="20577"/>
          <ac:spMkLst>
            <pc:docMk/>
            <pc:sldMk cId="2528759510" sldId="261"/>
            <ac:spMk id="2" creationId="{C9CFA3A1-B36F-5AAC-9AB1-DD5BE5C01136}"/>
          </ac:spMkLst>
        </pc:spChg>
        <pc:spChg chg="mod">
          <ac:chgData name="Chantal Lambooij Talrijk coaching en ergotherapie" userId="5c8bef7b1cf07495" providerId="LiveId" clId="{8D19A799-CE06-447F-8420-CEE2E80D0E91}" dt="2024-06-26T14:46:36.615" v="1028" actId="20577"/>
          <ac:spMkLst>
            <pc:docMk/>
            <pc:sldMk cId="2528759510" sldId="261"/>
            <ac:spMk id="3" creationId="{BE81760C-A7E1-FAAC-BC7A-67859EF92C22}"/>
          </ac:spMkLst>
        </pc:spChg>
        <pc:picChg chg="add mod">
          <ac:chgData name="Chantal Lambooij Talrijk coaching en ergotherapie" userId="5c8bef7b1cf07495" providerId="LiveId" clId="{8D19A799-CE06-447F-8420-CEE2E80D0E91}" dt="2024-06-26T14:45:31.925" v="986" actId="1076"/>
          <ac:picMkLst>
            <pc:docMk/>
            <pc:sldMk cId="2528759510" sldId="261"/>
            <ac:picMk id="4" creationId="{CEE3ADA7-59DF-B84C-9AC6-3DAC3F3232F9}"/>
          </ac:picMkLst>
        </pc:picChg>
        <pc:picChg chg="add mod">
          <ac:chgData name="Chantal Lambooij Talrijk coaching en ergotherapie" userId="5c8bef7b1cf07495" providerId="LiveId" clId="{8D19A799-CE06-447F-8420-CEE2E80D0E91}" dt="2024-06-26T14:45:57.507" v="1017" actId="14100"/>
          <ac:picMkLst>
            <pc:docMk/>
            <pc:sldMk cId="2528759510" sldId="261"/>
            <ac:picMk id="5" creationId="{1ED14D34-8E00-619B-72E0-09F9B8E00213}"/>
          </ac:picMkLst>
        </pc:picChg>
      </pc:sldChg>
      <pc:sldChg chg="addSp modSp new mod">
        <pc:chgData name="Chantal Lambooij Talrijk coaching en ergotherapie" userId="5c8bef7b1cf07495" providerId="LiveId" clId="{8D19A799-CE06-447F-8420-CEE2E80D0E91}" dt="2024-06-26T14:49:52.988" v="1075" actId="14100"/>
        <pc:sldMkLst>
          <pc:docMk/>
          <pc:sldMk cId="3827214563" sldId="262"/>
        </pc:sldMkLst>
        <pc:spChg chg="mod">
          <ac:chgData name="Chantal Lambooij Talrijk coaching en ergotherapie" userId="5c8bef7b1cf07495" providerId="LiveId" clId="{8D19A799-CE06-447F-8420-CEE2E80D0E91}" dt="2024-06-26T14:46:48.140" v="1049" actId="20577"/>
          <ac:spMkLst>
            <pc:docMk/>
            <pc:sldMk cId="3827214563" sldId="262"/>
            <ac:spMk id="2" creationId="{786F5379-6BFF-F206-4752-59490416904E}"/>
          </ac:spMkLst>
        </pc:spChg>
        <pc:spChg chg="mod">
          <ac:chgData name="Chantal Lambooij Talrijk coaching en ergotherapie" userId="5c8bef7b1cf07495" providerId="LiveId" clId="{8D19A799-CE06-447F-8420-CEE2E80D0E91}" dt="2024-06-26T14:49:11.039" v="1072" actId="27636"/>
          <ac:spMkLst>
            <pc:docMk/>
            <pc:sldMk cId="3827214563" sldId="262"/>
            <ac:spMk id="3" creationId="{187F8E22-06B7-9F61-3C6F-FE8AA3A24316}"/>
          </ac:spMkLst>
        </pc:spChg>
        <pc:picChg chg="add mod">
          <ac:chgData name="Chantal Lambooij Talrijk coaching en ergotherapie" userId="5c8bef7b1cf07495" providerId="LiveId" clId="{8D19A799-CE06-447F-8420-CEE2E80D0E91}" dt="2024-06-26T14:49:52.988" v="1075" actId="14100"/>
          <ac:picMkLst>
            <pc:docMk/>
            <pc:sldMk cId="3827214563" sldId="262"/>
            <ac:picMk id="4" creationId="{B7D73DE4-F869-1DDE-35AB-869FA90225A9}"/>
          </ac:picMkLst>
        </pc:picChg>
      </pc:sldChg>
      <pc:sldChg chg="addSp modSp new mod">
        <pc:chgData name="Chantal Lambooij Talrijk coaching en ergotherapie" userId="5c8bef7b1cf07495" providerId="LiveId" clId="{8D19A799-CE06-447F-8420-CEE2E80D0E91}" dt="2024-06-26T14:53:24.436" v="1145" actId="20577"/>
        <pc:sldMkLst>
          <pc:docMk/>
          <pc:sldMk cId="2546959284" sldId="263"/>
        </pc:sldMkLst>
        <pc:spChg chg="mod">
          <ac:chgData name="Chantal Lambooij Talrijk coaching en ergotherapie" userId="5c8bef7b1cf07495" providerId="LiveId" clId="{8D19A799-CE06-447F-8420-CEE2E80D0E91}" dt="2024-06-26T14:52:20.690" v="1079" actId="14100"/>
          <ac:spMkLst>
            <pc:docMk/>
            <pc:sldMk cId="2546959284" sldId="263"/>
            <ac:spMk id="2" creationId="{D84384AB-DC8F-B6B4-22DF-7892D7674324}"/>
          </ac:spMkLst>
        </pc:spChg>
        <pc:spChg chg="mod">
          <ac:chgData name="Chantal Lambooij Talrijk coaching en ergotherapie" userId="5c8bef7b1cf07495" providerId="LiveId" clId="{8D19A799-CE06-447F-8420-CEE2E80D0E91}" dt="2024-06-26T14:53:24.436" v="1145" actId="20577"/>
          <ac:spMkLst>
            <pc:docMk/>
            <pc:sldMk cId="2546959284" sldId="263"/>
            <ac:spMk id="3" creationId="{7AA92360-C9DC-FFA7-95BD-1136F4701367}"/>
          </ac:spMkLst>
        </pc:spChg>
        <pc:picChg chg="add mod">
          <ac:chgData name="Chantal Lambooij Talrijk coaching en ergotherapie" userId="5c8bef7b1cf07495" providerId="LiveId" clId="{8D19A799-CE06-447F-8420-CEE2E80D0E91}" dt="2024-06-26T14:52:04.449" v="1078" actId="1076"/>
          <ac:picMkLst>
            <pc:docMk/>
            <pc:sldMk cId="2546959284" sldId="263"/>
            <ac:picMk id="1026" creationId="{6AFDB6F3-F620-FD64-DE8E-1122C4D7BB10}"/>
          </ac:picMkLst>
        </pc:picChg>
      </pc:sldChg>
      <pc:sldChg chg="addSp delSp modSp new mod">
        <pc:chgData name="Chantal Lambooij Talrijk coaching en ergotherapie" userId="5c8bef7b1cf07495" providerId="LiveId" clId="{8D19A799-CE06-447F-8420-CEE2E80D0E91}" dt="2024-06-26T14:55:12.889" v="1186" actId="20577"/>
        <pc:sldMkLst>
          <pc:docMk/>
          <pc:sldMk cId="1314815498" sldId="264"/>
        </pc:sldMkLst>
        <pc:spChg chg="mod">
          <ac:chgData name="Chantal Lambooij Talrijk coaching en ergotherapie" userId="5c8bef7b1cf07495" providerId="LiveId" clId="{8D19A799-CE06-447F-8420-CEE2E80D0E91}" dt="2024-06-26T14:55:12.889" v="1186" actId="20577"/>
          <ac:spMkLst>
            <pc:docMk/>
            <pc:sldMk cId="1314815498" sldId="264"/>
            <ac:spMk id="2" creationId="{92D09D4B-C530-45CF-7DA7-3BAA064E3264}"/>
          </ac:spMkLst>
        </pc:spChg>
        <pc:spChg chg="del mod">
          <ac:chgData name="Chantal Lambooij Talrijk coaching en ergotherapie" userId="5c8bef7b1cf07495" providerId="LiveId" clId="{8D19A799-CE06-447F-8420-CEE2E80D0E91}" dt="2024-06-26T14:54:40.644" v="1171"/>
          <ac:spMkLst>
            <pc:docMk/>
            <pc:sldMk cId="1314815498" sldId="264"/>
            <ac:spMk id="3" creationId="{1EB1D7BD-B5F2-81CC-9B8E-92769FD8689A}"/>
          </ac:spMkLst>
        </pc:spChg>
        <pc:picChg chg="add mod">
          <ac:chgData name="Chantal Lambooij Talrijk coaching en ergotherapie" userId="5c8bef7b1cf07495" providerId="LiveId" clId="{8D19A799-CE06-447F-8420-CEE2E80D0E91}" dt="2024-06-26T14:55:04.545" v="1177" actId="14100"/>
          <ac:picMkLst>
            <pc:docMk/>
            <pc:sldMk cId="1314815498" sldId="264"/>
            <ac:picMk id="2050" creationId="{766E9116-96CF-63CE-F8B6-F9E02E49283C}"/>
          </ac:picMkLst>
        </pc:picChg>
      </pc:sldChg>
    </pc:docChg>
  </pc:docChgLst>
  <pc:docChgLst>
    <pc:chgData name="Chantal Lambooij Talrijk coaching en ergotherapie" userId="5c8bef7b1cf07495" providerId="LiveId" clId="{2FB58C38-2D32-4AA3-A7CF-62A6E262D231}"/>
    <pc:docChg chg="custSel delSld modSld">
      <pc:chgData name="Chantal Lambooij Talrijk coaching en ergotherapie" userId="5c8bef7b1cf07495" providerId="LiveId" clId="{2FB58C38-2D32-4AA3-A7CF-62A6E262D231}" dt="2024-09-09T07:27:22.829" v="395" actId="207"/>
      <pc:docMkLst>
        <pc:docMk/>
      </pc:docMkLst>
      <pc:sldChg chg="addSp delSp modSp mod">
        <pc:chgData name="Chantal Lambooij Talrijk coaching en ergotherapie" userId="5c8bef7b1cf07495" providerId="LiveId" clId="{2FB58C38-2D32-4AA3-A7CF-62A6E262D231}" dt="2024-09-09T07:27:22.829" v="395" actId="207"/>
        <pc:sldMkLst>
          <pc:docMk/>
          <pc:sldMk cId="1985460449" sldId="256"/>
        </pc:sldMkLst>
        <pc:spChg chg="mod">
          <ac:chgData name="Chantal Lambooij Talrijk coaching en ergotherapie" userId="5c8bef7b1cf07495" providerId="LiveId" clId="{2FB58C38-2D32-4AA3-A7CF-62A6E262D231}" dt="2024-09-09T07:27:12.503" v="394" actId="14100"/>
          <ac:spMkLst>
            <pc:docMk/>
            <pc:sldMk cId="1985460449" sldId="256"/>
            <ac:spMk id="2" creationId="{C4FCB7C3-2C93-90D4-5FA8-B16A7B33B565}"/>
          </ac:spMkLst>
        </pc:spChg>
        <pc:spChg chg="mod">
          <ac:chgData name="Chantal Lambooij Talrijk coaching en ergotherapie" userId="5c8bef7b1cf07495" providerId="LiveId" clId="{2FB58C38-2D32-4AA3-A7CF-62A6E262D231}" dt="2024-09-09T07:27:10.548" v="393" actId="14100"/>
          <ac:spMkLst>
            <pc:docMk/>
            <pc:sldMk cId="1985460449" sldId="256"/>
            <ac:spMk id="3" creationId="{2F20F5AC-B589-03C0-5D96-6B59C698CCC5}"/>
          </ac:spMkLst>
        </pc:spChg>
        <pc:spChg chg="add mod">
          <ac:chgData name="Chantal Lambooij Talrijk coaching en ergotherapie" userId="5c8bef7b1cf07495" providerId="LiveId" clId="{2FB58C38-2D32-4AA3-A7CF-62A6E262D231}" dt="2024-09-09T07:27:22.829" v="395" actId="207"/>
          <ac:spMkLst>
            <pc:docMk/>
            <pc:sldMk cId="1985460449" sldId="256"/>
            <ac:spMk id="10" creationId="{81D350E8-FF92-A093-8F14-7726D2002638}"/>
          </ac:spMkLst>
        </pc:spChg>
        <pc:picChg chg="del">
          <ac:chgData name="Chantal Lambooij Talrijk coaching en ergotherapie" userId="5c8bef7b1cf07495" providerId="LiveId" clId="{2FB58C38-2D32-4AA3-A7CF-62A6E262D231}" dt="2024-09-09T06:55:12.214" v="96" actId="478"/>
          <ac:picMkLst>
            <pc:docMk/>
            <pc:sldMk cId="1985460449" sldId="256"/>
            <ac:picMk id="4" creationId="{7495544E-38F4-7387-0E07-D8C002D18FC9}"/>
          </ac:picMkLst>
        </pc:picChg>
        <pc:picChg chg="add del mod">
          <ac:chgData name="Chantal Lambooij Talrijk coaching en ergotherapie" userId="5c8bef7b1cf07495" providerId="LiveId" clId="{2FB58C38-2D32-4AA3-A7CF-62A6E262D231}" dt="2024-09-09T07:03:39.769" v="151" actId="478"/>
          <ac:picMkLst>
            <pc:docMk/>
            <pc:sldMk cId="1985460449" sldId="256"/>
            <ac:picMk id="6" creationId="{E2290280-DAF8-9FBB-65D5-F0B2F129C3CB}"/>
          </ac:picMkLst>
        </pc:picChg>
        <pc:picChg chg="add del mod">
          <ac:chgData name="Chantal Lambooij Talrijk coaching en ergotherapie" userId="5c8bef7b1cf07495" providerId="LiveId" clId="{2FB58C38-2D32-4AA3-A7CF-62A6E262D231}" dt="2024-09-09T07:03:59.936" v="158" actId="21"/>
          <ac:picMkLst>
            <pc:docMk/>
            <pc:sldMk cId="1985460449" sldId="256"/>
            <ac:picMk id="8" creationId="{1761261C-69E2-9569-4CB6-580BD6DD22D4}"/>
          </ac:picMkLst>
        </pc:picChg>
        <pc:picChg chg="add mod">
          <ac:chgData name="Chantal Lambooij Talrijk coaching en ergotherapie" userId="5c8bef7b1cf07495" providerId="LiveId" clId="{2FB58C38-2D32-4AA3-A7CF-62A6E262D231}" dt="2024-09-09T07:04:13.065" v="162" actId="14100"/>
          <ac:picMkLst>
            <pc:docMk/>
            <pc:sldMk cId="1985460449" sldId="256"/>
            <ac:picMk id="9" creationId="{D2F85AB2-E2D3-F6D7-83D5-FF9F77C66592}"/>
          </ac:picMkLst>
        </pc:picChg>
      </pc:sldChg>
      <pc:sldChg chg="addSp modSp mod">
        <pc:chgData name="Chantal Lambooij Talrijk coaching en ergotherapie" userId="5c8bef7b1cf07495" providerId="LiveId" clId="{2FB58C38-2D32-4AA3-A7CF-62A6E262D231}" dt="2024-09-09T06:56:37.248" v="114" actId="14100"/>
        <pc:sldMkLst>
          <pc:docMk/>
          <pc:sldMk cId="801409366" sldId="257"/>
        </pc:sldMkLst>
        <pc:spChg chg="mod">
          <ac:chgData name="Chantal Lambooij Talrijk coaching en ergotherapie" userId="5c8bef7b1cf07495" providerId="LiveId" clId="{2FB58C38-2D32-4AA3-A7CF-62A6E262D231}" dt="2024-09-09T06:56:20.977" v="111" actId="27636"/>
          <ac:spMkLst>
            <pc:docMk/>
            <pc:sldMk cId="801409366" sldId="257"/>
            <ac:spMk id="3" creationId="{6BE45EC6-807B-EA11-EAB6-2AE8F0C3A145}"/>
          </ac:spMkLst>
        </pc:spChg>
        <pc:picChg chg="mod">
          <ac:chgData name="Chantal Lambooij Talrijk coaching en ergotherapie" userId="5c8bef7b1cf07495" providerId="LiveId" clId="{2FB58C38-2D32-4AA3-A7CF-62A6E262D231}" dt="2024-09-09T06:56:37.248" v="114" actId="14100"/>
          <ac:picMkLst>
            <pc:docMk/>
            <pc:sldMk cId="801409366" sldId="257"/>
            <ac:picMk id="4" creationId="{69E76EC2-C043-65B5-4D06-225EB405B8CD}"/>
          </ac:picMkLst>
        </pc:picChg>
        <pc:picChg chg="add mod modCrop">
          <ac:chgData name="Chantal Lambooij Talrijk coaching en ergotherapie" userId="5c8bef7b1cf07495" providerId="LiveId" clId="{2FB58C38-2D32-4AA3-A7CF-62A6E262D231}" dt="2024-09-09T06:56:14.560" v="109" actId="14100"/>
          <ac:picMkLst>
            <pc:docMk/>
            <pc:sldMk cId="801409366" sldId="257"/>
            <ac:picMk id="6" creationId="{AA686D86-5C1A-A6A2-751F-29D57EF00479}"/>
          </ac:picMkLst>
        </pc:picChg>
      </pc:sldChg>
      <pc:sldChg chg="addSp delSp modSp mod">
        <pc:chgData name="Chantal Lambooij Talrijk coaching en ergotherapie" userId="5c8bef7b1cf07495" providerId="LiveId" clId="{2FB58C38-2D32-4AA3-A7CF-62A6E262D231}" dt="2024-09-09T07:06:35.301" v="217" actId="20577"/>
        <pc:sldMkLst>
          <pc:docMk/>
          <pc:sldMk cId="2972435481" sldId="258"/>
        </pc:sldMkLst>
        <pc:spChg chg="add mod">
          <ac:chgData name="Chantal Lambooij Talrijk coaching en ergotherapie" userId="5c8bef7b1cf07495" providerId="LiveId" clId="{2FB58C38-2D32-4AA3-A7CF-62A6E262D231}" dt="2024-09-09T07:06:35.301" v="217" actId="20577"/>
          <ac:spMkLst>
            <pc:docMk/>
            <pc:sldMk cId="2972435481" sldId="258"/>
            <ac:spMk id="10" creationId="{027190AA-C05A-06B1-4E7B-076C765AB123}"/>
          </ac:spMkLst>
        </pc:spChg>
        <pc:picChg chg="del">
          <ac:chgData name="Chantal Lambooij Talrijk coaching en ergotherapie" userId="5c8bef7b1cf07495" providerId="LiveId" clId="{2FB58C38-2D32-4AA3-A7CF-62A6E262D231}" dt="2024-09-09T06:54:44.418" v="89" actId="478"/>
          <ac:picMkLst>
            <pc:docMk/>
            <pc:sldMk cId="2972435481" sldId="258"/>
            <ac:picMk id="4" creationId="{C7EBCAC5-D1CC-7EDF-B5B9-224C95D064BD}"/>
          </ac:picMkLst>
        </pc:picChg>
        <pc:picChg chg="add del mod">
          <ac:chgData name="Chantal Lambooij Talrijk coaching en ergotherapie" userId="5c8bef7b1cf07495" providerId="LiveId" clId="{2FB58C38-2D32-4AA3-A7CF-62A6E262D231}" dt="2024-09-09T07:03:55.692" v="156" actId="21"/>
          <ac:picMkLst>
            <pc:docMk/>
            <pc:sldMk cId="2972435481" sldId="258"/>
            <ac:picMk id="8" creationId="{D2F85AB2-E2D3-F6D7-83D5-FF9F77C66592}"/>
          </ac:picMkLst>
        </pc:picChg>
        <pc:picChg chg="add mod">
          <ac:chgData name="Chantal Lambooij Talrijk coaching en ergotherapie" userId="5c8bef7b1cf07495" providerId="LiveId" clId="{2FB58C38-2D32-4AA3-A7CF-62A6E262D231}" dt="2024-09-09T07:04:06.730" v="160" actId="1076"/>
          <ac:picMkLst>
            <pc:docMk/>
            <pc:sldMk cId="2972435481" sldId="258"/>
            <ac:picMk id="9" creationId="{1761261C-69E2-9569-4CB6-580BD6DD22D4}"/>
          </ac:picMkLst>
        </pc:picChg>
      </pc:sldChg>
      <pc:sldChg chg="addSp modSp mod">
        <pc:chgData name="Chantal Lambooij Talrijk coaching en ergotherapie" userId="5c8bef7b1cf07495" providerId="LiveId" clId="{2FB58C38-2D32-4AA3-A7CF-62A6E262D231}" dt="2024-09-09T07:07:15.796" v="221" actId="1076"/>
        <pc:sldMkLst>
          <pc:docMk/>
          <pc:sldMk cId="2277771416" sldId="259"/>
        </pc:sldMkLst>
        <pc:spChg chg="mod">
          <ac:chgData name="Chantal Lambooij Talrijk coaching en ergotherapie" userId="5c8bef7b1cf07495" providerId="LiveId" clId="{2FB58C38-2D32-4AA3-A7CF-62A6E262D231}" dt="2024-09-09T06:59:23.831" v="123" actId="14100"/>
          <ac:spMkLst>
            <pc:docMk/>
            <pc:sldMk cId="2277771416" sldId="259"/>
            <ac:spMk id="2" creationId="{28E34B1A-09B0-2E27-B222-D5C8361C9EDA}"/>
          </ac:spMkLst>
        </pc:spChg>
        <pc:spChg chg="mod">
          <ac:chgData name="Chantal Lambooij Talrijk coaching en ergotherapie" userId="5c8bef7b1cf07495" providerId="LiveId" clId="{2FB58C38-2D32-4AA3-A7CF-62A6E262D231}" dt="2024-09-09T07:02:24.058" v="150" actId="20577"/>
          <ac:spMkLst>
            <pc:docMk/>
            <pc:sldMk cId="2277771416" sldId="259"/>
            <ac:spMk id="3" creationId="{1C902054-EA91-CA5B-73F7-3822024B0CF1}"/>
          </ac:spMkLst>
        </pc:spChg>
        <pc:picChg chg="add mod modCrop">
          <ac:chgData name="Chantal Lambooij Talrijk coaching en ergotherapie" userId="5c8bef7b1cf07495" providerId="LiveId" clId="{2FB58C38-2D32-4AA3-A7CF-62A6E262D231}" dt="2024-09-09T07:07:15.796" v="221" actId="1076"/>
          <ac:picMkLst>
            <pc:docMk/>
            <pc:sldMk cId="2277771416" sldId="259"/>
            <ac:picMk id="5" creationId="{C3B93496-8BA7-A72D-F61A-47C4A5335C62}"/>
          </ac:picMkLst>
        </pc:picChg>
        <pc:picChg chg="add mod modCrop">
          <ac:chgData name="Chantal Lambooij Talrijk coaching en ergotherapie" userId="5c8bef7b1cf07495" providerId="LiveId" clId="{2FB58C38-2D32-4AA3-A7CF-62A6E262D231}" dt="2024-09-09T07:07:06.770" v="219" actId="732"/>
          <ac:picMkLst>
            <pc:docMk/>
            <pc:sldMk cId="2277771416" sldId="259"/>
            <ac:picMk id="7" creationId="{5AED80DA-2BED-375B-987F-8A42A13F7319}"/>
          </ac:picMkLst>
        </pc:picChg>
        <pc:picChg chg="add mod modCrop">
          <ac:chgData name="Chantal Lambooij Talrijk coaching en ergotherapie" userId="5c8bef7b1cf07495" providerId="LiveId" clId="{2FB58C38-2D32-4AA3-A7CF-62A6E262D231}" dt="2024-09-09T07:07:00.226" v="218" actId="732"/>
          <ac:picMkLst>
            <pc:docMk/>
            <pc:sldMk cId="2277771416" sldId="259"/>
            <ac:picMk id="9" creationId="{825DBD4D-BB7E-F39F-DA57-D910B6B4A8CE}"/>
          </ac:picMkLst>
        </pc:picChg>
      </pc:sldChg>
      <pc:sldChg chg="addSp modSp mod">
        <pc:chgData name="Chantal Lambooij Talrijk coaching en ergotherapie" userId="5c8bef7b1cf07495" providerId="LiveId" clId="{2FB58C38-2D32-4AA3-A7CF-62A6E262D231}" dt="2024-09-09T06:37:34.239" v="42" actId="1076"/>
        <pc:sldMkLst>
          <pc:docMk/>
          <pc:sldMk cId="1028018775" sldId="260"/>
        </pc:sldMkLst>
        <pc:spChg chg="mod">
          <ac:chgData name="Chantal Lambooij Talrijk coaching en ergotherapie" userId="5c8bef7b1cf07495" providerId="LiveId" clId="{2FB58C38-2D32-4AA3-A7CF-62A6E262D231}" dt="2024-09-09T06:37:03.736" v="29" actId="14100"/>
          <ac:spMkLst>
            <pc:docMk/>
            <pc:sldMk cId="1028018775" sldId="260"/>
            <ac:spMk id="3" creationId="{92F1A2D4-6E3A-841D-DE12-71CF81558EDA}"/>
          </ac:spMkLst>
        </pc:spChg>
        <pc:picChg chg="mod">
          <ac:chgData name="Chantal Lambooij Talrijk coaching en ergotherapie" userId="5c8bef7b1cf07495" providerId="LiveId" clId="{2FB58C38-2D32-4AA3-A7CF-62A6E262D231}" dt="2024-09-09T06:37:31.862" v="41" actId="1076"/>
          <ac:picMkLst>
            <pc:docMk/>
            <pc:sldMk cId="1028018775" sldId="260"/>
            <ac:picMk id="4" creationId="{627B0E2A-FB92-C96B-EDDC-7E288348F538}"/>
          </ac:picMkLst>
        </pc:picChg>
        <pc:picChg chg="add mod">
          <ac:chgData name="Chantal Lambooij Talrijk coaching en ergotherapie" userId="5c8bef7b1cf07495" providerId="LiveId" clId="{2FB58C38-2D32-4AA3-A7CF-62A6E262D231}" dt="2024-09-09T06:37:34.239" v="42" actId="1076"/>
          <ac:picMkLst>
            <pc:docMk/>
            <pc:sldMk cId="1028018775" sldId="260"/>
            <ac:picMk id="6" creationId="{CBCF4E90-020A-AC67-F1F5-32E2FF7D4C81}"/>
          </ac:picMkLst>
        </pc:picChg>
      </pc:sldChg>
      <pc:sldChg chg="addSp delSp modSp mod">
        <pc:chgData name="Chantal Lambooij Talrijk coaching en ergotherapie" userId="5c8bef7b1cf07495" providerId="LiveId" clId="{2FB58C38-2D32-4AA3-A7CF-62A6E262D231}" dt="2024-09-09T07:12:44.973" v="340" actId="20577"/>
        <pc:sldMkLst>
          <pc:docMk/>
          <pc:sldMk cId="2528759510" sldId="261"/>
        </pc:sldMkLst>
        <pc:spChg chg="mod">
          <ac:chgData name="Chantal Lambooij Talrijk coaching en ergotherapie" userId="5c8bef7b1cf07495" providerId="LiveId" clId="{2FB58C38-2D32-4AA3-A7CF-62A6E262D231}" dt="2024-09-09T07:12:44.973" v="340" actId="20577"/>
          <ac:spMkLst>
            <pc:docMk/>
            <pc:sldMk cId="2528759510" sldId="261"/>
            <ac:spMk id="3" creationId="{BE81760C-A7E1-FAAC-BC7A-67859EF92C22}"/>
          </ac:spMkLst>
        </pc:spChg>
        <pc:picChg chg="del">
          <ac:chgData name="Chantal Lambooij Talrijk coaching en ergotherapie" userId="5c8bef7b1cf07495" providerId="LiveId" clId="{2FB58C38-2D32-4AA3-A7CF-62A6E262D231}" dt="2024-09-09T06:35:28.167" v="13" actId="478"/>
          <ac:picMkLst>
            <pc:docMk/>
            <pc:sldMk cId="2528759510" sldId="261"/>
            <ac:picMk id="4" creationId="{CEE3ADA7-59DF-B84C-9AC6-3DAC3F3232F9}"/>
          </ac:picMkLst>
        </pc:picChg>
        <pc:picChg chg="del">
          <ac:chgData name="Chantal Lambooij Talrijk coaching en ergotherapie" userId="5c8bef7b1cf07495" providerId="LiveId" clId="{2FB58C38-2D32-4AA3-A7CF-62A6E262D231}" dt="2024-09-09T06:34:52.857" v="7" actId="478"/>
          <ac:picMkLst>
            <pc:docMk/>
            <pc:sldMk cId="2528759510" sldId="261"/>
            <ac:picMk id="5" creationId="{1ED14D34-8E00-619B-72E0-09F9B8E00213}"/>
          </ac:picMkLst>
        </pc:picChg>
        <pc:picChg chg="add mod">
          <ac:chgData name="Chantal Lambooij Talrijk coaching en ergotherapie" userId="5c8bef7b1cf07495" providerId="LiveId" clId="{2FB58C38-2D32-4AA3-A7CF-62A6E262D231}" dt="2024-09-09T07:08:29.847" v="225" actId="1076"/>
          <ac:picMkLst>
            <pc:docMk/>
            <pc:sldMk cId="2528759510" sldId="261"/>
            <ac:picMk id="7" creationId="{78EC9A7B-440C-82F3-DC69-5208946586DA}"/>
          </ac:picMkLst>
        </pc:picChg>
        <pc:picChg chg="add mod">
          <ac:chgData name="Chantal Lambooij Talrijk coaching en ergotherapie" userId="5c8bef7b1cf07495" providerId="LiveId" clId="{2FB58C38-2D32-4AA3-A7CF-62A6E262D231}" dt="2024-09-09T07:08:18.673" v="223" actId="14100"/>
          <ac:picMkLst>
            <pc:docMk/>
            <pc:sldMk cId="2528759510" sldId="261"/>
            <ac:picMk id="9" creationId="{0D65FFE9-6A9B-EB13-776A-4D77FB484ACC}"/>
          </ac:picMkLst>
        </pc:picChg>
        <pc:picChg chg="add mod">
          <ac:chgData name="Chantal Lambooij Talrijk coaching en ergotherapie" userId="5c8bef7b1cf07495" providerId="LiveId" clId="{2FB58C38-2D32-4AA3-A7CF-62A6E262D231}" dt="2024-09-09T06:36:18.293" v="28" actId="14100"/>
          <ac:picMkLst>
            <pc:docMk/>
            <pc:sldMk cId="2528759510" sldId="261"/>
            <ac:picMk id="11" creationId="{45B5EB99-CDFA-D789-42C3-E3F19202C0FB}"/>
          </ac:picMkLst>
        </pc:picChg>
      </pc:sldChg>
      <pc:sldChg chg="addSp delSp modSp mod">
        <pc:chgData name="Chantal Lambooij Talrijk coaching en ergotherapie" userId="5c8bef7b1cf07495" providerId="LiveId" clId="{2FB58C38-2D32-4AA3-A7CF-62A6E262D231}" dt="2024-09-09T07:10:04.984" v="243" actId="1076"/>
        <pc:sldMkLst>
          <pc:docMk/>
          <pc:sldMk cId="3827214563" sldId="262"/>
        </pc:sldMkLst>
        <pc:spChg chg="mod">
          <ac:chgData name="Chantal Lambooij Talrijk coaching en ergotherapie" userId="5c8bef7b1cf07495" providerId="LiveId" clId="{2FB58C38-2D32-4AA3-A7CF-62A6E262D231}" dt="2024-09-09T06:52:31.524" v="74" actId="20577"/>
          <ac:spMkLst>
            <pc:docMk/>
            <pc:sldMk cId="3827214563" sldId="262"/>
            <ac:spMk id="3" creationId="{187F8E22-06B7-9F61-3C6F-FE8AA3A24316}"/>
          </ac:spMkLst>
        </pc:spChg>
        <pc:picChg chg="del mod">
          <ac:chgData name="Chantal Lambooij Talrijk coaching en ergotherapie" userId="5c8bef7b1cf07495" providerId="LiveId" clId="{2FB58C38-2D32-4AA3-A7CF-62A6E262D231}" dt="2024-09-09T06:49:13.653" v="49" actId="478"/>
          <ac:picMkLst>
            <pc:docMk/>
            <pc:sldMk cId="3827214563" sldId="262"/>
            <ac:picMk id="4" creationId="{B7D73DE4-F869-1DDE-35AB-869FA90225A9}"/>
          </ac:picMkLst>
        </pc:picChg>
        <pc:picChg chg="add del mod">
          <ac:chgData name="Chantal Lambooij Talrijk coaching en ergotherapie" userId="5c8bef7b1cf07495" providerId="LiveId" clId="{2FB58C38-2D32-4AA3-A7CF-62A6E262D231}" dt="2024-09-09T06:34:10.489" v="6" actId="478"/>
          <ac:picMkLst>
            <pc:docMk/>
            <pc:sldMk cId="3827214563" sldId="262"/>
            <ac:picMk id="6" creationId="{C7D6419E-0BFB-FBB1-44DA-B2840B2AA53C}"/>
          </ac:picMkLst>
        </pc:picChg>
        <pc:picChg chg="add mod">
          <ac:chgData name="Chantal Lambooij Talrijk coaching en ergotherapie" userId="5c8bef7b1cf07495" providerId="LiveId" clId="{2FB58C38-2D32-4AA3-A7CF-62A6E262D231}" dt="2024-09-09T07:09:56.045" v="242" actId="1076"/>
          <ac:picMkLst>
            <pc:docMk/>
            <pc:sldMk cId="3827214563" sldId="262"/>
            <ac:picMk id="8" creationId="{43A95ABC-D57A-C2DE-454A-51AC4770B432}"/>
          </ac:picMkLst>
        </pc:picChg>
        <pc:picChg chg="add mod modCrop">
          <ac:chgData name="Chantal Lambooij Talrijk coaching en ergotherapie" userId="5c8bef7b1cf07495" providerId="LiveId" clId="{2FB58C38-2D32-4AA3-A7CF-62A6E262D231}" dt="2024-09-09T07:10:04.984" v="243" actId="1076"/>
          <ac:picMkLst>
            <pc:docMk/>
            <pc:sldMk cId="3827214563" sldId="262"/>
            <ac:picMk id="10" creationId="{AFD4A055-533B-4561-D40B-0658D40387DF}"/>
          </ac:picMkLst>
        </pc:picChg>
        <pc:picChg chg="add mod modCrop">
          <ac:chgData name="Chantal Lambooij Talrijk coaching en ergotherapie" userId="5c8bef7b1cf07495" providerId="LiveId" clId="{2FB58C38-2D32-4AA3-A7CF-62A6E262D231}" dt="2024-09-09T07:09:45.596" v="240" actId="1076"/>
          <ac:picMkLst>
            <pc:docMk/>
            <pc:sldMk cId="3827214563" sldId="262"/>
            <ac:picMk id="12" creationId="{2147CB3F-B489-7E61-1679-6FB344718435}"/>
          </ac:picMkLst>
        </pc:picChg>
      </pc:sldChg>
      <pc:sldChg chg="addSp modSp mod">
        <pc:chgData name="Chantal Lambooij Talrijk coaching en ergotherapie" userId="5c8bef7b1cf07495" providerId="LiveId" clId="{2FB58C38-2D32-4AA3-A7CF-62A6E262D231}" dt="2024-09-09T07:12:20.256" v="332" actId="207"/>
        <pc:sldMkLst>
          <pc:docMk/>
          <pc:sldMk cId="2546959284" sldId="263"/>
        </pc:sldMkLst>
        <pc:spChg chg="mod">
          <ac:chgData name="Chantal Lambooij Talrijk coaching en ergotherapie" userId="5c8bef7b1cf07495" providerId="LiveId" clId="{2FB58C38-2D32-4AA3-A7CF-62A6E262D231}" dt="2024-09-09T06:53:32.387" v="82" actId="1076"/>
          <ac:spMkLst>
            <pc:docMk/>
            <pc:sldMk cId="2546959284" sldId="263"/>
            <ac:spMk id="2" creationId="{D84384AB-DC8F-B6B4-22DF-7892D7674324}"/>
          </ac:spMkLst>
        </pc:spChg>
        <pc:spChg chg="mod">
          <ac:chgData name="Chantal Lambooij Talrijk coaching en ergotherapie" userId="5c8bef7b1cf07495" providerId="LiveId" clId="{2FB58C38-2D32-4AA3-A7CF-62A6E262D231}" dt="2024-09-09T07:12:20.256" v="332" actId="207"/>
          <ac:spMkLst>
            <pc:docMk/>
            <pc:sldMk cId="2546959284" sldId="263"/>
            <ac:spMk id="3" creationId="{7AA92360-C9DC-FFA7-95BD-1136F4701367}"/>
          </ac:spMkLst>
        </pc:spChg>
        <pc:picChg chg="add mod modCrop">
          <ac:chgData name="Chantal Lambooij Talrijk coaching en ergotherapie" userId="5c8bef7b1cf07495" providerId="LiveId" clId="{2FB58C38-2D32-4AA3-A7CF-62A6E262D231}" dt="2024-09-09T06:53:31.701" v="81" actId="18131"/>
          <ac:picMkLst>
            <pc:docMk/>
            <pc:sldMk cId="2546959284" sldId="263"/>
            <ac:picMk id="5" creationId="{3CAC22CB-6DA7-751D-0274-8BE73C610F9D}"/>
          </ac:picMkLst>
        </pc:picChg>
        <pc:picChg chg="add mod modCrop">
          <ac:chgData name="Chantal Lambooij Talrijk coaching en ergotherapie" userId="5c8bef7b1cf07495" providerId="LiveId" clId="{2FB58C38-2D32-4AA3-A7CF-62A6E262D231}" dt="2024-09-09T06:53:47.385" v="88" actId="1076"/>
          <ac:picMkLst>
            <pc:docMk/>
            <pc:sldMk cId="2546959284" sldId="263"/>
            <ac:picMk id="7" creationId="{6F34FBE8-9E93-CD5A-4C13-103245FB2597}"/>
          </ac:picMkLst>
        </pc:picChg>
        <pc:picChg chg="mod">
          <ac:chgData name="Chantal Lambooij Talrijk coaching en ergotherapie" userId="5c8bef7b1cf07495" providerId="LiveId" clId="{2FB58C38-2D32-4AA3-A7CF-62A6E262D231}" dt="2024-09-09T06:53:11.954" v="75" actId="1076"/>
          <ac:picMkLst>
            <pc:docMk/>
            <pc:sldMk cId="2546959284" sldId="263"/>
            <ac:picMk id="1026" creationId="{6AFDB6F3-F620-FD64-DE8E-1122C4D7BB10}"/>
          </ac:picMkLst>
        </pc:picChg>
      </pc:sldChg>
      <pc:sldChg chg="del">
        <pc:chgData name="Chantal Lambooij Talrijk coaching en ergotherapie" userId="5c8bef7b1cf07495" providerId="LiveId" clId="{2FB58C38-2D32-4AA3-A7CF-62A6E262D231}" dt="2024-09-09T07:10:35.626" v="244" actId="47"/>
        <pc:sldMkLst>
          <pc:docMk/>
          <pc:sldMk cId="1314815498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C5384-C30E-D1E1-DDC3-0CD74FA33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5714BD-48E1-1278-013A-E00A81D20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DF034B-65A0-D21B-0B24-7192F0AB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C7D3-F643-45D5-87AC-40C412139661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9C3DFC-A926-88CC-F046-2BC78882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E174A2-BF49-D34F-257B-AF878BD0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378E-B8BD-4D17-A104-008DCCDB0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40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13B79-20FB-F266-76C4-CE5F7082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7C46A20-0FF1-FEA1-3365-70D492925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D50741-5E28-B67E-574E-01EE7F9A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C7D3-F643-45D5-87AC-40C412139661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DEB5FE-159B-6CE6-1513-AC2B8435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AC7952-B781-2954-8637-13CE9F7A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378E-B8BD-4D17-A104-008DCCDB0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90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273F825-4E48-451D-2B01-AE9216BF3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88CBDE1-6D13-2FB2-034A-E7DD1333B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276470-687A-6822-FE3A-C61E2B90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C7D3-F643-45D5-87AC-40C412139661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11CDC7-BB41-0140-DC10-802DC2A8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534409-7DAE-46C3-AA23-767539D3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378E-B8BD-4D17-A104-008DCCDB0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30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4F981-D5D1-D551-96EB-FF7CAEC2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A99C80-FFEB-CAF2-EDB8-53E8399A4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B29E8E-5D47-6CD1-8C0B-3A188DAA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C7D3-F643-45D5-87AC-40C412139661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D76DB0-C218-CCED-9923-9E22597F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03DC7A-5C92-6BD7-FAFB-54E5AE87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378E-B8BD-4D17-A104-008DCCDB0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47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A7D63-935A-7581-79D8-183EC09D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8AC48E-0C22-EC6F-D913-81F835963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B9291A-3749-3880-69BC-459ED87A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C7D3-F643-45D5-87AC-40C412139661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35C007-DA23-1141-35E5-2C7D385B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4EE3A2-EBB9-BF97-5365-C492CB8D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378E-B8BD-4D17-A104-008DCCDB0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77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C6783-A668-7763-A07F-AD6906F4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B7E064-604F-3C8B-4842-5D75100FC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44BB64-3E77-E36D-F0E1-9ACB81DDF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20B2B5-57D7-AA14-956C-DD6A6E49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C7D3-F643-45D5-87AC-40C412139661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D895C7-41BB-DCFD-DFDE-1031B105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182AB0-90A3-8FB6-D24F-6B827CCC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378E-B8BD-4D17-A104-008DCCDB0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79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08423-3945-B388-C6E3-4791259E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732938-3607-E384-E9AB-B615836FE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C61F0C-3CA3-38AE-6842-E045A19CB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CCE497-E54F-4D78-E4D6-0F6ADFBD0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EE991FE-44A6-21B5-D128-4BDE609D8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771F7EF-4A9F-B971-423D-4270A99A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C7D3-F643-45D5-87AC-40C412139661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99044C0-A801-27E1-87AB-0FAFE037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46C5DC6-1E20-FA73-DB63-6369F2A9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378E-B8BD-4D17-A104-008DCCDB0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0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50C1B-2F41-1525-957F-109A626E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FECD6A-2BA0-ED51-C3F3-6436E5B3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C7D3-F643-45D5-87AC-40C412139661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FF5603-19E1-7ADD-4CD0-E5029E10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558235-AA48-4CEB-FAB6-721C9CC3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378E-B8BD-4D17-A104-008DCCDB0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74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FD68F79-0484-0BAC-1AF1-EA25CDD7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C7D3-F643-45D5-87AC-40C412139661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23C61F8-725F-FF21-DE24-9A5B72593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797433-BC28-1CA2-A7A8-6B92F75F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378E-B8BD-4D17-A104-008DCCDB0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56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32C83-6381-F117-940C-ADFD1F81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335345-1222-D54A-6E3C-372EA791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F42C20-096D-5784-4208-33EBCD07F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8679D0-8B18-7906-C357-874A98A8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C7D3-F643-45D5-87AC-40C412139661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1C6587-39F6-4F6C-C390-72757F35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F09FBD-EA74-FF35-B304-3F2A3068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378E-B8BD-4D17-A104-008DCCDB0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82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5DAB0-0EC6-D8E2-CCD8-2CFEF7D1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0B43BC-32AD-5F03-0170-914F7BFAA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26EED2-A36D-CF2E-B74F-32A68B1B7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0D6207-A3A6-90E9-04E6-1E341D6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C7D3-F643-45D5-87AC-40C412139661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B93656-8D66-E57C-9E6B-09FEF42A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148A1C-D45D-3A6A-1707-0F7EEB23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378E-B8BD-4D17-A104-008DCCDB0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60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42AFE49-E835-AAC1-2AD1-A537175C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AC5DC2-ED1C-33DB-5CC1-D667A14B2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379BA7-DBB7-B287-71F3-8ABA9D952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4FC7D3-F643-45D5-87AC-40C412139661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A4304C-B29D-B731-F73B-607D9085A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60420D-C63D-16FF-97E8-8EFB163FC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F6378E-B8BD-4D17-A104-008DCCDB0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20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CB7C3-2C93-90D4-5FA8-B16A7B33B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1" y="357868"/>
            <a:ext cx="5257800" cy="2178589"/>
          </a:xfrm>
        </p:spPr>
        <p:txBody>
          <a:bodyPr/>
          <a:lstStyle/>
          <a:p>
            <a:r>
              <a:rPr lang="nl-NL" sz="5400" dirty="0" err="1"/>
              <a:t>Parkinsoncafe</a:t>
            </a:r>
            <a:br>
              <a:rPr lang="nl-NL" dirty="0"/>
            </a:br>
            <a:r>
              <a:rPr lang="nl-NL" sz="6600" dirty="0"/>
              <a:t>‘</a:t>
            </a:r>
            <a:r>
              <a:rPr lang="nl-NL" sz="5400" dirty="0"/>
              <a:t>s-Hertogenbosch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20F5AC-B589-03C0-5D96-6B59C698C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536457"/>
            <a:ext cx="4844143" cy="1044943"/>
          </a:xfrm>
        </p:spPr>
        <p:txBody>
          <a:bodyPr>
            <a:normAutofit/>
          </a:bodyPr>
          <a:lstStyle/>
          <a:p>
            <a:r>
              <a:rPr lang="nl-NL" sz="6600" dirty="0"/>
              <a:t>10 jaar!</a:t>
            </a:r>
          </a:p>
        </p:txBody>
      </p:sp>
      <p:pic>
        <p:nvPicPr>
          <p:cNvPr id="9" name="Afbeelding 8" descr="Afbeelding met kleding, persoon, Menselijk gezicht, vrouw&#10;&#10;Automatisch gegenereerde beschrijving">
            <a:extLst>
              <a:ext uri="{FF2B5EF4-FFF2-40B4-BE49-F238E27FC236}">
                <a16:creationId xmlns:a16="http://schemas.microsoft.com/office/drawing/2014/main" id="{D2F85AB2-E2D3-F6D7-83D5-FF9F77C66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5743"/>
            <a:ext cx="5882372" cy="417588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1D350E8-FF92-A093-8F14-7726D2002638}"/>
              </a:ext>
            </a:extLst>
          </p:cNvPr>
          <p:cNvSpPr txBox="1"/>
          <p:nvPr/>
        </p:nvSpPr>
        <p:spPr>
          <a:xfrm>
            <a:off x="762000" y="4169230"/>
            <a:ext cx="5334000" cy="77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0070C0"/>
                </a:solidFill>
                <a:latin typeface="Baguet Script" panose="00000500000000000000" pitchFamily="2" charset="0"/>
              </a:rPr>
              <a:t>Van harte welkom!</a:t>
            </a:r>
          </a:p>
        </p:txBody>
      </p:sp>
    </p:spTree>
    <p:extLst>
      <p:ext uri="{BB962C8B-B14F-4D97-AF65-F5344CB8AC3E}">
        <p14:creationId xmlns:p14="http://schemas.microsoft.com/office/powerpoint/2010/main" val="198546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D44E2-BEC5-BFC3-53B8-88219028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opstart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E45EC6-807B-EA11-EAB6-2AE8F0C3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57"/>
            <a:ext cx="10515600" cy="290648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Parkinsonnetwerk: oprichting café eerste aanzet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Cliënten: oprichting café samen met netwerk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Parkinson vereniging: ondersteuning d.m.v.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richtlijn, vraagbaak, informatie voor op de leestafel.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nl-NL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nl-NL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In deze uitgave:">
            <a:extLst>
              <a:ext uri="{FF2B5EF4-FFF2-40B4-BE49-F238E27FC236}">
                <a16:creationId xmlns:a16="http://schemas.microsoft.com/office/drawing/2014/main" id="{69E76EC2-C043-65B5-4D06-225EB405B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28" y="4877025"/>
            <a:ext cx="10462060" cy="141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 met tekst, Menselijk gezicht, glimlach, boek&#10;&#10;Automatisch gegenereerde beschrijving">
            <a:extLst>
              <a:ext uri="{FF2B5EF4-FFF2-40B4-BE49-F238E27FC236}">
                <a16:creationId xmlns:a16="http://schemas.microsoft.com/office/drawing/2014/main" id="{AA686D86-5C1A-A6A2-751F-29D57EF00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9"/>
          <a:stretch/>
        </p:blipFill>
        <p:spPr>
          <a:xfrm>
            <a:off x="9207432" y="566056"/>
            <a:ext cx="2984568" cy="62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0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65D08-23E1-A9D3-E4C2-D701B8A9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6228AE-01C2-CC11-17BC-CA8602D93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887"/>
            <a:ext cx="4038600" cy="75111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 september 2014</a:t>
            </a:r>
          </a:p>
          <a:p>
            <a:endParaRPr lang="nl-NL" dirty="0"/>
          </a:p>
        </p:txBody>
      </p:sp>
      <p:pic>
        <p:nvPicPr>
          <p:cNvPr id="5" name="Afbeelding 4" descr="Afbeelding met tekst, schermopname, software, Multimediasoftware&#10;&#10;Automatisch gegenereerde beschrijving">
            <a:extLst>
              <a:ext uri="{FF2B5EF4-FFF2-40B4-BE49-F238E27FC236}">
                <a16:creationId xmlns:a16="http://schemas.microsoft.com/office/drawing/2014/main" id="{FBB729EF-597A-5048-1793-84A4A6C01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36523" t="38635" r="40751" b="9998"/>
          <a:stretch/>
        </p:blipFill>
        <p:spPr bwMode="auto">
          <a:xfrm>
            <a:off x="4593771" y="1369160"/>
            <a:ext cx="3886200" cy="4940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Afbeelding met schermopname, tekst, software, Multimediasoftware&#10;&#10;Automatisch gegenereerde beschrijving">
            <a:extLst>
              <a:ext uri="{FF2B5EF4-FFF2-40B4-BE49-F238E27FC236}">
                <a16:creationId xmlns:a16="http://schemas.microsoft.com/office/drawing/2014/main" id="{8A442F0D-61C8-2FB2-F4EC-942424D0C7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86" t="22862" r="43778" b="29358"/>
          <a:stretch/>
        </p:blipFill>
        <p:spPr bwMode="auto">
          <a:xfrm>
            <a:off x="8610599" y="355494"/>
            <a:ext cx="3331029" cy="5953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 descr="Afbeelding met kleding, persoon, schoeisel, Menselijk gezicht&#10;&#10;Automatisch gegenereerde beschrijving">
            <a:extLst>
              <a:ext uri="{FF2B5EF4-FFF2-40B4-BE49-F238E27FC236}">
                <a16:creationId xmlns:a16="http://schemas.microsoft.com/office/drawing/2014/main" id="{1761261C-69E2-9569-4CB6-580BD6DD2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85" y="3193991"/>
            <a:ext cx="4618756" cy="311549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27190AA-C05A-06B1-4E7B-076C765AB123}"/>
              </a:ext>
            </a:extLst>
          </p:cNvPr>
          <p:cNvSpPr txBox="1"/>
          <p:nvPr/>
        </p:nvSpPr>
        <p:spPr>
          <a:xfrm>
            <a:off x="97971" y="2736790"/>
            <a:ext cx="436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Oprichters, velen nu ook aanwezig!</a:t>
            </a:r>
          </a:p>
        </p:txBody>
      </p:sp>
    </p:spTree>
    <p:extLst>
      <p:ext uri="{BB962C8B-B14F-4D97-AF65-F5344CB8AC3E}">
        <p14:creationId xmlns:p14="http://schemas.microsoft.com/office/powerpoint/2010/main" val="297243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34B1A-09B0-2E27-B222-D5C8361C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51514" cy="1325563"/>
          </a:xfrm>
        </p:spPr>
        <p:txBody>
          <a:bodyPr/>
          <a:lstStyle/>
          <a:p>
            <a:r>
              <a:rPr lang="nl-NL" dirty="0"/>
              <a:t>Doel café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02054-EA91-CA5B-73F7-3822024B0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Lotgenotencontact</a:t>
            </a:r>
          </a:p>
          <a:p>
            <a:r>
              <a:rPr lang="nl-NL" dirty="0"/>
              <a:t>Informatie uitwisselen</a:t>
            </a:r>
          </a:p>
          <a:p>
            <a:r>
              <a:rPr lang="nl-NL" dirty="0"/>
              <a:t>Afwisseling tussen informatief, bewegen en samenzijn</a:t>
            </a:r>
          </a:p>
        </p:txBody>
      </p:sp>
      <p:pic>
        <p:nvPicPr>
          <p:cNvPr id="5" name="Afbeelding 4" descr="Afbeelding met persoon, kleding, meubels, overdekt&#10;&#10;Automatisch gegenereerde beschrijving">
            <a:extLst>
              <a:ext uri="{FF2B5EF4-FFF2-40B4-BE49-F238E27FC236}">
                <a16:creationId xmlns:a16="http://schemas.microsoft.com/office/drawing/2014/main" id="{C3B93496-8BA7-A72D-F61A-47C4A5335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9447" r="15000"/>
          <a:stretch/>
        </p:blipFill>
        <p:spPr>
          <a:xfrm>
            <a:off x="9533640" y="10885"/>
            <a:ext cx="2493174" cy="3026229"/>
          </a:xfrm>
          <a:prstGeom prst="rect">
            <a:avLst/>
          </a:prstGeom>
        </p:spPr>
      </p:pic>
      <p:pic>
        <p:nvPicPr>
          <p:cNvPr id="7" name="Afbeelding 6" descr="Afbeelding met overdekt, kleding, tafel, persoon&#10;&#10;Automatisch gegenereerde beschrijving">
            <a:extLst>
              <a:ext uri="{FF2B5EF4-FFF2-40B4-BE49-F238E27FC236}">
                <a16:creationId xmlns:a16="http://schemas.microsoft.com/office/drawing/2014/main" id="{5AED80DA-2BED-375B-987F-8A42A13F7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7"/>
          <a:stretch/>
        </p:blipFill>
        <p:spPr>
          <a:xfrm>
            <a:off x="4789715" y="0"/>
            <a:ext cx="4455886" cy="3026229"/>
          </a:xfrm>
          <a:prstGeom prst="rect">
            <a:avLst/>
          </a:prstGeom>
        </p:spPr>
      </p:pic>
      <p:pic>
        <p:nvPicPr>
          <p:cNvPr id="9" name="Afbeelding 8" descr="Afbeelding met scène, kleding, gebouw, persoon&#10;&#10;Automatisch gegenereerde beschrijving">
            <a:extLst>
              <a:ext uri="{FF2B5EF4-FFF2-40B4-BE49-F238E27FC236}">
                <a16:creationId xmlns:a16="http://schemas.microsoft.com/office/drawing/2014/main" id="{825DBD4D-BB7E-F39F-DA57-D910B6B4A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0"/>
          <a:stretch/>
        </p:blipFill>
        <p:spPr>
          <a:xfrm>
            <a:off x="3614056" y="4169229"/>
            <a:ext cx="8571939" cy="28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7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52CAE-B964-468E-B1CC-3E10EB61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Aanbod Informatief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F1A2D4-6E3A-841D-DE12-71CF81558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57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Notaris</a:t>
            </a:r>
          </a:p>
          <a:p>
            <a:pPr marL="0" indent="0">
              <a:buNone/>
            </a:pPr>
            <a:r>
              <a:rPr lang="nl-NL" dirty="0"/>
              <a:t>De </a:t>
            </a:r>
            <a:r>
              <a:rPr lang="nl-NL" dirty="0" err="1"/>
              <a:t>Sexuoloog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Cognitie</a:t>
            </a:r>
          </a:p>
          <a:p>
            <a:pPr marL="0" indent="0">
              <a:buNone/>
            </a:pPr>
            <a:r>
              <a:rPr lang="nl-NL" dirty="0"/>
              <a:t>Medicatie</a:t>
            </a:r>
          </a:p>
          <a:p>
            <a:pPr marL="0" indent="0">
              <a:buNone/>
            </a:pPr>
            <a:r>
              <a:rPr lang="nl-NL" dirty="0"/>
              <a:t>Mondzorg</a:t>
            </a:r>
          </a:p>
          <a:p>
            <a:pPr marL="0" indent="0">
              <a:buNone/>
            </a:pPr>
            <a:r>
              <a:rPr lang="nl-NL" dirty="0"/>
              <a:t>Visuele stoornissen</a:t>
            </a:r>
          </a:p>
          <a:p>
            <a:pPr marL="0" indent="0">
              <a:buNone/>
            </a:pPr>
            <a:r>
              <a:rPr lang="nl-NL" dirty="0"/>
              <a:t>Laatste levensfase</a:t>
            </a:r>
          </a:p>
        </p:txBody>
      </p:sp>
      <p:pic>
        <p:nvPicPr>
          <p:cNvPr id="4" name="Afbeelding 3" descr="Geen fotobeschrijving beschikbaar.">
            <a:extLst>
              <a:ext uri="{FF2B5EF4-FFF2-40B4-BE49-F238E27FC236}">
                <a16:creationId xmlns:a16="http://schemas.microsoft.com/office/drawing/2014/main" id="{627B0E2A-FB92-C96B-EDDC-7E288348F5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6" y="3429000"/>
            <a:ext cx="4256314" cy="319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 met tekst, verbruiksartikelen voor kantoor, persoon, pen&#10;&#10;Automatisch gegenereerde beschrijving">
            <a:extLst>
              <a:ext uri="{FF2B5EF4-FFF2-40B4-BE49-F238E27FC236}">
                <a16:creationId xmlns:a16="http://schemas.microsoft.com/office/drawing/2014/main" id="{CBCF4E90-020A-AC67-F1F5-32E2FF7D4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6" y="236765"/>
            <a:ext cx="4256314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1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FA3A1-B36F-5AAC-9AB1-DD5BE5C0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Aanbod bewegen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81760C-A7E1-FAAC-BC7A-67859EF92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34743" cy="2496004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Switch 2 move (voorheen dance </a:t>
            </a:r>
            <a:r>
              <a:rPr lang="nl-NL" dirty="0" err="1"/>
              <a:t>for</a:t>
            </a:r>
            <a:r>
              <a:rPr lang="nl-NL" dirty="0"/>
              <a:t> health</a:t>
            </a:r>
          </a:p>
          <a:p>
            <a:r>
              <a:rPr lang="nl-NL" dirty="0" err="1"/>
              <a:t>Ronni</a:t>
            </a:r>
            <a:r>
              <a:rPr lang="nl-NL" dirty="0"/>
              <a:t> </a:t>
            </a:r>
            <a:r>
              <a:rPr lang="nl-NL" dirty="0" err="1"/>
              <a:t>Gardiner</a:t>
            </a:r>
            <a:r>
              <a:rPr lang="nl-NL" dirty="0"/>
              <a:t> methode</a:t>
            </a:r>
          </a:p>
          <a:p>
            <a:r>
              <a:rPr lang="nl-NL" dirty="0"/>
              <a:t>PWR-moves</a:t>
            </a:r>
          </a:p>
          <a:p>
            <a:r>
              <a:rPr lang="nl-NL" dirty="0"/>
              <a:t>Boksen</a:t>
            </a:r>
          </a:p>
          <a:p>
            <a:r>
              <a:rPr lang="nl-NL" dirty="0"/>
              <a:t>Yoga</a:t>
            </a:r>
          </a:p>
          <a:p>
            <a:endParaRPr lang="nl-NL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8EC9A7B-440C-82F3-DC69-520894658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39" y="298902"/>
            <a:ext cx="4071260" cy="3053445"/>
          </a:xfrm>
          <a:prstGeom prst="rect">
            <a:avLst/>
          </a:prstGeom>
        </p:spPr>
      </p:pic>
      <p:pic>
        <p:nvPicPr>
          <p:cNvPr id="9" name="Afbeelding 8" descr="Afbeelding met kleding, overdekt, persoon, stoel&#10;&#10;Automatisch gegenereerde beschrijving">
            <a:extLst>
              <a:ext uri="{FF2B5EF4-FFF2-40B4-BE49-F238E27FC236}">
                <a16:creationId xmlns:a16="http://schemas.microsoft.com/office/drawing/2014/main" id="{0D65FFE9-6A9B-EB13-776A-4D77FB484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39" y="3673923"/>
            <a:ext cx="4071260" cy="3053445"/>
          </a:xfrm>
          <a:prstGeom prst="rect">
            <a:avLst/>
          </a:prstGeom>
        </p:spPr>
      </p:pic>
      <p:pic>
        <p:nvPicPr>
          <p:cNvPr id="11" name="Afbeelding 10" descr="Afbeelding met persoon, kleding, Menselijk gezicht, muur&#10;&#10;Automatisch gegenereerde beschrijving">
            <a:extLst>
              <a:ext uri="{FF2B5EF4-FFF2-40B4-BE49-F238E27FC236}">
                <a16:creationId xmlns:a16="http://schemas.microsoft.com/office/drawing/2014/main" id="{45B5EB99-CDFA-D789-42C3-E3F19202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71" y="3673925"/>
            <a:ext cx="4071258" cy="30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5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F5379-6BFF-F206-4752-59490416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Aanbod sociale 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7F8E22-06B7-9F61-3C6F-FE8AA3A2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113"/>
            <a:ext cx="4648200" cy="514041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Spelletjesmiddag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Jeux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boules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Trommelen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Theatervoorstellingen van Hans </a:t>
            </a:r>
            <a:r>
              <a:rPr lang="nl-N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Holtslag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Uitje naar Fort Isabella en de boerderij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nl-NL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nl-N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ertellis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in gesprek met elkaar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mantelzorger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N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8" name="Afbeelding 7" descr="Afbeelding met buitenshuis, kleding, persoon, boom&#10;&#10;Automatisch gegenereerde beschrijving">
            <a:extLst>
              <a:ext uri="{FF2B5EF4-FFF2-40B4-BE49-F238E27FC236}">
                <a16:creationId xmlns:a16="http://schemas.microsoft.com/office/drawing/2014/main" id="{43A95ABC-D57A-C2DE-454A-51AC4770B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4" y="4347481"/>
            <a:ext cx="4463145" cy="2510519"/>
          </a:xfrm>
          <a:prstGeom prst="rect">
            <a:avLst/>
          </a:prstGeom>
        </p:spPr>
      </p:pic>
      <p:pic>
        <p:nvPicPr>
          <p:cNvPr id="10" name="Afbeelding 9" descr="Afbeelding met kleding, media, video, Menselijk gezicht&#10;&#10;Automatisch gegenereerde beschrijving">
            <a:extLst>
              <a:ext uri="{FF2B5EF4-FFF2-40B4-BE49-F238E27FC236}">
                <a16:creationId xmlns:a16="http://schemas.microsoft.com/office/drawing/2014/main" id="{AFD4A055-533B-4561-D40B-0658D4038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/>
          <a:stretch/>
        </p:blipFill>
        <p:spPr>
          <a:xfrm>
            <a:off x="7728855" y="1787916"/>
            <a:ext cx="4463144" cy="2853392"/>
          </a:xfrm>
          <a:prstGeom prst="rect">
            <a:avLst/>
          </a:prstGeom>
        </p:spPr>
      </p:pic>
      <p:pic>
        <p:nvPicPr>
          <p:cNvPr id="12" name="Afbeelding 11" descr="Afbeelding met buitenshuis, persoon, schoeisel, kleding&#10;&#10;Automatisch gegenereerde beschrijving">
            <a:extLst>
              <a:ext uri="{FF2B5EF4-FFF2-40B4-BE49-F238E27FC236}">
                <a16:creationId xmlns:a16="http://schemas.microsoft.com/office/drawing/2014/main" id="{2147CB3F-B489-7E61-1679-6FB344718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7"/>
          <a:stretch/>
        </p:blipFill>
        <p:spPr>
          <a:xfrm>
            <a:off x="7728857" y="0"/>
            <a:ext cx="4463143" cy="22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1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384AB-DC8F-B6B4-22DF-7892D767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5"/>
            <a:ext cx="10515600" cy="864961"/>
          </a:xfrm>
        </p:spPr>
        <p:txBody>
          <a:bodyPr/>
          <a:lstStyle/>
          <a:p>
            <a:r>
              <a:rPr lang="nl-NL" dirty="0"/>
              <a:t>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A92360-C9DC-FFA7-95BD-1136F4701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087"/>
            <a:ext cx="10515600" cy="3657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En zo willen we graag doorgaan!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 hopen dat u zich welkom blijft voelen in ons café.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Heeft u tips of ideeën voor een onderwerp of invulling?</a:t>
            </a:r>
          </a:p>
          <a:p>
            <a:pPr marL="0" indent="0">
              <a:buNone/>
            </a:pPr>
            <a:r>
              <a:rPr lang="nl-NL" dirty="0"/>
              <a:t>Laat het ons dan weten mondeling of per mail: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info@parkinsoncafedenbosch.nl</a:t>
            </a:r>
          </a:p>
          <a:p>
            <a:pPr marL="0" indent="0">
              <a:buNone/>
            </a:pP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Welkom en een hele fijne tijd op De Springschans! | de Springschans">
            <a:extLst>
              <a:ext uri="{FF2B5EF4-FFF2-40B4-BE49-F238E27FC236}">
                <a16:creationId xmlns:a16="http://schemas.microsoft.com/office/drawing/2014/main" id="{6AFDB6F3-F620-FD64-DE8E-1122C4D7B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4" y="4312104"/>
            <a:ext cx="78390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tekst, gebouw, buitenshuis, boom&#10;&#10;Automatisch gegenereerde beschrijving">
            <a:extLst>
              <a:ext uri="{FF2B5EF4-FFF2-40B4-BE49-F238E27FC236}">
                <a16:creationId xmlns:a16="http://schemas.microsoft.com/office/drawing/2014/main" id="{3CAC22CB-6DA7-751D-0274-8BE73C610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895" t="-30291" r="175931" b="-414"/>
          <a:stretch/>
        </p:blipFill>
        <p:spPr>
          <a:xfrm>
            <a:off x="4167187" y="0"/>
            <a:ext cx="2832327" cy="6858000"/>
          </a:xfrm>
          <a:prstGeom prst="rect">
            <a:avLst/>
          </a:prstGeom>
        </p:spPr>
      </p:pic>
      <p:pic>
        <p:nvPicPr>
          <p:cNvPr id="7" name="Afbeelding 6" descr="Afbeelding met tekst, gebouw, buitenshuis, boom&#10;&#10;Automatisch gegenereerde beschrijving">
            <a:extLst>
              <a:ext uri="{FF2B5EF4-FFF2-40B4-BE49-F238E27FC236}">
                <a16:creationId xmlns:a16="http://schemas.microsoft.com/office/drawing/2014/main" id="{6F34FBE8-9E93-CD5A-4C13-103245FB2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79"/>
          <a:stretch/>
        </p:blipFill>
        <p:spPr>
          <a:xfrm>
            <a:off x="9359673" y="0"/>
            <a:ext cx="2832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592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173</Words>
  <Application>Microsoft Office PowerPoint</Application>
  <PresentationFormat>Breedbeeld</PresentationFormat>
  <Paragraphs>48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Baguet Script</vt:lpstr>
      <vt:lpstr>Kantoorthema</vt:lpstr>
      <vt:lpstr>Parkinsoncafe ‘s-Hertogenbosch</vt:lpstr>
      <vt:lpstr>De opstart</vt:lpstr>
      <vt:lpstr>Opening</vt:lpstr>
      <vt:lpstr>Doel café</vt:lpstr>
      <vt:lpstr>Aanbod Informatief</vt:lpstr>
      <vt:lpstr>Aanbod bewegen</vt:lpstr>
      <vt:lpstr>Aanbod sociale activiteiten</vt:lpstr>
      <vt:lpstr>Toekomst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Chantal Lambooij Talrijk coaching en ergotherapie</dc:creator>
  <cp:lastModifiedBy>Chantal Lambooij Talrijk coaching en ergotherapie</cp:lastModifiedBy>
  <cp:revision>1</cp:revision>
  <dcterms:created xsi:type="dcterms:W3CDTF">2024-06-26T12:41:12Z</dcterms:created>
  <dcterms:modified xsi:type="dcterms:W3CDTF">2024-09-09T07:27:25Z</dcterms:modified>
</cp:coreProperties>
</file>