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32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7620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35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537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19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06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74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7259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80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035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124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95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EC6C0-279F-4D6B-9309-42D4F958BBDE}" type="datetimeFigureOut">
              <a:rPr lang="nl-NL" smtClean="0"/>
              <a:t>26-5-2023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5502A-6EC0-4E86-B35D-F5D1B4D7BD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ealthacademy-web.radboudumc.nl/rhasurvey/index.php?r=survey/index&amp;sid=482238&amp;newtest=Y&amp;lang=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ntonijmegen.com/parkinson-weeken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71D3BB2D-4B20-388F-D89B-DF7F90D35E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809"/>
          <a:stretch/>
        </p:blipFill>
        <p:spPr>
          <a:xfrm>
            <a:off x="-1" y="10441859"/>
            <a:ext cx="6893511" cy="1750142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BAEB97F7-8A1F-8CD6-6564-F763752A5AC5}"/>
              </a:ext>
            </a:extLst>
          </p:cNvPr>
          <p:cNvSpPr txBox="1"/>
          <p:nvPr/>
        </p:nvSpPr>
        <p:spPr>
          <a:xfrm>
            <a:off x="803787" y="604684"/>
            <a:ext cx="52504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23-09-2023</a:t>
            </a:r>
          </a:p>
          <a:p>
            <a:pPr algn="ctr"/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Jong &amp; Parkinson Themadag</a:t>
            </a:r>
          </a:p>
          <a:p>
            <a:pPr algn="ctr"/>
            <a:r>
              <a:rPr lang="nl-NL" sz="2000" i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Parkinson Weekend Nijmegen </a:t>
            </a:r>
          </a:p>
          <a:p>
            <a:pPr algn="ctr"/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</a:t>
            </a:r>
          </a:p>
          <a:p>
            <a:pPr algn="ctr"/>
            <a:endParaRPr lang="nl-NL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24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C1D4DAB-87EC-98AB-2B31-D2CDF3065DEB}"/>
              </a:ext>
            </a:extLst>
          </p:cNvPr>
          <p:cNvSpPr txBox="1"/>
          <p:nvPr/>
        </p:nvSpPr>
        <p:spPr>
          <a:xfrm>
            <a:off x="289778" y="2089646"/>
            <a:ext cx="624293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weekend van 22 t/m 24 september staat </a:t>
            </a:r>
            <a:br>
              <a:rPr lang="nl-NL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stad Nijmegen in het teken van de ziekte van Parkinson!</a:t>
            </a:r>
          </a:p>
          <a:p>
            <a:pPr algn="ctr"/>
            <a:endParaRPr lang="nl-NL" sz="18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nl-NL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Wij organiseren een themadag voor jonge mensen met </a:t>
            </a:r>
            <a:br>
              <a:rPr lang="nl-NL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ziekte van Parkinson binnen dit weekend op zaterdag 23 september. Ook familie en vrienden zijn van hart welkom! </a:t>
            </a:r>
          </a:p>
          <a:p>
            <a:endParaRPr lang="nl-NL" b="1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nl-NL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Input voor het programma </a:t>
            </a: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programma wordt momenteel samengesteld. Heb je thema’s die je graag terug ziet komen in het programma of andere leuke ideeën? Laat het ons weten door ze </a:t>
            </a:r>
            <a:r>
              <a:rPr lang="nl-NL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hier</a:t>
            </a:r>
            <a:r>
              <a:rPr lang="nl-NL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 te geven of scan onderstaande QR code. We laten ons graag door jullie inspireren voor een top programma! </a:t>
            </a:r>
          </a:p>
          <a:p>
            <a:endParaRPr lang="nl-NL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Inschrijving </a:t>
            </a: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link voor inschrijving ontvang je op een later moment. Reserveer voor nu dus de datum in je agenda, er zijn namelijk een beperkt aantal plaatsen beschikbaar. </a:t>
            </a:r>
            <a:endParaRPr lang="nl-NL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Meer weten over het programma </a:t>
            </a: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Kijk op </a:t>
            </a:r>
            <a:r>
              <a:rPr lang="nl-NL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www.intonijmegen.com/parkinson-weekend</a:t>
            </a:r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voor het volledige programma.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7064A58-F4AF-F6AD-4F1B-B4150FC0A703}"/>
              </a:ext>
            </a:extLst>
          </p:cNvPr>
          <p:cNvSpPr txBox="1"/>
          <p:nvPr/>
        </p:nvSpPr>
        <p:spPr>
          <a:xfrm>
            <a:off x="325286" y="8883754"/>
            <a:ext cx="60902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Praktische informatie </a:t>
            </a:r>
            <a:endParaRPr lang="nl-NL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Datum: Zaterdag 23 september </a:t>
            </a: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Aanvang: 10.00 uur </a:t>
            </a: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Programma: 10.30 tot 14.00 uur (inclusief lunch)</a:t>
            </a:r>
          </a:p>
          <a:p>
            <a:r>
              <a:rPr lang="nl-N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Locatie: Cultuurhuis De Lindenberg, Ridderstraat 23, Nijmegen</a:t>
            </a:r>
          </a:p>
          <a:p>
            <a:endParaRPr lang="nl-NL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90B04EB-95E4-829E-752B-2ED5090546FD}"/>
              </a:ext>
            </a:extLst>
          </p:cNvPr>
          <p:cNvSpPr txBox="1"/>
          <p:nvPr/>
        </p:nvSpPr>
        <p:spPr>
          <a:xfrm>
            <a:off x="745204" y="8323773"/>
            <a:ext cx="5250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9C804061-45B0-82F5-2815-8826DED20D84}"/>
              </a:ext>
            </a:extLst>
          </p:cNvPr>
          <p:cNvSpPr txBox="1"/>
          <p:nvPr/>
        </p:nvSpPr>
        <p:spPr>
          <a:xfrm>
            <a:off x="745204" y="3739369"/>
            <a:ext cx="5250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------------------------------------------------------</a:t>
            </a:r>
          </a:p>
        </p:txBody>
      </p:sp>
      <p:pic>
        <p:nvPicPr>
          <p:cNvPr id="2" name="Afbeelding 1" descr="Scan me!">
            <a:extLst>
              <a:ext uri="{FF2B5EF4-FFF2-40B4-BE49-F238E27FC236}">
                <a16:creationId xmlns:a16="http://schemas.microsoft.com/office/drawing/2014/main" id="{585E5B51-129A-239E-1B2E-46D56784D0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72" y="8772644"/>
            <a:ext cx="1219200" cy="121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3068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</TotalTime>
  <Words>202</Words>
  <Application>Microsoft Office PowerPoint</Application>
  <PresentationFormat>Breedbeeld</PresentationFormat>
  <Paragraphs>23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Marit Polman</dc:creator>
  <cp:lastModifiedBy>Marit Polman</cp:lastModifiedBy>
  <cp:revision>3</cp:revision>
  <dcterms:created xsi:type="dcterms:W3CDTF">2023-05-16T12:40:27Z</dcterms:created>
  <dcterms:modified xsi:type="dcterms:W3CDTF">2023-05-26T08:03:29Z</dcterms:modified>
</cp:coreProperties>
</file>