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6" r:id="rId5"/>
    <p:sldId id="271" r:id="rId6"/>
    <p:sldId id="272" r:id="rId7"/>
    <p:sldId id="258" r:id="rId8"/>
    <p:sldId id="270" r:id="rId9"/>
    <p:sldId id="267" r:id="rId10"/>
    <p:sldId id="273" r:id="rId11"/>
    <p:sldId id="260" r:id="rId12"/>
    <p:sldId id="261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4D8F-438E-9774-E05A-55E0240F1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941130-F623-6512-EA53-693E0AF0D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E21EB4-EC42-E407-B7E2-4ED5FF1C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065B98-3A20-D8EB-8722-2E05D60E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EDFF6-C464-550F-8ABF-6FF88E04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51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E676A-A902-201A-A532-350BC201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B2EDF5-90A4-D573-843B-B4D621462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7ED34C-2F71-3046-B8BA-1A69B5C5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EB355-A806-10B0-890D-9AEAD795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9CC443-EF60-B3ED-283F-2AD5BF85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54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551379-7DD7-47EF-6A8C-C45C816A1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1D5EDC-C9A1-CFE4-C2A7-929B8819D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ACC583-7311-D075-9ADE-952801AA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E5DC47-03C2-BF18-84F9-1BD314D9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D9C259-77DA-F8DC-F483-884E3519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42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F1A69-D89A-9239-46CC-A2247DE3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F49128-D71D-3E0D-783C-D0A1B39F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5E410-BCEB-58D2-7ACD-C5427305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D38D6-F5F0-7C0B-4707-C8265C83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3BD869-469D-C51D-4AB0-76F0F125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BFDA4-CF5C-0F50-EDFA-DD45656A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87134D-E89F-3749-E363-B41B71EB1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F4F72-4CEF-60EF-8619-BF2661AF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DC8607-E692-2513-120D-09C0CC20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245F08-496C-83FE-39A8-415F4C7C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0FCEE-64FD-61F2-CB0F-C38F605B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63FF1-9E9A-79D8-48B6-5C38D8A06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2F7E07-EC3D-35DE-6BBF-19AC6C919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E23A3-66C2-B0C4-1B55-3635603B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B08E34-7A93-DB21-EB77-D8BD2CD0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B9AA02-75D9-6118-2D22-9839DDE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39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54050-999E-2A47-8639-08623F06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463999-5702-5394-660E-31D755FC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9621E2-1B0D-30AD-7C75-2897928C0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D7A673-9301-D0DB-0A64-6A50B178F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909C07-E298-51E3-5106-616BC6991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F63E2F-82A4-A37D-8D87-21BDEBC2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963A0C-EB36-133D-BCB6-7F18B4DB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612978-72F6-82D9-9D11-068C5A44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64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48D60-37A1-DF36-91EE-1CC00804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9C1A9E-CB1C-F1D6-4A03-6EB7302E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9CEFE9-8113-8C17-EE0A-41426B96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37CAF5-D2A1-1633-ECA6-F0B11AC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7B180C-6CA6-38D5-FD4F-5BE685D5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9A4F19-8012-5284-9692-A64B9BE6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F3826A-5B9D-DC8D-FB04-C9070D0D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0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EBA5C-7181-4271-D7E4-1BEBDCDE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EC657-AC93-65B1-FB7B-30484E35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188213-31B9-2B4B-D557-420092BAC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8EA1C7-8EDC-90CE-5E95-7EAF4F49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D8222F-2907-3F9D-F82E-AEAEB742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9BC1E1-A0AB-0EA4-6C88-37DC41EC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9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D87EC-85A9-860C-8E30-2174301D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B132C9-1F84-5D5D-87A3-DE5980026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7208C9-8157-25E0-12C2-F1F43770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B82A8F-ACB5-4010-30D1-58CFAC31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E8ACC7-7A64-0142-1A74-BA4E85D8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A3FAE9-80F4-0C35-A190-C2115F5F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3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357BAB-1365-35BD-FEE5-64E8646F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13576-83A3-1A22-C26F-406729250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D7C15-9708-A790-9B7C-4E61857FC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0E6D-34A0-488F-BDCF-936AC0A35E24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372994-DEEC-7C78-76F2-3E446E919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6B8B7-5C6A-EC73-5A36-7A3B4087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23E4-5794-4B44-B6EE-A0F61538B1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5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486AB-94F5-52EC-F2D1-4E1C24B9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69" y="343487"/>
            <a:ext cx="9144000" cy="2387600"/>
          </a:xfrm>
        </p:spPr>
        <p:txBody>
          <a:bodyPr/>
          <a:lstStyle/>
          <a:p>
            <a:r>
              <a:rPr lang="nl-NL" dirty="0"/>
              <a:t>Valpreventie….</a:t>
            </a:r>
            <a:br>
              <a:rPr lang="nl-NL" dirty="0"/>
            </a:br>
            <a:r>
              <a:rPr lang="nl-NL" dirty="0"/>
              <a:t>en het belang van bewegen!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49107D-7B7A-FBB8-DAEB-5DD357D28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887" y="6225968"/>
            <a:ext cx="3796748" cy="44153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5D67F1-6737-C209-6036-2747D7D7A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14" y="5588699"/>
            <a:ext cx="1833478" cy="1078806"/>
          </a:xfrm>
          <a:prstGeom prst="rect">
            <a:avLst/>
          </a:prstGeom>
        </p:spPr>
      </p:pic>
      <p:pic>
        <p:nvPicPr>
          <p:cNvPr id="1028" name="Picture 4" descr="Bewegen voor 55+ - OSV">
            <a:extLst>
              <a:ext uri="{FF2B5EF4-FFF2-40B4-BE49-F238E27FC236}">
                <a16:creationId xmlns:a16="http://schemas.microsoft.com/office/drawing/2014/main" id="{5CC13AA2-F957-1234-56A6-6DDE06DA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5" y="3031435"/>
            <a:ext cx="6129130" cy="30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87C157F-B510-BEB1-B209-2BBF9C5FD694}"/>
              </a:ext>
            </a:extLst>
          </p:cNvPr>
          <p:cNvSpPr txBox="1"/>
          <p:nvPr/>
        </p:nvSpPr>
        <p:spPr>
          <a:xfrm>
            <a:off x="2810963" y="1168387"/>
            <a:ext cx="694029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Medicijnen die de kans op vallen kunnen vergroten:</a:t>
            </a:r>
          </a:p>
          <a:p>
            <a:endParaRPr lang="nl-NL" sz="2400" dirty="0"/>
          </a:p>
          <a:p>
            <a:r>
              <a:rPr lang="nl-NL" sz="2400" dirty="0"/>
              <a:t>Slaapmiddelen of medicijnen tegen angst</a:t>
            </a:r>
          </a:p>
          <a:p>
            <a:r>
              <a:rPr lang="nl-NL" sz="2400" dirty="0"/>
              <a:t>Sterke pijnstillers zoals morfine, </a:t>
            </a:r>
            <a:r>
              <a:rPr lang="nl-NL" sz="2400" dirty="0" err="1"/>
              <a:t>tramadol</a:t>
            </a:r>
            <a:r>
              <a:rPr lang="nl-NL" sz="2400" dirty="0"/>
              <a:t> of </a:t>
            </a:r>
            <a:r>
              <a:rPr lang="nl-NL" sz="2400" dirty="0" err="1"/>
              <a:t>oxycodon</a:t>
            </a:r>
            <a:endParaRPr lang="nl-NL" sz="2400" dirty="0"/>
          </a:p>
          <a:p>
            <a:r>
              <a:rPr lang="nl-NL" sz="2400" dirty="0"/>
              <a:t>Bloeddrukmedicijnen</a:t>
            </a:r>
          </a:p>
          <a:p>
            <a:r>
              <a:rPr lang="nl-NL" sz="2400" dirty="0"/>
              <a:t>Plaspillen</a:t>
            </a:r>
          </a:p>
          <a:p>
            <a:r>
              <a:rPr lang="nl-NL" sz="2400" dirty="0"/>
              <a:t>Kalmeringsmiddelen</a:t>
            </a:r>
          </a:p>
          <a:p>
            <a:r>
              <a:rPr lang="nl-NL" sz="2400" dirty="0"/>
              <a:t>Medicijnen tegen depressie en manie</a:t>
            </a:r>
          </a:p>
          <a:p>
            <a:r>
              <a:rPr lang="nl-NL" sz="2400" dirty="0"/>
              <a:t>Medicijnen tegen een psychose en/of delier</a:t>
            </a:r>
          </a:p>
          <a:p>
            <a:r>
              <a:rPr lang="nl-NL" sz="2400" dirty="0"/>
              <a:t>Medicijnen tegen epilepsie</a:t>
            </a:r>
          </a:p>
          <a:p>
            <a:r>
              <a:rPr lang="nl-NL" sz="2400" dirty="0"/>
              <a:t>Medicijnen bij hartproblemen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4FF993-DBB7-301E-00DE-1BE2A5CD5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64038B-5AF1-F35A-C22F-9197C06EA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" y="836189"/>
            <a:ext cx="1713948" cy="18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4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C05D534-F1A5-1906-F781-2EC8B212C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2C7E39-FF2E-E809-EB4A-5BDCA2CC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4" y="601299"/>
            <a:ext cx="3897446" cy="38107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85A74B-FD79-DE0B-025E-E4ABC23E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29" y="1211240"/>
            <a:ext cx="2532683" cy="138115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DFFD5CB-1C34-2DCC-D29F-ACA0A0529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20" y="2526549"/>
            <a:ext cx="4470538" cy="129216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6A04082-3DCE-3E8D-5FBB-EB1D6B674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2" y="1211240"/>
            <a:ext cx="3327814" cy="134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EDDD21-FDF4-6E92-22D5-790D00F69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4" y="4077231"/>
            <a:ext cx="5748756" cy="14061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718853-C53C-ABF6-58DB-8DFCE8B95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3568709"/>
            <a:ext cx="4319795" cy="17654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2912A8-F731-607E-3FFA-7429AC12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94" y="5148570"/>
            <a:ext cx="5100460" cy="14284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123963-F2FA-A459-90A5-AD0A34A7BD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0" y="141610"/>
            <a:ext cx="4470538" cy="10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0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7BE171B-6074-B403-67EF-22954D482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9E8523D-2C4D-CDB6-443A-7F674F86B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02" y="2805046"/>
            <a:ext cx="2419793" cy="281387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1ACAB20-1178-0FB4-DAB7-00F3FEFBB8AB}"/>
              </a:ext>
            </a:extLst>
          </p:cNvPr>
          <p:cNvSpPr txBox="1"/>
          <p:nvPr/>
        </p:nvSpPr>
        <p:spPr>
          <a:xfrm>
            <a:off x="3047999" y="82977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/>
              <a:t>Valpreventie….</a:t>
            </a:r>
            <a:br>
              <a:rPr lang="nl-NL" sz="4000" dirty="0"/>
            </a:br>
            <a:r>
              <a:rPr lang="nl-NL" sz="4000" dirty="0"/>
              <a:t>en het belang van bewegen!</a:t>
            </a:r>
          </a:p>
        </p:txBody>
      </p:sp>
    </p:spTree>
    <p:extLst>
      <p:ext uri="{BB962C8B-B14F-4D97-AF65-F5344CB8AC3E}">
        <p14:creationId xmlns:p14="http://schemas.microsoft.com/office/powerpoint/2010/main" val="314325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7D7119-11E6-CD2F-A5F3-C8CA37358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6C7D61D-6A31-ED79-9E72-E4BEC1E339CB}"/>
              </a:ext>
            </a:extLst>
          </p:cNvPr>
          <p:cNvSpPr txBox="1"/>
          <p:nvPr/>
        </p:nvSpPr>
        <p:spPr>
          <a:xfrm>
            <a:off x="1232452" y="1656521"/>
            <a:ext cx="40981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Lichamelijk: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Hartfunctie en bloedsomloop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Botmineraaldichtheid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Spierconditie en spierfunctie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Verbeteren slaap kwaliteit/kwantiteit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Vetvrije lichaamsmassa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Mobiliteit van de gewrichten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Conditie van de ligamenten en banden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Elasticiteit van de pezen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Evenwicht, reactie en coördinatie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00B050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Mentaal: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Stemming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Vertrouwen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Zelfbeeld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B050"/>
                </a:solidFill>
              </a:rPr>
              <a:t>Kwaliteit van leven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96702B-3A0B-4F92-DF79-D366BD336678}"/>
              </a:ext>
            </a:extLst>
          </p:cNvPr>
          <p:cNvSpPr txBox="1"/>
          <p:nvPr/>
        </p:nvSpPr>
        <p:spPr>
          <a:xfrm>
            <a:off x="6096000" y="1656521"/>
            <a:ext cx="29627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Lichamelijk: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Hart- en vaatziekten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Bloeddruk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Osteoporose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Vermoeidheid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Valincidenten en letsel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Vetpercentage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Evenwichtsproblemen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Gewrichtsstijfheid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Mentaal: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Depressie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Stress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Angst en sociaal isolement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A5A8ED-7FAD-63A5-CA71-A76B6A2F48D8}"/>
              </a:ext>
            </a:extLst>
          </p:cNvPr>
          <p:cNvSpPr txBox="1"/>
          <p:nvPr/>
        </p:nvSpPr>
        <p:spPr>
          <a:xfrm>
            <a:off x="3321774" y="646386"/>
            <a:ext cx="4017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Gezondheidsvoordelen</a:t>
            </a:r>
          </a:p>
        </p:txBody>
      </p:sp>
    </p:spTree>
    <p:extLst>
      <p:ext uri="{BB962C8B-B14F-4D97-AF65-F5344CB8AC3E}">
        <p14:creationId xmlns:p14="http://schemas.microsoft.com/office/powerpoint/2010/main" val="249933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7D7119-11E6-CD2F-A5F3-C8CA37358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DAB112A-C037-3497-3FD5-D4D514B168DE}"/>
              </a:ext>
            </a:extLst>
          </p:cNvPr>
          <p:cNvSpPr txBox="1"/>
          <p:nvPr/>
        </p:nvSpPr>
        <p:spPr>
          <a:xfrm>
            <a:off x="2094289" y="2095285"/>
            <a:ext cx="8003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Doe </a:t>
            </a:r>
            <a:r>
              <a:rPr lang="nl-NL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minstens 150 minuten per week aan matig intensieve inspanning, verspreid over diverse dagen</a:t>
            </a:r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Langer, vaker en/ of intensiever bewegen geeft extra gezondheidsvoordeel. </a:t>
            </a:r>
          </a:p>
          <a:p>
            <a:pPr algn="ctr"/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Doe minstens tweemaal per week spier- en botversterkende activiteiten, </a:t>
            </a:r>
          </a:p>
          <a:p>
            <a:pPr algn="ctr"/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voor ouderen gecombineerd met balansoefeningen. </a:t>
            </a:r>
          </a:p>
          <a:p>
            <a:pPr algn="ctr"/>
            <a:r>
              <a:rPr lang="nl-NL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En: voorkom veel stilzitten.</a:t>
            </a: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686BD7-4BAE-770F-0825-24547A99F974}"/>
              </a:ext>
            </a:extLst>
          </p:cNvPr>
          <p:cNvSpPr txBox="1"/>
          <p:nvPr/>
        </p:nvSpPr>
        <p:spPr>
          <a:xfrm>
            <a:off x="3220278" y="967409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Nederlandse Norm Gezond Bewegen</a:t>
            </a:r>
          </a:p>
        </p:txBody>
      </p:sp>
    </p:spTree>
    <p:extLst>
      <p:ext uri="{BB962C8B-B14F-4D97-AF65-F5344CB8AC3E}">
        <p14:creationId xmlns:p14="http://schemas.microsoft.com/office/powerpoint/2010/main" val="423195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7D7119-11E6-CD2F-A5F3-C8CA37358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038148C-B6F8-9A6E-F8F7-ECE2C8AB03E3}"/>
              </a:ext>
            </a:extLst>
          </p:cNvPr>
          <p:cNvSpPr txBox="1"/>
          <p:nvPr/>
        </p:nvSpPr>
        <p:spPr>
          <a:xfrm>
            <a:off x="3286539" y="556591"/>
            <a:ext cx="60947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Maar wat moet ik gaan doen?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000" dirty="0"/>
              <a:t>Verschillende effectieve interventies:</a:t>
            </a:r>
          </a:p>
          <a:p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In Balans</a:t>
            </a:r>
          </a:p>
          <a:p>
            <a:r>
              <a:rPr lang="nl-NL" sz="2000" dirty="0"/>
              <a:t>	(oorzaak/bewustwording/bewegen)</a:t>
            </a:r>
          </a:p>
          <a:p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Valanalyse 65+</a:t>
            </a:r>
          </a:p>
          <a:p>
            <a:r>
              <a:rPr lang="nl-NL" sz="2000" dirty="0"/>
              <a:t>	(</a:t>
            </a:r>
            <a:r>
              <a:rPr lang="nl-NL" sz="2000" dirty="0" err="1"/>
              <a:t>valrisicotest</a:t>
            </a:r>
            <a:r>
              <a:rPr lang="nl-NL" sz="2000" dirty="0"/>
              <a:t>/valanalyse/doorverwijzen)</a:t>
            </a:r>
          </a:p>
          <a:p>
            <a:r>
              <a:rPr lang="nl-NL" sz="2000" dirty="0"/>
              <a:t>	</a:t>
            </a:r>
          </a:p>
          <a:p>
            <a:pPr marL="342900" indent="-342900">
              <a:buFontTx/>
              <a:buChar char="-"/>
            </a:pPr>
            <a:r>
              <a:rPr lang="nl-NL" sz="2000" dirty="0" err="1"/>
              <a:t>Otago</a:t>
            </a:r>
            <a:endParaRPr lang="nl-NL" sz="2000" dirty="0"/>
          </a:p>
          <a:p>
            <a:r>
              <a:rPr lang="nl-NL" sz="2000" dirty="0"/>
              <a:t>	(verbetering balans, spierkracht en mobiliteit)</a:t>
            </a:r>
          </a:p>
          <a:p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TOM (thuis onbezorgd mobiel)</a:t>
            </a:r>
          </a:p>
          <a:p>
            <a:r>
              <a:rPr lang="nl-NL" sz="2000" dirty="0"/>
              <a:t>	(bewegen/voeding/sociale contacten)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595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97D7119-11E6-CD2F-A5F3-C8CA37358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C08257-21AA-DECD-1C2E-2618C4E9C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62" y="767936"/>
            <a:ext cx="3732047" cy="53221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2C53D-256B-4FF2-2A07-B33FFABFD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9" y="2321317"/>
            <a:ext cx="4562083" cy="14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3524DE3-38DB-E63F-0DB1-91885BD7A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C47E67-0548-71BE-DEB0-2F6CED17BF95}"/>
              </a:ext>
            </a:extLst>
          </p:cNvPr>
          <p:cNvSpPr txBox="1"/>
          <p:nvPr/>
        </p:nvSpPr>
        <p:spPr>
          <a:xfrm>
            <a:off x="3631096" y="1285461"/>
            <a:ext cx="6120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Even voorstellen</a:t>
            </a:r>
          </a:p>
          <a:p>
            <a:endParaRPr lang="nl-NL" sz="2400" dirty="0"/>
          </a:p>
          <a:p>
            <a:r>
              <a:rPr lang="nl-NL" sz="2800" dirty="0"/>
              <a:t>Elise van der Zon</a:t>
            </a:r>
          </a:p>
          <a:p>
            <a:r>
              <a:rPr lang="nl-NL" sz="2800" dirty="0"/>
              <a:t>Fysiotherapeut</a:t>
            </a:r>
          </a:p>
          <a:p>
            <a:r>
              <a:rPr lang="nl-NL" sz="2800" dirty="0"/>
              <a:t>Fysiotherapiepraktijk Fysio B Fit</a:t>
            </a:r>
          </a:p>
          <a:p>
            <a:r>
              <a:rPr lang="nl-NL" sz="2800" dirty="0"/>
              <a:t>Sinds 2008 in het </a:t>
            </a:r>
            <a:r>
              <a:rPr lang="nl-NL" sz="2800" dirty="0" err="1"/>
              <a:t>ParkinsonNet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Specialisaties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218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FDC2B5B-83F3-451F-86B2-EDF5303B4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35" y="5628171"/>
            <a:ext cx="1833478" cy="10788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0809FC-FC64-B287-00A4-0BB8E22EB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63" y="791099"/>
            <a:ext cx="7192273" cy="52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869F85-4D2E-92B4-03F1-E7C21286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17" y="345296"/>
            <a:ext cx="6140939" cy="616740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4477304-E7AC-7A45-B3ED-16679DB04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1197DC6-35C0-A9DC-9D89-FE70AE4DD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614998-660B-D0F9-50C6-0B4074AFA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91" y="421541"/>
            <a:ext cx="6313696" cy="62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alpreventieweek 2017 - GeriaFit">
            <a:extLst>
              <a:ext uri="{FF2B5EF4-FFF2-40B4-BE49-F238E27FC236}">
                <a16:creationId xmlns:a16="http://schemas.microsoft.com/office/drawing/2014/main" id="{D2DA02CA-58CD-5384-7AE8-C2BC6AF5B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929F42-23C5-4643-44E4-C29BB9A4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19" y="493681"/>
            <a:ext cx="6505161" cy="55658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303F02A-8081-E8DD-F7C5-8ABC4B90D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ED4C361-EE5C-0F22-685D-98F08585A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C77980-3255-00ED-BA78-0C961937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26" y="1509891"/>
            <a:ext cx="4985346" cy="48922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41FE0A7-DCF6-85A3-C5FF-6E25577AC8B1}"/>
              </a:ext>
            </a:extLst>
          </p:cNvPr>
          <p:cNvSpPr txBox="1"/>
          <p:nvPr/>
        </p:nvSpPr>
        <p:spPr>
          <a:xfrm>
            <a:off x="4110969" y="755374"/>
            <a:ext cx="397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 is valpreventie?</a:t>
            </a:r>
          </a:p>
        </p:txBody>
      </p:sp>
    </p:spTree>
    <p:extLst>
      <p:ext uri="{BB962C8B-B14F-4D97-AF65-F5344CB8AC3E}">
        <p14:creationId xmlns:p14="http://schemas.microsoft.com/office/powerpoint/2010/main" val="251655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2D0A1C-3FE0-F3E3-2D53-CD26356F0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6EC404-5344-535D-F0F5-3DAD51D40E77}"/>
              </a:ext>
            </a:extLst>
          </p:cNvPr>
          <p:cNvSpPr txBox="1"/>
          <p:nvPr/>
        </p:nvSpPr>
        <p:spPr>
          <a:xfrm>
            <a:off x="1113183" y="916595"/>
            <a:ext cx="1071998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Valongevallen bij ouderen worden veroorzaakt door (een interactie van) </a:t>
            </a:r>
          </a:p>
          <a:p>
            <a:r>
              <a:rPr lang="nl-NL" sz="2800" dirty="0"/>
              <a:t>verschillende factoren</a:t>
            </a:r>
          </a:p>
          <a:p>
            <a:endParaRPr lang="nl-NL" sz="2400" dirty="0"/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Gedrag/leefstijl</a:t>
            </a:r>
          </a:p>
          <a:p>
            <a:r>
              <a:rPr lang="nl-NL" sz="2400" dirty="0"/>
              <a:t>	bv inactiviteit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Biologische factoren</a:t>
            </a:r>
          </a:p>
          <a:p>
            <a:r>
              <a:rPr lang="nl-NL" sz="2400" dirty="0"/>
              <a:t>	bv verminderde spierkracht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r>
              <a:rPr lang="nl-NL" sz="2400" dirty="0"/>
              <a:t>Omgevingsfactoren</a:t>
            </a:r>
          </a:p>
          <a:p>
            <a:r>
              <a:rPr lang="nl-NL" sz="2400" dirty="0"/>
              <a:t>	bv obstakels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973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0FA17D-0650-7370-6909-EA9CB689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713987"/>
            <a:ext cx="1850448" cy="17202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D01FEC-2FF7-A4A1-79C2-420B6575B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16" y="3429000"/>
            <a:ext cx="1437930" cy="14181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EC913B4-0334-8E50-8D18-625D1EC04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37" y="713987"/>
            <a:ext cx="1713948" cy="18862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7345D7-076C-9CBE-A2D4-E2A8682AE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55" y="3421216"/>
            <a:ext cx="1437930" cy="14337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458D0DC-F1DE-B13B-EF9D-0BCD6115B808}"/>
              </a:ext>
            </a:extLst>
          </p:cNvPr>
          <p:cNvSpPr txBox="1"/>
          <p:nvPr/>
        </p:nvSpPr>
        <p:spPr>
          <a:xfrm>
            <a:off x="2622805" y="713987"/>
            <a:ext cx="36218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Voeding:</a:t>
            </a:r>
          </a:p>
          <a:p>
            <a:r>
              <a:rPr lang="nl-NL" dirty="0"/>
              <a:t>-    gezonde voeding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eiwitten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vitamine D sterke botten/spieren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dagelijks genoeg water</a:t>
            </a:r>
          </a:p>
          <a:p>
            <a:pPr marL="285750" indent="-285750">
              <a:buFontTx/>
              <a:buChar char="-"/>
            </a:pPr>
            <a:r>
              <a:rPr lang="nl-NL" dirty="0"/>
              <a:t>alcoholgebruik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17BBA3-ACD0-6096-F565-B8D10C730CB3}"/>
              </a:ext>
            </a:extLst>
          </p:cNvPr>
          <p:cNvSpPr txBox="1"/>
          <p:nvPr/>
        </p:nvSpPr>
        <p:spPr>
          <a:xfrm>
            <a:off x="2668091" y="3429000"/>
            <a:ext cx="3473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Visus:</a:t>
            </a:r>
          </a:p>
          <a:p>
            <a:pPr marL="285750" indent="-285750">
              <a:buFontTx/>
              <a:buChar char="-"/>
            </a:pPr>
            <a:r>
              <a:rPr lang="nl-NL" dirty="0"/>
              <a:t>Ogen laten testen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optometrist, geen verwijzing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Bril voor buiten (geen </a:t>
            </a:r>
            <a:r>
              <a:rPr lang="nl-NL" dirty="0" err="1"/>
              <a:t>varifocus</a:t>
            </a:r>
            <a:r>
              <a:rPr lang="nl-NL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Schoon</a:t>
            </a:r>
          </a:p>
          <a:p>
            <a:pPr marL="285750" indent="-285750">
              <a:buFontTx/>
              <a:buChar char="-"/>
            </a:pPr>
            <a:r>
              <a:rPr lang="nl-NL" dirty="0"/>
              <a:t>Voldoende licht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76A87CC-B417-0AD6-3B3C-A9CAA77875A3}"/>
              </a:ext>
            </a:extLst>
          </p:cNvPr>
          <p:cNvSpPr txBox="1"/>
          <p:nvPr/>
        </p:nvSpPr>
        <p:spPr>
          <a:xfrm>
            <a:off x="8839200" y="175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4638C72-1A81-050F-9CA3-58675EE59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61" y="5323371"/>
            <a:ext cx="1833478" cy="107880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D2640DC-3C29-22BB-23BE-E9942475CE70}"/>
              </a:ext>
            </a:extLst>
          </p:cNvPr>
          <p:cNvSpPr txBox="1"/>
          <p:nvPr/>
        </p:nvSpPr>
        <p:spPr>
          <a:xfrm>
            <a:off x="8150087" y="993913"/>
            <a:ext cx="3019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Medicatie:</a:t>
            </a:r>
          </a:p>
          <a:p>
            <a:pPr marL="285750" indent="-285750">
              <a:buFontTx/>
              <a:buChar char="-"/>
            </a:pPr>
            <a:r>
              <a:rPr lang="nl-NL" dirty="0"/>
              <a:t>overzicht</a:t>
            </a:r>
          </a:p>
          <a:p>
            <a:pPr marL="285750" indent="-285750">
              <a:buFontTx/>
              <a:buChar char="-"/>
            </a:pPr>
            <a:r>
              <a:rPr lang="nl-NL" dirty="0"/>
              <a:t>risico op vallen groter (lijst)</a:t>
            </a:r>
          </a:p>
          <a:p>
            <a:pPr marL="285750" indent="-285750">
              <a:buFontTx/>
              <a:buChar char="-"/>
            </a:pPr>
            <a:r>
              <a:rPr lang="nl-NL" dirty="0"/>
              <a:t>combinatie van medicatie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jaarlijkse controle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E4D0C6D-89F9-F328-070F-51FD10506678}"/>
              </a:ext>
            </a:extLst>
          </p:cNvPr>
          <p:cNvSpPr txBox="1"/>
          <p:nvPr/>
        </p:nvSpPr>
        <p:spPr>
          <a:xfrm>
            <a:off x="8150087" y="3020142"/>
            <a:ext cx="1622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Schoenen: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schoenmaat</a:t>
            </a:r>
          </a:p>
          <a:p>
            <a:pPr marL="285750" indent="-285750">
              <a:buFontTx/>
              <a:buChar char="-"/>
            </a:pPr>
            <a:r>
              <a:rPr lang="nl-NL" dirty="0"/>
              <a:t>Zolen</a:t>
            </a:r>
          </a:p>
          <a:p>
            <a:pPr marL="285750" indent="-285750">
              <a:buFontTx/>
              <a:buChar char="-"/>
            </a:pPr>
            <a:r>
              <a:rPr lang="nl-NL" dirty="0"/>
              <a:t>hakken</a:t>
            </a:r>
          </a:p>
          <a:p>
            <a:pPr marL="285750" indent="-285750">
              <a:buFontTx/>
              <a:buChar char="-"/>
            </a:pPr>
            <a:r>
              <a:rPr lang="nl-NL" dirty="0"/>
              <a:t>Veters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gewicht</a:t>
            </a:r>
          </a:p>
        </p:txBody>
      </p:sp>
    </p:spTree>
    <p:extLst>
      <p:ext uri="{BB962C8B-B14F-4D97-AF65-F5344CB8AC3E}">
        <p14:creationId xmlns:p14="http://schemas.microsoft.com/office/powerpoint/2010/main" val="2096109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347</Words>
  <Application>Microsoft Office PowerPoint</Application>
  <PresentationFormat>Breedbeeld</PresentationFormat>
  <Paragraphs>112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Kantoorthema</vt:lpstr>
      <vt:lpstr>Valpreventie…. en het belang van bewegen!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Valpreventie en het belang van bewegen!</dc:title>
  <dc:creator>Elise van der Zon</dc:creator>
  <cp:lastModifiedBy>Elise van der Zon</cp:lastModifiedBy>
  <cp:revision>33</cp:revision>
  <dcterms:created xsi:type="dcterms:W3CDTF">2023-01-15T11:31:17Z</dcterms:created>
  <dcterms:modified xsi:type="dcterms:W3CDTF">2023-01-18T12:37:03Z</dcterms:modified>
</cp:coreProperties>
</file>