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2" r:id="rId4"/>
    <p:sldMasterId id="2147483725" r:id="rId5"/>
    <p:sldMasterId id="2147483740" r:id="rId6"/>
  </p:sldMasterIdLst>
  <p:notesMasterIdLst>
    <p:notesMasterId r:id="rId19"/>
  </p:notesMasterIdLst>
  <p:sldIdLst>
    <p:sldId id="6801" r:id="rId7"/>
    <p:sldId id="269" r:id="rId8"/>
    <p:sldId id="6839" r:id="rId9"/>
    <p:sldId id="272" r:id="rId10"/>
    <p:sldId id="6850" r:id="rId11"/>
    <p:sldId id="336" r:id="rId12"/>
    <p:sldId id="6813" r:id="rId13"/>
    <p:sldId id="293" r:id="rId14"/>
    <p:sldId id="309" r:id="rId15"/>
    <p:sldId id="287" r:id="rId16"/>
    <p:sldId id="285" r:id="rId17"/>
    <p:sldId id="6838" r:id="rId18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pelle, Willanka" initials="KW" lastIdx="9" clrIdx="0">
    <p:extLst>
      <p:ext uri="{19B8F6BF-5375-455C-9EA6-DF929625EA0E}">
        <p15:presenceInfo xmlns:p15="http://schemas.microsoft.com/office/powerpoint/2012/main" userId="S::Willanka.Kapelle@radboudumc.nl::a0631362-f914-44f1-823b-bb399211d36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6095"/>
    <a:srgbClr val="7495DE"/>
    <a:srgbClr val="1482C4"/>
    <a:srgbClr val="EDF6FD"/>
    <a:srgbClr val="91C9F3"/>
    <a:srgbClr val="156CA7"/>
    <a:srgbClr val="F1F8FD"/>
    <a:srgbClr val="197FC2"/>
    <a:srgbClr val="F8FBFE"/>
    <a:srgbClr val="E1F0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637E41-9C4F-402D-88A2-AB75DE7345B2}" v="2" dt="2025-03-20T14:13:45.440"/>
    <p1510:client id="{8FDBD42C-F162-49CB-AC00-047A517D910D}" v="2" dt="2025-03-21T08:35:08.6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52" d="100"/>
          <a:sy n="52" d="100"/>
        </p:scale>
        <p:origin x="900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7CB90-8AF9-4121-8D63-E045E9A9FE29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A7A18-5770-4271-8EAD-A044F81A87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317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521500" y="468000"/>
            <a:ext cx="8100000" cy="2905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942026"/>
            <a:ext cx="7452000" cy="533400"/>
          </a:xfrm>
        </p:spPr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427086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21500" y="3708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2657578"/>
            <a:ext cx="5346157" cy="6350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0" name="Picture 2" descr="D:\Work\UMC St Radboud\Templates\PP-sjabloon\Amalia kinderziekenhuis\Radboudumc_AMALIA_67,5mm_RGB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62" y="4130996"/>
            <a:ext cx="2446088" cy="55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075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sluitend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2000" y="788400"/>
            <a:ext cx="8100000" cy="5328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nl-NL" dirty="0"/>
              <a:t>Dank voor uw aandacht</a:t>
            </a:r>
          </a:p>
        </p:txBody>
      </p:sp>
      <p:sp>
        <p:nvSpPr>
          <p:cNvPr id="7" name="Rechthoek 6"/>
          <p:cNvSpPr/>
          <p:nvPr/>
        </p:nvSpPr>
        <p:spPr>
          <a:xfrm>
            <a:off x="0" y="4637505"/>
            <a:ext cx="9144000" cy="5059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9" name="Groep 58"/>
          <p:cNvGrpSpPr/>
          <p:nvPr/>
        </p:nvGrpSpPr>
        <p:grpSpPr>
          <a:xfrm>
            <a:off x="7488238" y="4356100"/>
            <a:ext cx="647700" cy="928688"/>
            <a:chOff x="7488238" y="4356100"/>
            <a:chExt cx="647700" cy="928688"/>
          </a:xfrm>
        </p:grpSpPr>
        <p:sp>
          <p:nvSpPr>
            <p:cNvPr id="33" name="AutoShape 31"/>
            <p:cNvSpPr>
              <a:spLocks noChangeAspect="1" noChangeArrowheads="1" noTextEdit="1"/>
            </p:cNvSpPr>
            <p:nvPr/>
          </p:nvSpPr>
          <p:spPr bwMode="auto">
            <a:xfrm>
              <a:off x="7488238" y="4356100"/>
              <a:ext cx="647700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7488238" y="4356100"/>
              <a:ext cx="647700" cy="787400"/>
            </a:xfrm>
            <a:prstGeom prst="rect">
              <a:avLst/>
            </a:prstGeom>
            <a:solidFill>
              <a:srgbClr val="00AF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08888" y="4745038"/>
              <a:ext cx="39688" cy="39688"/>
            </a:xfrm>
            <a:custGeom>
              <a:avLst/>
              <a:gdLst>
                <a:gd name="T0" fmla="*/ 58 w 62"/>
                <a:gd name="T1" fmla="*/ 2 h 62"/>
                <a:gd name="T2" fmla="*/ 57 w 62"/>
                <a:gd name="T3" fmla="*/ 6 h 62"/>
                <a:gd name="T4" fmla="*/ 7 w 62"/>
                <a:gd name="T5" fmla="*/ 4 h 62"/>
                <a:gd name="T6" fmla="*/ 3 w 62"/>
                <a:gd name="T7" fmla="*/ 0 h 62"/>
                <a:gd name="T8" fmla="*/ 0 w 62"/>
                <a:gd name="T9" fmla="*/ 0 h 62"/>
                <a:gd name="T10" fmla="*/ 0 w 62"/>
                <a:gd name="T11" fmla="*/ 31 h 62"/>
                <a:gd name="T12" fmla="*/ 32 w 62"/>
                <a:gd name="T13" fmla="*/ 62 h 62"/>
                <a:gd name="T14" fmla="*/ 61 w 62"/>
                <a:gd name="T15" fmla="*/ 28 h 62"/>
                <a:gd name="T16" fmla="*/ 62 w 62"/>
                <a:gd name="T17" fmla="*/ 2 h 62"/>
                <a:gd name="T18" fmla="*/ 58 w 62"/>
                <a:gd name="T19" fmla="*/ 2 h 62"/>
                <a:gd name="T20" fmla="*/ 52 w 62"/>
                <a:gd name="T21" fmla="*/ 32 h 62"/>
                <a:gd name="T22" fmla="*/ 32 w 62"/>
                <a:gd name="T23" fmla="*/ 49 h 62"/>
                <a:gd name="T24" fmla="*/ 7 w 62"/>
                <a:gd name="T25" fmla="*/ 29 h 62"/>
                <a:gd name="T26" fmla="*/ 7 w 62"/>
                <a:gd name="T27" fmla="*/ 17 h 62"/>
                <a:gd name="T28" fmla="*/ 53 w 62"/>
                <a:gd name="T29" fmla="*/ 19 h 62"/>
                <a:gd name="T30" fmla="*/ 52 w 62"/>
                <a:gd name="T31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62">
                  <a:moveTo>
                    <a:pt x="58" y="2"/>
                  </a:moveTo>
                  <a:cubicBezTo>
                    <a:pt x="57" y="6"/>
                    <a:pt x="57" y="6"/>
                    <a:pt x="57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45"/>
                    <a:pt x="13" y="62"/>
                    <a:pt x="32" y="62"/>
                  </a:cubicBezTo>
                  <a:cubicBezTo>
                    <a:pt x="51" y="61"/>
                    <a:pt x="59" y="44"/>
                    <a:pt x="61" y="28"/>
                  </a:cubicBezTo>
                  <a:cubicBezTo>
                    <a:pt x="62" y="2"/>
                    <a:pt x="62" y="2"/>
                    <a:pt x="62" y="2"/>
                  </a:cubicBezTo>
                  <a:lnTo>
                    <a:pt x="58" y="2"/>
                  </a:lnTo>
                  <a:close/>
                  <a:moveTo>
                    <a:pt x="52" y="32"/>
                  </a:moveTo>
                  <a:cubicBezTo>
                    <a:pt x="51" y="39"/>
                    <a:pt x="43" y="48"/>
                    <a:pt x="32" y="49"/>
                  </a:cubicBezTo>
                  <a:cubicBezTo>
                    <a:pt x="18" y="49"/>
                    <a:pt x="8" y="38"/>
                    <a:pt x="7" y="29"/>
                  </a:cubicBezTo>
                  <a:cubicBezTo>
                    <a:pt x="7" y="20"/>
                    <a:pt x="7" y="17"/>
                    <a:pt x="7" y="17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24"/>
                    <a:pt x="54" y="27"/>
                    <a:pt x="52" y="3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621588" y="4824413"/>
              <a:ext cx="41275" cy="26988"/>
            </a:xfrm>
            <a:custGeom>
              <a:avLst/>
              <a:gdLst>
                <a:gd name="T0" fmla="*/ 0 w 26"/>
                <a:gd name="T1" fmla="*/ 9 h 17"/>
                <a:gd name="T2" fmla="*/ 4 w 26"/>
                <a:gd name="T3" fmla="*/ 17 h 17"/>
                <a:gd name="T4" fmla="*/ 5 w 26"/>
                <a:gd name="T5" fmla="*/ 16 h 17"/>
                <a:gd name="T6" fmla="*/ 4 w 26"/>
                <a:gd name="T7" fmla="*/ 14 h 17"/>
                <a:gd name="T8" fmla="*/ 23 w 26"/>
                <a:gd name="T9" fmla="*/ 6 h 17"/>
                <a:gd name="T10" fmla="*/ 24 w 26"/>
                <a:gd name="T11" fmla="*/ 7 h 17"/>
                <a:gd name="T12" fmla="*/ 26 w 26"/>
                <a:gd name="T13" fmla="*/ 6 h 17"/>
                <a:gd name="T14" fmla="*/ 22 w 26"/>
                <a:gd name="T15" fmla="*/ 0 h 17"/>
                <a:gd name="T16" fmla="*/ 21 w 26"/>
                <a:gd name="T17" fmla="*/ 0 h 17"/>
                <a:gd name="T18" fmla="*/ 21 w 26"/>
                <a:gd name="T19" fmla="*/ 2 h 17"/>
                <a:gd name="T20" fmla="*/ 3 w 26"/>
                <a:gd name="T21" fmla="*/ 10 h 17"/>
                <a:gd name="T22" fmla="*/ 1 w 26"/>
                <a:gd name="T23" fmla="*/ 9 h 17"/>
                <a:gd name="T24" fmla="*/ 0 w 26"/>
                <a:gd name="T2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7">
                  <a:moveTo>
                    <a:pt x="0" y="9"/>
                  </a:moveTo>
                  <a:lnTo>
                    <a:pt x="4" y="17"/>
                  </a:lnTo>
                  <a:lnTo>
                    <a:pt x="5" y="16"/>
                  </a:lnTo>
                  <a:lnTo>
                    <a:pt x="4" y="14"/>
                  </a:lnTo>
                  <a:lnTo>
                    <a:pt x="23" y="6"/>
                  </a:lnTo>
                  <a:lnTo>
                    <a:pt x="24" y="7"/>
                  </a:lnTo>
                  <a:lnTo>
                    <a:pt x="26" y="6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7612063" y="4787900"/>
              <a:ext cx="42863" cy="41275"/>
            </a:xfrm>
            <a:custGeom>
              <a:avLst/>
              <a:gdLst>
                <a:gd name="T0" fmla="*/ 31 w 67"/>
                <a:gd name="T1" fmla="*/ 60 h 65"/>
                <a:gd name="T2" fmla="*/ 31 w 67"/>
                <a:gd name="T3" fmla="*/ 62 h 65"/>
                <a:gd name="T4" fmla="*/ 17 w 67"/>
                <a:gd name="T5" fmla="*/ 65 h 65"/>
                <a:gd name="T6" fmla="*/ 5 w 67"/>
                <a:gd name="T7" fmla="*/ 45 h 65"/>
                <a:gd name="T8" fmla="*/ 26 w 67"/>
                <a:gd name="T9" fmla="*/ 7 h 65"/>
                <a:gd name="T10" fmla="*/ 65 w 67"/>
                <a:gd name="T11" fmla="*/ 32 h 65"/>
                <a:gd name="T12" fmla="*/ 67 w 67"/>
                <a:gd name="T13" fmla="*/ 47 h 65"/>
                <a:gd name="T14" fmla="*/ 55 w 67"/>
                <a:gd name="T15" fmla="*/ 50 h 65"/>
                <a:gd name="T16" fmla="*/ 54 w 67"/>
                <a:gd name="T17" fmla="*/ 48 h 65"/>
                <a:gd name="T18" fmla="*/ 58 w 67"/>
                <a:gd name="T19" fmla="*/ 31 h 65"/>
                <a:gd name="T20" fmla="*/ 36 w 67"/>
                <a:gd name="T21" fmla="*/ 19 h 65"/>
                <a:gd name="T22" fmla="*/ 43 w 67"/>
                <a:gd name="T23" fmla="*/ 48 h 65"/>
                <a:gd name="T24" fmla="*/ 48 w 67"/>
                <a:gd name="T25" fmla="*/ 50 h 65"/>
                <a:gd name="T26" fmla="*/ 48 w 67"/>
                <a:gd name="T27" fmla="*/ 52 h 65"/>
                <a:gd name="T28" fmla="*/ 35 w 67"/>
                <a:gd name="T29" fmla="*/ 56 h 65"/>
                <a:gd name="T30" fmla="*/ 34 w 67"/>
                <a:gd name="T31" fmla="*/ 53 h 65"/>
                <a:gd name="T32" fmla="*/ 36 w 67"/>
                <a:gd name="T33" fmla="*/ 50 h 65"/>
                <a:gd name="T34" fmla="*/ 28 w 67"/>
                <a:gd name="T35" fmla="*/ 22 h 65"/>
                <a:gd name="T36" fmla="*/ 11 w 67"/>
                <a:gd name="T37" fmla="*/ 44 h 65"/>
                <a:gd name="T38" fmla="*/ 31 w 67"/>
                <a:gd name="T39" fmla="*/ 6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" h="65">
                  <a:moveTo>
                    <a:pt x="31" y="60"/>
                  </a:moveTo>
                  <a:cubicBezTo>
                    <a:pt x="31" y="62"/>
                    <a:pt x="31" y="62"/>
                    <a:pt x="31" y="62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0" y="60"/>
                    <a:pt x="6" y="54"/>
                    <a:pt x="5" y="45"/>
                  </a:cubicBezTo>
                  <a:cubicBezTo>
                    <a:pt x="0" y="29"/>
                    <a:pt x="5" y="13"/>
                    <a:pt x="26" y="7"/>
                  </a:cubicBezTo>
                  <a:cubicBezTo>
                    <a:pt x="51" y="0"/>
                    <a:pt x="60" y="14"/>
                    <a:pt x="65" y="32"/>
                  </a:cubicBezTo>
                  <a:cubicBezTo>
                    <a:pt x="66" y="37"/>
                    <a:pt x="66" y="41"/>
                    <a:pt x="67" y="47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8" y="44"/>
                    <a:pt x="60" y="37"/>
                    <a:pt x="58" y="31"/>
                  </a:cubicBezTo>
                  <a:cubicBezTo>
                    <a:pt x="56" y="21"/>
                    <a:pt x="45" y="16"/>
                    <a:pt x="36" y="19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17" y="22"/>
                    <a:pt x="9" y="33"/>
                    <a:pt x="11" y="44"/>
                  </a:cubicBezTo>
                  <a:cubicBezTo>
                    <a:pt x="13" y="51"/>
                    <a:pt x="21" y="59"/>
                    <a:pt x="31" y="6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7624763" y="4732338"/>
              <a:ext cx="9525" cy="9525"/>
            </a:xfrm>
            <a:custGeom>
              <a:avLst/>
              <a:gdLst>
                <a:gd name="T0" fmla="*/ 1 w 17"/>
                <a:gd name="T1" fmla="*/ 11 h 16"/>
                <a:gd name="T2" fmla="*/ 5 w 17"/>
                <a:gd name="T3" fmla="*/ 1 h 16"/>
                <a:gd name="T4" fmla="*/ 15 w 17"/>
                <a:gd name="T5" fmla="*/ 4 h 16"/>
                <a:gd name="T6" fmla="*/ 11 w 17"/>
                <a:gd name="T7" fmla="*/ 14 h 16"/>
                <a:gd name="T8" fmla="*/ 1 w 17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" y="11"/>
                  </a:moveTo>
                  <a:cubicBezTo>
                    <a:pt x="0" y="7"/>
                    <a:pt x="1" y="3"/>
                    <a:pt x="5" y="1"/>
                  </a:cubicBezTo>
                  <a:cubicBezTo>
                    <a:pt x="9" y="0"/>
                    <a:pt x="13" y="1"/>
                    <a:pt x="15" y="4"/>
                  </a:cubicBezTo>
                  <a:cubicBezTo>
                    <a:pt x="17" y="7"/>
                    <a:pt x="15" y="12"/>
                    <a:pt x="11" y="14"/>
                  </a:cubicBezTo>
                  <a:cubicBezTo>
                    <a:pt x="7" y="16"/>
                    <a:pt x="3" y="14"/>
                    <a:pt x="1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7650163" y="4846638"/>
              <a:ext cx="9525" cy="9525"/>
            </a:xfrm>
            <a:custGeom>
              <a:avLst/>
              <a:gdLst>
                <a:gd name="T0" fmla="*/ 1 w 15"/>
                <a:gd name="T1" fmla="*/ 11 h 16"/>
                <a:gd name="T2" fmla="*/ 3 w 15"/>
                <a:gd name="T3" fmla="*/ 2 h 16"/>
                <a:gd name="T4" fmla="*/ 14 w 15"/>
                <a:gd name="T5" fmla="*/ 6 h 16"/>
                <a:gd name="T6" fmla="*/ 10 w 15"/>
                <a:gd name="T7" fmla="*/ 15 h 16"/>
                <a:gd name="T8" fmla="*/ 1 w 15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" y="11"/>
                  </a:moveTo>
                  <a:cubicBezTo>
                    <a:pt x="0" y="8"/>
                    <a:pt x="1" y="3"/>
                    <a:pt x="3" y="2"/>
                  </a:cubicBezTo>
                  <a:cubicBezTo>
                    <a:pt x="6" y="0"/>
                    <a:pt x="11" y="2"/>
                    <a:pt x="14" y="6"/>
                  </a:cubicBezTo>
                  <a:cubicBezTo>
                    <a:pt x="15" y="9"/>
                    <a:pt x="14" y="13"/>
                    <a:pt x="10" y="15"/>
                  </a:cubicBezTo>
                  <a:cubicBezTo>
                    <a:pt x="7" y="16"/>
                    <a:pt x="3" y="15"/>
                    <a:pt x="1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7870826" y="4930775"/>
              <a:ext cx="11113" cy="11113"/>
            </a:xfrm>
            <a:custGeom>
              <a:avLst/>
              <a:gdLst>
                <a:gd name="T0" fmla="*/ 2 w 16"/>
                <a:gd name="T1" fmla="*/ 11 h 16"/>
                <a:gd name="T2" fmla="*/ 6 w 16"/>
                <a:gd name="T3" fmla="*/ 1 h 16"/>
                <a:gd name="T4" fmla="*/ 15 w 16"/>
                <a:gd name="T5" fmla="*/ 5 h 16"/>
                <a:gd name="T6" fmla="*/ 11 w 16"/>
                <a:gd name="T7" fmla="*/ 14 h 16"/>
                <a:gd name="T8" fmla="*/ 2 w 16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2" y="11"/>
                  </a:moveTo>
                  <a:cubicBezTo>
                    <a:pt x="0" y="7"/>
                    <a:pt x="2" y="3"/>
                    <a:pt x="6" y="1"/>
                  </a:cubicBezTo>
                  <a:cubicBezTo>
                    <a:pt x="9" y="0"/>
                    <a:pt x="13" y="1"/>
                    <a:pt x="15" y="5"/>
                  </a:cubicBezTo>
                  <a:cubicBezTo>
                    <a:pt x="16" y="8"/>
                    <a:pt x="15" y="12"/>
                    <a:pt x="11" y="14"/>
                  </a:cubicBezTo>
                  <a:cubicBezTo>
                    <a:pt x="8" y="16"/>
                    <a:pt x="4" y="14"/>
                    <a:pt x="2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7627938" y="4665663"/>
              <a:ext cx="39688" cy="28575"/>
            </a:xfrm>
            <a:custGeom>
              <a:avLst/>
              <a:gdLst>
                <a:gd name="T0" fmla="*/ 4 w 25"/>
                <a:gd name="T1" fmla="*/ 0 h 18"/>
                <a:gd name="T2" fmla="*/ 0 w 25"/>
                <a:gd name="T3" fmla="*/ 8 h 18"/>
                <a:gd name="T4" fmla="*/ 1 w 25"/>
                <a:gd name="T5" fmla="*/ 9 h 18"/>
                <a:gd name="T6" fmla="*/ 3 w 25"/>
                <a:gd name="T7" fmla="*/ 7 h 18"/>
                <a:gd name="T8" fmla="*/ 20 w 25"/>
                <a:gd name="T9" fmla="*/ 16 h 18"/>
                <a:gd name="T10" fmla="*/ 20 w 25"/>
                <a:gd name="T11" fmla="*/ 18 h 18"/>
                <a:gd name="T12" fmla="*/ 22 w 25"/>
                <a:gd name="T13" fmla="*/ 18 h 18"/>
                <a:gd name="T14" fmla="*/ 25 w 25"/>
                <a:gd name="T15" fmla="*/ 12 h 18"/>
                <a:gd name="T16" fmla="*/ 24 w 25"/>
                <a:gd name="T17" fmla="*/ 11 h 18"/>
                <a:gd name="T18" fmla="*/ 22 w 25"/>
                <a:gd name="T19" fmla="*/ 12 h 18"/>
                <a:gd name="T20" fmla="*/ 5 w 25"/>
                <a:gd name="T21" fmla="*/ 3 h 18"/>
                <a:gd name="T22" fmla="*/ 5 w 25"/>
                <a:gd name="T23" fmla="*/ 1 h 18"/>
                <a:gd name="T24" fmla="*/ 4 w 25"/>
                <a:gd name="T2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8">
                  <a:moveTo>
                    <a:pt x="4" y="0"/>
                  </a:moveTo>
                  <a:lnTo>
                    <a:pt x="0" y="8"/>
                  </a:lnTo>
                  <a:lnTo>
                    <a:pt x="1" y="9"/>
                  </a:lnTo>
                  <a:lnTo>
                    <a:pt x="3" y="7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5" y="12"/>
                  </a:lnTo>
                  <a:lnTo>
                    <a:pt x="24" y="11"/>
                  </a:lnTo>
                  <a:lnTo>
                    <a:pt x="22" y="12"/>
                  </a:lnTo>
                  <a:lnTo>
                    <a:pt x="5" y="3"/>
                  </a:lnTo>
                  <a:lnTo>
                    <a:pt x="5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7613651" y="4684713"/>
              <a:ext cx="46038" cy="44450"/>
            </a:xfrm>
            <a:custGeom>
              <a:avLst/>
              <a:gdLst>
                <a:gd name="T0" fmla="*/ 24 w 29"/>
                <a:gd name="T1" fmla="*/ 23 h 28"/>
                <a:gd name="T2" fmla="*/ 23 w 29"/>
                <a:gd name="T3" fmla="*/ 22 h 28"/>
                <a:gd name="T4" fmla="*/ 22 w 29"/>
                <a:gd name="T5" fmla="*/ 23 h 28"/>
                <a:gd name="T6" fmla="*/ 9 w 29"/>
                <a:gd name="T7" fmla="*/ 20 h 28"/>
                <a:gd name="T8" fmla="*/ 27 w 29"/>
                <a:gd name="T9" fmla="*/ 13 h 28"/>
                <a:gd name="T10" fmla="*/ 29 w 29"/>
                <a:gd name="T11" fmla="*/ 9 h 28"/>
                <a:gd name="T12" fmla="*/ 28 w 29"/>
                <a:gd name="T13" fmla="*/ 8 h 28"/>
                <a:gd name="T14" fmla="*/ 27 w 29"/>
                <a:gd name="T15" fmla="*/ 9 h 28"/>
                <a:gd name="T16" fmla="*/ 9 w 29"/>
                <a:gd name="T17" fmla="*/ 2 h 28"/>
                <a:gd name="T18" fmla="*/ 9 w 29"/>
                <a:gd name="T19" fmla="*/ 0 h 28"/>
                <a:gd name="T20" fmla="*/ 7 w 29"/>
                <a:gd name="T21" fmla="*/ 0 h 28"/>
                <a:gd name="T22" fmla="*/ 5 w 29"/>
                <a:gd name="T23" fmla="*/ 6 h 28"/>
                <a:gd name="T24" fmla="*/ 7 w 29"/>
                <a:gd name="T25" fmla="*/ 6 h 28"/>
                <a:gd name="T26" fmla="*/ 8 w 29"/>
                <a:gd name="T27" fmla="*/ 6 h 28"/>
                <a:gd name="T28" fmla="*/ 21 w 29"/>
                <a:gd name="T29" fmla="*/ 11 h 28"/>
                <a:gd name="T30" fmla="*/ 1 w 29"/>
                <a:gd name="T31" fmla="*/ 18 h 28"/>
                <a:gd name="T32" fmla="*/ 0 w 29"/>
                <a:gd name="T33" fmla="*/ 22 h 28"/>
                <a:gd name="T34" fmla="*/ 21 w 29"/>
                <a:gd name="T35" fmla="*/ 26 h 28"/>
                <a:gd name="T36" fmla="*/ 22 w 29"/>
                <a:gd name="T37" fmla="*/ 27 h 28"/>
                <a:gd name="T38" fmla="*/ 23 w 29"/>
                <a:gd name="T39" fmla="*/ 28 h 28"/>
                <a:gd name="T40" fmla="*/ 24 w 29"/>
                <a:gd name="T4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28">
                  <a:moveTo>
                    <a:pt x="24" y="23"/>
                  </a:moveTo>
                  <a:lnTo>
                    <a:pt x="23" y="22"/>
                  </a:lnTo>
                  <a:lnTo>
                    <a:pt x="22" y="23"/>
                  </a:lnTo>
                  <a:lnTo>
                    <a:pt x="9" y="20"/>
                  </a:lnTo>
                  <a:lnTo>
                    <a:pt x="27" y="13"/>
                  </a:lnTo>
                  <a:lnTo>
                    <a:pt x="29" y="9"/>
                  </a:lnTo>
                  <a:lnTo>
                    <a:pt x="28" y="8"/>
                  </a:lnTo>
                  <a:lnTo>
                    <a:pt x="27" y="9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6"/>
                  </a:lnTo>
                  <a:lnTo>
                    <a:pt x="7" y="6"/>
                  </a:lnTo>
                  <a:lnTo>
                    <a:pt x="8" y="6"/>
                  </a:lnTo>
                  <a:lnTo>
                    <a:pt x="21" y="11"/>
                  </a:lnTo>
                  <a:lnTo>
                    <a:pt x="1" y="18"/>
                  </a:lnTo>
                  <a:lnTo>
                    <a:pt x="0" y="22"/>
                  </a:lnTo>
                  <a:lnTo>
                    <a:pt x="21" y="26"/>
                  </a:lnTo>
                  <a:lnTo>
                    <a:pt x="22" y="27"/>
                  </a:lnTo>
                  <a:lnTo>
                    <a:pt x="23" y="28"/>
                  </a:lnTo>
                  <a:lnTo>
                    <a:pt x="24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7677151" y="4889500"/>
              <a:ext cx="39688" cy="39688"/>
            </a:xfrm>
            <a:custGeom>
              <a:avLst/>
              <a:gdLst>
                <a:gd name="T0" fmla="*/ 63 w 63"/>
                <a:gd name="T1" fmla="*/ 30 h 63"/>
                <a:gd name="T2" fmla="*/ 63 w 63"/>
                <a:gd name="T3" fmla="*/ 30 h 63"/>
                <a:gd name="T4" fmla="*/ 56 w 63"/>
                <a:gd name="T5" fmla="*/ 9 h 63"/>
                <a:gd name="T6" fmla="*/ 55 w 63"/>
                <a:gd name="T7" fmla="*/ 8 h 63"/>
                <a:gd name="T8" fmla="*/ 55 w 63"/>
                <a:gd name="T9" fmla="*/ 7 h 63"/>
                <a:gd name="T10" fmla="*/ 55 w 63"/>
                <a:gd name="T11" fmla="*/ 7 h 63"/>
                <a:gd name="T12" fmla="*/ 54 w 63"/>
                <a:gd name="T13" fmla="*/ 7 h 63"/>
                <a:gd name="T14" fmla="*/ 54 w 63"/>
                <a:gd name="T15" fmla="*/ 6 h 63"/>
                <a:gd name="T16" fmla="*/ 32 w 63"/>
                <a:gd name="T17" fmla="*/ 0 h 63"/>
                <a:gd name="T18" fmla="*/ 9 w 63"/>
                <a:gd name="T19" fmla="*/ 14 h 63"/>
                <a:gd name="T20" fmla="*/ 11 w 63"/>
                <a:gd name="T21" fmla="*/ 53 h 63"/>
                <a:gd name="T22" fmla="*/ 11 w 63"/>
                <a:gd name="T23" fmla="*/ 53 h 63"/>
                <a:gd name="T24" fmla="*/ 11 w 63"/>
                <a:gd name="T25" fmla="*/ 53 h 63"/>
                <a:gd name="T26" fmla="*/ 11 w 63"/>
                <a:gd name="T27" fmla="*/ 53 h 63"/>
                <a:gd name="T28" fmla="*/ 11 w 63"/>
                <a:gd name="T29" fmla="*/ 53 h 63"/>
                <a:gd name="T30" fmla="*/ 51 w 63"/>
                <a:gd name="T31" fmla="*/ 53 h 63"/>
                <a:gd name="T32" fmla="*/ 63 w 63"/>
                <a:gd name="T33" fmla="*/ 30 h 63"/>
                <a:gd name="T34" fmla="*/ 43 w 63"/>
                <a:gd name="T35" fmla="*/ 41 h 63"/>
                <a:gd name="T36" fmla="*/ 26 w 63"/>
                <a:gd name="T37" fmla="*/ 50 h 63"/>
                <a:gd name="T38" fmla="*/ 17 w 63"/>
                <a:gd name="T39" fmla="*/ 47 h 63"/>
                <a:gd name="T40" fmla="*/ 16 w 63"/>
                <a:gd name="T41" fmla="*/ 46 h 63"/>
                <a:gd name="T42" fmla="*/ 13 w 63"/>
                <a:gd name="T43" fmla="*/ 38 h 63"/>
                <a:gd name="T44" fmla="*/ 22 w 63"/>
                <a:gd name="T45" fmla="*/ 19 h 63"/>
                <a:gd name="T46" fmla="*/ 48 w 63"/>
                <a:gd name="T47" fmla="*/ 12 h 63"/>
                <a:gd name="T48" fmla="*/ 50 w 63"/>
                <a:gd name="T49" fmla="*/ 12 h 63"/>
                <a:gd name="T50" fmla="*/ 43 w 63"/>
                <a:gd name="T51" fmla="*/ 4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3" h="63">
                  <a:moveTo>
                    <a:pt x="63" y="30"/>
                  </a:moveTo>
                  <a:cubicBezTo>
                    <a:pt x="63" y="30"/>
                    <a:pt x="63" y="30"/>
                    <a:pt x="63" y="30"/>
                  </a:cubicBezTo>
                  <a:cubicBezTo>
                    <a:pt x="63" y="21"/>
                    <a:pt x="62" y="14"/>
                    <a:pt x="56" y="9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48" y="1"/>
                    <a:pt x="40" y="0"/>
                    <a:pt x="32" y="0"/>
                  </a:cubicBezTo>
                  <a:cubicBezTo>
                    <a:pt x="23" y="1"/>
                    <a:pt x="15" y="6"/>
                    <a:pt x="9" y="14"/>
                  </a:cubicBezTo>
                  <a:cubicBezTo>
                    <a:pt x="0" y="26"/>
                    <a:pt x="0" y="41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24" y="63"/>
                    <a:pt x="39" y="62"/>
                    <a:pt x="51" y="53"/>
                  </a:cubicBezTo>
                  <a:cubicBezTo>
                    <a:pt x="58" y="47"/>
                    <a:pt x="62" y="38"/>
                    <a:pt x="63" y="30"/>
                  </a:cubicBezTo>
                  <a:moveTo>
                    <a:pt x="43" y="41"/>
                  </a:moveTo>
                  <a:cubicBezTo>
                    <a:pt x="42" y="43"/>
                    <a:pt x="34" y="50"/>
                    <a:pt x="26" y="50"/>
                  </a:cubicBezTo>
                  <a:cubicBezTo>
                    <a:pt x="23" y="50"/>
                    <a:pt x="20" y="49"/>
                    <a:pt x="17" y="47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4" y="44"/>
                    <a:pt x="13" y="41"/>
                    <a:pt x="13" y="38"/>
                  </a:cubicBezTo>
                  <a:cubicBezTo>
                    <a:pt x="12" y="32"/>
                    <a:pt x="18" y="23"/>
                    <a:pt x="22" y="19"/>
                  </a:cubicBezTo>
                  <a:cubicBezTo>
                    <a:pt x="26" y="16"/>
                    <a:pt x="38" y="3"/>
                    <a:pt x="48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9" y="22"/>
                    <a:pt x="46" y="38"/>
                    <a:pt x="43" y="4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7762876" y="4924425"/>
              <a:ext cx="20638" cy="38100"/>
            </a:xfrm>
            <a:custGeom>
              <a:avLst/>
              <a:gdLst>
                <a:gd name="T0" fmla="*/ 0 w 13"/>
                <a:gd name="T1" fmla="*/ 23 h 24"/>
                <a:gd name="T2" fmla="*/ 8 w 13"/>
                <a:gd name="T3" fmla="*/ 24 h 24"/>
                <a:gd name="T4" fmla="*/ 8 w 13"/>
                <a:gd name="T5" fmla="*/ 24 h 24"/>
                <a:gd name="T6" fmla="*/ 7 w 13"/>
                <a:gd name="T7" fmla="*/ 22 h 24"/>
                <a:gd name="T8" fmla="*/ 11 w 13"/>
                <a:gd name="T9" fmla="*/ 3 h 24"/>
                <a:gd name="T10" fmla="*/ 12 w 13"/>
                <a:gd name="T11" fmla="*/ 3 h 24"/>
                <a:gd name="T12" fmla="*/ 13 w 13"/>
                <a:gd name="T13" fmla="*/ 1 h 24"/>
                <a:gd name="T14" fmla="*/ 5 w 13"/>
                <a:gd name="T15" fmla="*/ 0 h 24"/>
                <a:gd name="T16" fmla="*/ 5 w 13"/>
                <a:gd name="T17" fmla="*/ 1 h 24"/>
                <a:gd name="T18" fmla="*/ 6 w 13"/>
                <a:gd name="T19" fmla="*/ 2 h 24"/>
                <a:gd name="T20" fmla="*/ 3 w 13"/>
                <a:gd name="T21" fmla="*/ 21 h 24"/>
                <a:gd name="T22" fmla="*/ 1 w 13"/>
                <a:gd name="T23" fmla="*/ 22 h 24"/>
                <a:gd name="T24" fmla="*/ 0 w 13"/>
                <a:gd name="T2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4">
                  <a:moveTo>
                    <a:pt x="0" y="23"/>
                  </a:moveTo>
                  <a:lnTo>
                    <a:pt x="8" y="24"/>
                  </a:lnTo>
                  <a:lnTo>
                    <a:pt x="8" y="24"/>
                  </a:lnTo>
                  <a:lnTo>
                    <a:pt x="7" y="22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1"/>
                  </a:lnTo>
                  <a:lnTo>
                    <a:pt x="5" y="0"/>
                  </a:lnTo>
                  <a:lnTo>
                    <a:pt x="5" y="1"/>
                  </a:lnTo>
                  <a:lnTo>
                    <a:pt x="6" y="2"/>
                  </a:lnTo>
                  <a:lnTo>
                    <a:pt x="3" y="21"/>
                  </a:lnTo>
                  <a:lnTo>
                    <a:pt x="1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7824788" y="4922838"/>
              <a:ext cx="42863" cy="42863"/>
            </a:xfrm>
            <a:custGeom>
              <a:avLst/>
              <a:gdLst>
                <a:gd name="T0" fmla="*/ 59 w 66"/>
                <a:gd name="T1" fmla="*/ 37 h 66"/>
                <a:gd name="T2" fmla="*/ 62 w 66"/>
                <a:gd name="T3" fmla="*/ 37 h 66"/>
                <a:gd name="T4" fmla="*/ 66 w 66"/>
                <a:gd name="T5" fmla="*/ 50 h 66"/>
                <a:gd name="T6" fmla="*/ 46 w 66"/>
                <a:gd name="T7" fmla="*/ 62 h 66"/>
                <a:gd name="T8" fmla="*/ 8 w 66"/>
                <a:gd name="T9" fmla="*/ 40 h 66"/>
                <a:gd name="T10" fmla="*/ 33 w 66"/>
                <a:gd name="T11" fmla="*/ 2 h 66"/>
                <a:gd name="T12" fmla="*/ 48 w 66"/>
                <a:gd name="T13" fmla="*/ 0 h 66"/>
                <a:gd name="T14" fmla="*/ 52 w 66"/>
                <a:gd name="T15" fmla="*/ 12 h 66"/>
                <a:gd name="T16" fmla="*/ 49 w 66"/>
                <a:gd name="T17" fmla="*/ 14 h 66"/>
                <a:gd name="T18" fmla="*/ 32 w 66"/>
                <a:gd name="T19" fmla="*/ 9 h 66"/>
                <a:gd name="T20" fmla="*/ 19 w 66"/>
                <a:gd name="T21" fmla="*/ 32 h 66"/>
                <a:gd name="T22" fmla="*/ 48 w 66"/>
                <a:gd name="T23" fmla="*/ 25 h 66"/>
                <a:gd name="T24" fmla="*/ 50 w 66"/>
                <a:gd name="T25" fmla="*/ 20 h 66"/>
                <a:gd name="T26" fmla="*/ 53 w 66"/>
                <a:gd name="T27" fmla="*/ 19 h 66"/>
                <a:gd name="T28" fmla="*/ 57 w 66"/>
                <a:gd name="T29" fmla="*/ 32 h 66"/>
                <a:gd name="T30" fmla="*/ 54 w 66"/>
                <a:gd name="T31" fmla="*/ 33 h 66"/>
                <a:gd name="T32" fmla="*/ 51 w 66"/>
                <a:gd name="T33" fmla="*/ 31 h 66"/>
                <a:gd name="T34" fmla="*/ 22 w 66"/>
                <a:gd name="T35" fmla="*/ 38 h 66"/>
                <a:gd name="T36" fmla="*/ 45 w 66"/>
                <a:gd name="T37" fmla="*/ 55 h 66"/>
                <a:gd name="T38" fmla="*/ 59 w 66"/>
                <a:gd name="T39" fmla="*/ 3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" h="66">
                  <a:moveTo>
                    <a:pt x="59" y="37"/>
                  </a:moveTo>
                  <a:cubicBezTo>
                    <a:pt x="62" y="37"/>
                    <a:pt x="62" y="37"/>
                    <a:pt x="62" y="37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60" y="57"/>
                    <a:pt x="55" y="60"/>
                    <a:pt x="46" y="62"/>
                  </a:cubicBezTo>
                  <a:cubicBezTo>
                    <a:pt x="29" y="66"/>
                    <a:pt x="13" y="62"/>
                    <a:pt x="8" y="40"/>
                  </a:cubicBezTo>
                  <a:cubicBezTo>
                    <a:pt x="0" y="16"/>
                    <a:pt x="16" y="7"/>
                    <a:pt x="33" y="2"/>
                  </a:cubicBezTo>
                  <a:cubicBezTo>
                    <a:pt x="39" y="0"/>
                    <a:pt x="43" y="0"/>
                    <a:pt x="48" y="0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45" y="9"/>
                    <a:pt x="38" y="7"/>
                    <a:pt x="32" y="9"/>
                  </a:cubicBezTo>
                  <a:cubicBezTo>
                    <a:pt x="22" y="11"/>
                    <a:pt x="16" y="22"/>
                    <a:pt x="19" y="32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3" y="49"/>
                    <a:pt x="34" y="57"/>
                    <a:pt x="45" y="55"/>
                  </a:cubicBezTo>
                  <a:cubicBezTo>
                    <a:pt x="52" y="53"/>
                    <a:pt x="60" y="46"/>
                    <a:pt x="59" y="3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7642226" y="4854575"/>
              <a:ext cx="50800" cy="49213"/>
            </a:xfrm>
            <a:custGeom>
              <a:avLst/>
              <a:gdLst>
                <a:gd name="T0" fmla="*/ 29 w 32"/>
                <a:gd name="T1" fmla="*/ 11 h 31"/>
                <a:gd name="T2" fmla="*/ 28 w 32"/>
                <a:gd name="T3" fmla="*/ 12 h 31"/>
                <a:gd name="T4" fmla="*/ 28 w 32"/>
                <a:gd name="T5" fmla="*/ 13 h 31"/>
                <a:gd name="T6" fmla="*/ 18 w 32"/>
                <a:gd name="T7" fmla="*/ 23 h 31"/>
                <a:gd name="T8" fmla="*/ 22 w 32"/>
                <a:gd name="T9" fmla="*/ 3 h 31"/>
                <a:gd name="T10" fmla="*/ 19 w 32"/>
                <a:gd name="T11" fmla="*/ 0 h 31"/>
                <a:gd name="T12" fmla="*/ 19 w 32"/>
                <a:gd name="T13" fmla="*/ 1 h 31"/>
                <a:gd name="T14" fmla="*/ 18 w 32"/>
                <a:gd name="T15" fmla="*/ 2 h 31"/>
                <a:gd name="T16" fmla="*/ 3 w 32"/>
                <a:gd name="T17" fmla="*/ 13 h 31"/>
                <a:gd name="T18" fmla="*/ 1 w 32"/>
                <a:gd name="T19" fmla="*/ 12 h 31"/>
                <a:gd name="T20" fmla="*/ 0 w 32"/>
                <a:gd name="T21" fmla="*/ 13 h 31"/>
                <a:gd name="T22" fmla="*/ 4 w 32"/>
                <a:gd name="T23" fmla="*/ 18 h 31"/>
                <a:gd name="T24" fmla="*/ 5 w 32"/>
                <a:gd name="T25" fmla="*/ 17 h 31"/>
                <a:gd name="T26" fmla="*/ 5 w 32"/>
                <a:gd name="T27" fmla="*/ 15 h 31"/>
                <a:gd name="T28" fmla="*/ 17 w 32"/>
                <a:gd name="T29" fmla="*/ 8 h 31"/>
                <a:gd name="T30" fmla="*/ 12 w 32"/>
                <a:gd name="T31" fmla="*/ 28 h 31"/>
                <a:gd name="T32" fmla="*/ 14 w 32"/>
                <a:gd name="T33" fmla="*/ 31 h 31"/>
                <a:gd name="T34" fmla="*/ 30 w 32"/>
                <a:gd name="T35" fmla="*/ 16 h 31"/>
                <a:gd name="T36" fmla="*/ 31 w 32"/>
                <a:gd name="T37" fmla="*/ 15 h 31"/>
                <a:gd name="T38" fmla="*/ 32 w 32"/>
                <a:gd name="T39" fmla="*/ 15 h 31"/>
                <a:gd name="T40" fmla="*/ 29 w 32"/>
                <a:gd name="T41" fmla="*/ 1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31">
                  <a:moveTo>
                    <a:pt x="29" y="11"/>
                  </a:moveTo>
                  <a:lnTo>
                    <a:pt x="28" y="12"/>
                  </a:lnTo>
                  <a:lnTo>
                    <a:pt x="28" y="13"/>
                  </a:lnTo>
                  <a:lnTo>
                    <a:pt x="18" y="23"/>
                  </a:lnTo>
                  <a:lnTo>
                    <a:pt x="22" y="3"/>
                  </a:lnTo>
                  <a:lnTo>
                    <a:pt x="19" y="0"/>
                  </a:lnTo>
                  <a:lnTo>
                    <a:pt x="19" y="1"/>
                  </a:lnTo>
                  <a:lnTo>
                    <a:pt x="18" y="2"/>
                  </a:lnTo>
                  <a:lnTo>
                    <a:pt x="3" y="13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5" y="15"/>
                  </a:lnTo>
                  <a:lnTo>
                    <a:pt x="17" y="8"/>
                  </a:lnTo>
                  <a:lnTo>
                    <a:pt x="12" y="28"/>
                  </a:lnTo>
                  <a:lnTo>
                    <a:pt x="14" y="31"/>
                  </a:lnTo>
                  <a:lnTo>
                    <a:pt x="30" y="16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7786688" y="4927600"/>
              <a:ext cx="36513" cy="38100"/>
            </a:xfrm>
            <a:custGeom>
              <a:avLst/>
              <a:gdLst>
                <a:gd name="T0" fmla="*/ 17 w 23"/>
                <a:gd name="T1" fmla="*/ 1 h 24"/>
                <a:gd name="T2" fmla="*/ 17 w 23"/>
                <a:gd name="T3" fmla="*/ 2 h 24"/>
                <a:gd name="T4" fmla="*/ 18 w 23"/>
                <a:gd name="T5" fmla="*/ 3 h 24"/>
                <a:gd name="T6" fmla="*/ 19 w 23"/>
                <a:gd name="T7" fmla="*/ 17 h 24"/>
                <a:gd name="T8" fmla="*/ 6 w 23"/>
                <a:gd name="T9" fmla="*/ 0 h 24"/>
                <a:gd name="T10" fmla="*/ 2 w 23"/>
                <a:gd name="T11" fmla="*/ 0 h 24"/>
                <a:gd name="T12" fmla="*/ 2 w 23"/>
                <a:gd name="T13" fmla="*/ 1 h 24"/>
                <a:gd name="T14" fmla="*/ 3 w 23"/>
                <a:gd name="T15" fmla="*/ 2 h 24"/>
                <a:gd name="T16" fmla="*/ 1 w 23"/>
                <a:gd name="T17" fmla="*/ 22 h 24"/>
                <a:gd name="T18" fmla="*/ 0 w 23"/>
                <a:gd name="T19" fmla="*/ 22 h 24"/>
                <a:gd name="T20" fmla="*/ 0 w 23"/>
                <a:gd name="T21" fmla="*/ 24 h 24"/>
                <a:gd name="T22" fmla="*/ 6 w 23"/>
                <a:gd name="T23" fmla="*/ 24 h 24"/>
                <a:gd name="T24" fmla="*/ 6 w 23"/>
                <a:gd name="T25" fmla="*/ 22 h 24"/>
                <a:gd name="T26" fmla="*/ 5 w 23"/>
                <a:gd name="T27" fmla="*/ 21 h 24"/>
                <a:gd name="T28" fmla="*/ 6 w 23"/>
                <a:gd name="T29" fmla="*/ 8 h 24"/>
                <a:gd name="T30" fmla="*/ 20 w 23"/>
                <a:gd name="T31" fmla="*/ 24 h 24"/>
                <a:gd name="T32" fmla="*/ 23 w 23"/>
                <a:gd name="T33" fmla="*/ 24 h 24"/>
                <a:gd name="T34" fmla="*/ 21 w 23"/>
                <a:gd name="T35" fmla="*/ 3 h 24"/>
                <a:gd name="T36" fmla="*/ 22 w 23"/>
                <a:gd name="T37" fmla="*/ 2 h 24"/>
                <a:gd name="T38" fmla="*/ 22 w 23"/>
                <a:gd name="T39" fmla="*/ 1 h 24"/>
                <a:gd name="T40" fmla="*/ 17 w 23"/>
                <a:gd name="T41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" h="24">
                  <a:moveTo>
                    <a:pt x="17" y="1"/>
                  </a:moveTo>
                  <a:lnTo>
                    <a:pt x="17" y="2"/>
                  </a:lnTo>
                  <a:lnTo>
                    <a:pt x="18" y="3"/>
                  </a:lnTo>
                  <a:lnTo>
                    <a:pt x="19" y="17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5" y="21"/>
                  </a:lnTo>
                  <a:lnTo>
                    <a:pt x="6" y="8"/>
                  </a:lnTo>
                  <a:lnTo>
                    <a:pt x="20" y="24"/>
                  </a:lnTo>
                  <a:lnTo>
                    <a:pt x="23" y="24"/>
                  </a:lnTo>
                  <a:lnTo>
                    <a:pt x="21" y="3"/>
                  </a:lnTo>
                  <a:lnTo>
                    <a:pt x="22" y="2"/>
                  </a:lnTo>
                  <a:lnTo>
                    <a:pt x="22" y="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7705726" y="4906963"/>
              <a:ext cx="52388" cy="50800"/>
            </a:xfrm>
            <a:custGeom>
              <a:avLst/>
              <a:gdLst>
                <a:gd name="T0" fmla="*/ 0 w 33"/>
                <a:gd name="T1" fmla="*/ 19 h 32"/>
                <a:gd name="T2" fmla="*/ 1 w 33"/>
                <a:gd name="T3" fmla="*/ 17 h 32"/>
                <a:gd name="T4" fmla="*/ 3 w 33"/>
                <a:gd name="T5" fmla="*/ 17 h 32"/>
                <a:gd name="T6" fmla="*/ 15 w 33"/>
                <a:gd name="T7" fmla="*/ 3 h 32"/>
                <a:gd name="T8" fmla="*/ 15 w 33"/>
                <a:gd name="T9" fmla="*/ 1 h 32"/>
                <a:gd name="T10" fmla="*/ 16 w 33"/>
                <a:gd name="T11" fmla="*/ 0 h 32"/>
                <a:gd name="T12" fmla="*/ 20 w 33"/>
                <a:gd name="T13" fmla="*/ 2 h 32"/>
                <a:gd name="T14" fmla="*/ 19 w 33"/>
                <a:gd name="T15" fmla="*/ 17 h 32"/>
                <a:gd name="T16" fmla="*/ 27 w 33"/>
                <a:gd name="T17" fmla="*/ 7 h 32"/>
                <a:gd name="T18" fmla="*/ 27 w 33"/>
                <a:gd name="T19" fmla="*/ 6 h 32"/>
                <a:gd name="T20" fmla="*/ 28 w 33"/>
                <a:gd name="T21" fmla="*/ 6 h 32"/>
                <a:gd name="T22" fmla="*/ 33 w 33"/>
                <a:gd name="T23" fmla="*/ 8 h 32"/>
                <a:gd name="T24" fmla="*/ 33 w 33"/>
                <a:gd name="T25" fmla="*/ 9 h 32"/>
                <a:gd name="T26" fmla="*/ 32 w 33"/>
                <a:gd name="T27" fmla="*/ 10 h 32"/>
                <a:gd name="T28" fmla="*/ 30 w 33"/>
                <a:gd name="T29" fmla="*/ 30 h 32"/>
                <a:gd name="T30" fmla="*/ 31 w 33"/>
                <a:gd name="T31" fmla="*/ 31 h 32"/>
                <a:gd name="T32" fmla="*/ 31 w 33"/>
                <a:gd name="T33" fmla="*/ 32 h 32"/>
                <a:gd name="T34" fmla="*/ 24 w 33"/>
                <a:gd name="T35" fmla="*/ 29 h 32"/>
                <a:gd name="T36" fmla="*/ 24 w 33"/>
                <a:gd name="T37" fmla="*/ 28 h 32"/>
                <a:gd name="T38" fmla="*/ 25 w 33"/>
                <a:gd name="T39" fmla="*/ 28 h 32"/>
                <a:gd name="T40" fmla="*/ 27 w 33"/>
                <a:gd name="T41" fmla="*/ 12 h 32"/>
                <a:gd name="T42" fmla="*/ 15 w 33"/>
                <a:gd name="T43" fmla="*/ 27 h 32"/>
                <a:gd name="T44" fmla="*/ 13 w 33"/>
                <a:gd name="T45" fmla="*/ 26 h 32"/>
                <a:gd name="T46" fmla="*/ 15 w 33"/>
                <a:gd name="T47" fmla="*/ 8 h 32"/>
                <a:gd name="T48" fmla="*/ 5 w 33"/>
                <a:gd name="T49" fmla="*/ 19 h 32"/>
                <a:gd name="T50" fmla="*/ 6 w 33"/>
                <a:gd name="T51" fmla="*/ 21 h 32"/>
                <a:gd name="T52" fmla="*/ 5 w 33"/>
                <a:gd name="T53" fmla="*/ 22 h 32"/>
                <a:gd name="T54" fmla="*/ 0 w 33"/>
                <a:gd name="T55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" h="32">
                  <a:moveTo>
                    <a:pt x="0" y="19"/>
                  </a:moveTo>
                  <a:lnTo>
                    <a:pt x="1" y="17"/>
                  </a:lnTo>
                  <a:lnTo>
                    <a:pt x="3" y="17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6" y="0"/>
                  </a:lnTo>
                  <a:lnTo>
                    <a:pt x="20" y="2"/>
                  </a:lnTo>
                  <a:lnTo>
                    <a:pt x="19" y="17"/>
                  </a:lnTo>
                  <a:lnTo>
                    <a:pt x="27" y="7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2" y="10"/>
                  </a:lnTo>
                  <a:lnTo>
                    <a:pt x="30" y="30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24" y="29"/>
                  </a:lnTo>
                  <a:lnTo>
                    <a:pt x="24" y="28"/>
                  </a:lnTo>
                  <a:lnTo>
                    <a:pt x="25" y="28"/>
                  </a:lnTo>
                  <a:lnTo>
                    <a:pt x="27" y="12"/>
                  </a:lnTo>
                  <a:lnTo>
                    <a:pt x="15" y="27"/>
                  </a:lnTo>
                  <a:lnTo>
                    <a:pt x="13" y="26"/>
                  </a:lnTo>
                  <a:lnTo>
                    <a:pt x="15" y="8"/>
                  </a:lnTo>
                  <a:lnTo>
                    <a:pt x="5" y="19"/>
                  </a:lnTo>
                  <a:lnTo>
                    <a:pt x="6" y="21"/>
                  </a:lnTo>
                  <a:lnTo>
                    <a:pt x="5" y="2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7908926" y="4879975"/>
              <a:ext cx="46038" cy="46038"/>
            </a:xfrm>
            <a:custGeom>
              <a:avLst/>
              <a:gdLst>
                <a:gd name="T0" fmla="*/ 62 w 73"/>
                <a:gd name="T1" fmla="*/ 26 h 72"/>
                <a:gd name="T2" fmla="*/ 64 w 73"/>
                <a:gd name="T3" fmla="*/ 25 h 72"/>
                <a:gd name="T4" fmla="*/ 73 w 73"/>
                <a:gd name="T5" fmla="*/ 35 h 72"/>
                <a:gd name="T6" fmla="*/ 62 w 73"/>
                <a:gd name="T7" fmla="*/ 55 h 72"/>
                <a:gd name="T8" fmla="*/ 17 w 73"/>
                <a:gd name="T9" fmla="*/ 55 h 72"/>
                <a:gd name="T10" fmla="*/ 22 w 73"/>
                <a:gd name="T11" fmla="*/ 9 h 72"/>
                <a:gd name="T12" fmla="*/ 34 w 73"/>
                <a:gd name="T13" fmla="*/ 0 h 72"/>
                <a:gd name="T14" fmla="*/ 43 w 73"/>
                <a:gd name="T15" fmla="*/ 9 h 72"/>
                <a:gd name="T16" fmla="*/ 42 w 73"/>
                <a:gd name="T17" fmla="*/ 12 h 72"/>
                <a:gd name="T18" fmla="*/ 24 w 73"/>
                <a:gd name="T19" fmla="*/ 16 h 72"/>
                <a:gd name="T20" fmla="*/ 24 w 73"/>
                <a:gd name="T21" fmla="*/ 41 h 72"/>
                <a:gd name="T22" fmla="*/ 47 w 73"/>
                <a:gd name="T23" fmla="*/ 22 h 72"/>
                <a:gd name="T24" fmla="*/ 46 w 73"/>
                <a:gd name="T25" fmla="*/ 17 h 72"/>
                <a:gd name="T26" fmla="*/ 48 w 73"/>
                <a:gd name="T27" fmla="*/ 14 h 72"/>
                <a:gd name="T28" fmla="*/ 57 w 73"/>
                <a:gd name="T29" fmla="*/ 24 h 72"/>
                <a:gd name="T30" fmla="*/ 55 w 73"/>
                <a:gd name="T31" fmla="*/ 26 h 72"/>
                <a:gd name="T32" fmla="*/ 52 w 73"/>
                <a:gd name="T33" fmla="*/ 26 h 72"/>
                <a:gd name="T34" fmla="*/ 29 w 73"/>
                <a:gd name="T35" fmla="*/ 46 h 72"/>
                <a:gd name="T36" fmla="*/ 57 w 73"/>
                <a:gd name="T37" fmla="*/ 50 h 72"/>
                <a:gd name="T38" fmla="*/ 62 w 73"/>
                <a:gd name="T39" fmla="*/ 2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72">
                  <a:moveTo>
                    <a:pt x="62" y="26"/>
                  </a:moveTo>
                  <a:cubicBezTo>
                    <a:pt x="64" y="25"/>
                    <a:pt x="64" y="25"/>
                    <a:pt x="64" y="25"/>
                  </a:cubicBezTo>
                  <a:cubicBezTo>
                    <a:pt x="73" y="35"/>
                    <a:pt x="73" y="35"/>
                    <a:pt x="73" y="35"/>
                  </a:cubicBezTo>
                  <a:cubicBezTo>
                    <a:pt x="72" y="44"/>
                    <a:pt x="69" y="49"/>
                    <a:pt x="62" y="55"/>
                  </a:cubicBezTo>
                  <a:cubicBezTo>
                    <a:pt x="48" y="68"/>
                    <a:pt x="32" y="72"/>
                    <a:pt x="17" y="55"/>
                  </a:cubicBezTo>
                  <a:cubicBezTo>
                    <a:pt x="0" y="37"/>
                    <a:pt x="8" y="22"/>
                    <a:pt x="22" y="9"/>
                  </a:cubicBezTo>
                  <a:cubicBezTo>
                    <a:pt x="26" y="5"/>
                    <a:pt x="29" y="3"/>
                    <a:pt x="34" y="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5" y="10"/>
                    <a:pt x="29" y="11"/>
                    <a:pt x="24" y="16"/>
                  </a:cubicBezTo>
                  <a:cubicBezTo>
                    <a:pt x="16" y="22"/>
                    <a:pt x="17" y="35"/>
                    <a:pt x="24" y="41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35" y="56"/>
                    <a:pt x="49" y="58"/>
                    <a:pt x="57" y="50"/>
                  </a:cubicBezTo>
                  <a:cubicBezTo>
                    <a:pt x="63" y="45"/>
                    <a:pt x="66" y="34"/>
                    <a:pt x="62" y="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7970838" y="4703763"/>
              <a:ext cx="41275" cy="41275"/>
            </a:xfrm>
            <a:custGeom>
              <a:avLst/>
              <a:gdLst>
                <a:gd name="T0" fmla="*/ 37 w 67"/>
                <a:gd name="T1" fmla="*/ 5 h 65"/>
                <a:gd name="T2" fmla="*/ 37 w 67"/>
                <a:gd name="T3" fmla="*/ 3 h 65"/>
                <a:gd name="T4" fmla="*/ 50 w 67"/>
                <a:gd name="T5" fmla="*/ 0 h 65"/>
                <a:gd name="T6" fmla="*/ 63 w 67"/>
                <a:gd name="T7" fmla="*/ 19 h 65"/>
                <a:gd name="T8" fmla="*/ 41 w 67"/>
                <a:gd name="T9" fmla="*/ 58 h 65"/>
                <a:gd name="T10" fmla="*/ 2 w 67"/>
                <a:gd name="T11" fmla="*/ 32 h 65"/>
                <a:gd name="T12" fmla="*/ 0 w 67"/>
                <a:gd name="T13" fmla="*/ 18 h 65"/>
                <a:gd name="T14" fmla="*/ 12 w 67"/>
                <a:gd name="T15" fmla="*/ 15 h 65"/>
                <a:gd name="T16" fmla="*/ 14 w 67"/>
                <a:gd name="T17" fmla="*/ 17 h 65"/>
                <a:gd name="T18" fmla="*/ 9 w 67"/>
                <a:gd name="T19" fmla="*/ 34 h 65"/>
                <a:gd name="T20" fmla="*/ 31 w 67"/>
                <a:gd name="T21" fmla="*/ 46 h 65"/>
                <a:gd name="T22" fmla="*/ 25 w 67"/>
                <a:gd name="T23" fmla="*/ 17 h 65"/>
                <a:gd name="T24" fmla="*/ 20 w 67"/>
                <a:gd name="T25" fmla="*/ 15 h 65"/>
                <a:gd name="T26" fmla="*/ 19 w 67"/>
                <a:gd name="T27" fmla="*/ 12 h 65"/>
                <a:gd name="T28" fmla="*/ 33 w 67"/>
                <a:gd name="T29" fmla="*/ 9 h 65"/>
                <a:gd name="T30" fmla="*/ 33 w 67"/>
                <a:gd name="T31" fmla="*/ 11 h 65"/>
                <a:gd name="T32" fmla="*/ 31 w 67"/>
                <a:gd name="T33" fmla="*/ 15 h 65"/>
                <a:gd name="T34" fmla="*/ 39 w 67"/>
                <a:gd name="T35" fmla="*/ 43 h 65"/>
                <a:gd name="T36" fmla="*/ 56 w 67"/>
                <a:gd name="T37" fmla="*/ 21 h 65"/>
                <a:gd name="T38" fmla="*/ 37 w 67"/>
                <a:gd name="T39" fmla="*/ 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" h="65">
                  <a:moveTo>
                    <a:pt x="37" y="5"/>
                  </a:moveTo>
                  <a:cubicBezTo>
                    <a:pt x="37" y="3"/>
                    <a:pt x="37" y="3"/>
                    <a:pt x="37" y="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7" y="6"/>
                    <a:pt x="61" y="11"/>
                    <a:pt x="63" y="19"/>
                  </a:cubicBezTo>
                  <a:cubicBezTo>
                    <a:pt x="67" y="37"/>
                    <a:pt x="63" y="52"/>
                    <a:pt x="41" y="58"/>
                  </a:cubicBezTo>
                  <a:cubicBezTo>
                    <a:pt x="17" y="65"/>
                    <a:pt x="7" y="50"/>
                    <a:pt x="2" y="32"/>
                  </a:cubicBezTo>
                  <a:cubicBezTo>
                    <a:pt x="0" y="27"/>
                    <a:pt x="0" y="23"/>
                    <a:pt x="0" y="18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9" y="21"/>
                    <a:pt x="7" y="28"/>
                    <a:pt x="9" y="34"/>
                  </a:cubicBezTo>
                  <a:cubicBezTo>
                    <a:pt x="11" y="44"/>
                    <a:pt x="22" y="50"/>
                    <a:pt x="31" y="46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50" y="43"/>
                    <a:pt x="58" y="32"/>
                    <a:pt x="56" y="21"/>
                  </a:cubicBezTo>
                  <a:cubicBezTo>
                    <a:pt x="54" y="13"/>
                    <a:pt x="46" y="6"/>
                    <a:pt x="37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7954963" y="4657725"/>
              <a:ext cx="47625" cy="50800"/>
            </a:xfrm>
            <a:custGeom>
              <a:avLst/>
              <a:gdLst>
                <a:gd name="T0" fmla="*/ 67 w 73"/>
                <a:gd name="T1" fmla="*/ 40 h 80"/>
                <a:gd name="T2" fmla="*/ 52 w 73"/>
                <a:gd name="T3" fmla="*/ 48 h 80"/>
                <a:gd name="T4" fmla="*/ 54 w 73"/>
                <a:gd name="T5" fmla="*/ 17 h 80"/>
                <a:gd name="T6" fmla="*/ 41 w 73"/>
                <a:gd name="T7" fmla="*/ 0 h 80"/>
                <a:gd name="T8" fmla="*/ 39 w 73"/>
                <a:gd name="T9" fmla="*/ 1 h 80"/>
                <a:gd name="T10" fmla="*/ 43 w 73"/>
                <a:gd name="T11" fmla="*/ 11 h 80"/>
                <a:gd name="T12" fmla="*/ 43 w 73"/>
                <a:gd name="T13" fmla="*/ 31 h 80"/>
                <a:gd name="T14" fmla="*/ 19 w 73"/>
                <a:gd name="T15" fmla="*/ 23 h 80"/>
                <a:gd name="T16" fmla="*/ 5 w 73"/>
                <a:gd name="T17" fmla="*/ 51 h 80"/>
                <a:gd name="T18" fmla="*/ 18 w 73"/>
                <a:gd name="T19" fmla="*/ 80 h 80"/>
                <a:gd name="T20" fmla="*/ 22 w 73"/>
                <a:gd name="T21" fmla="*/ 78 h 80"/>
                <a:gd name="T22" fmla="*/ 23 w 73"/>
                <a:gd name="T23" fmla="*/ 75 h 80"/>
                <a:gd name="T24" fmla="*/ 68 w 73"/>
                <a:gd name="T25" fmla="*/ 52 h 80"/>
                <a:gd name="T26" fmla="*/ 71 w 73"/>
                <a:gd name="T27" fmla="*/ 54 h 80"/>
                <a:gd name="T28" fmla="*/ 73 w 73"/>
                <a:gd name="T29" fmla="*/ 54 h 80"/>
                <a:gd name="T30" fmla="*/ 67 w 73"/>
                <a:gd name="T31" fmla="*/ 40 h 80"/>
                <a:gd name="T32" fmla="*/ 17 w 73"/>
                <a:gd name="T33" fmla="*/ 66 h 80"/>
                <a:gd name="T34" fmla="*/ 23 w 73"/>
                <a:gd name="T35" fmla="*/ 33 h 80"/>
                <a:gd name="T36" fmla="*/ 45 w 73"/>
                <a:gd name="T37" fmla="*/ 51 h 80"/>
                <a:gd name="T38" fmla="*/ 17 w 73"/>
                <a:gd name="T39" fmla="*/ 6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80">
                  <a:moveTo>
                    <a:pt x="67" y="40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2" y="36"/>
                    <a:pt x="55" y="24"/>
                    <a:pt x="54" y="17"/>
                  </a:cubicBezTo>
                  <a:cubicBezTo>
                    <a:pt x="51" y="8"/>
                    <a:pt x="49" y="6"/>
                    <a:pt x="41" y="0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41" y="5"/>
                    <a:pt x="42" y="5"/>
                    <a:pt x="43" y="11"/>
                  </a:cubicBezTo>
                  <a:cubicBezTo>
                    <a:pt x="46" y="18"/>
                    <a:pt x="45" y="23"/>
                    <a:pt x="43" y="31"/>
                  </a:cubicBezTo>
                  <a:cubicBezTo>
                    <a:pt x="39" y="23"/>
                    <a:pt x="29" y="20"/>
                    <a:pt x="19" y="23"/>
                  </a:cubicBezTo>
                  <a:cubicBezTo>
                    <a:pt x="7" y="26"/>
                    <a:pt x="0" y="39"/>
                    <a:pt x="5" y="51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22" y="78"/>
                    <a:pt x="22" y="78"/>
                    <a:pt x="22" y="78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3" y="54"/>
                    <a:pt x="73" y="54"/>
                    <a:pt x="73" y="54"/>
                  </a:cubicBezTo>
                  <a:lnTo>
                    <a:pt x="67" y="40"/>
                  </a:lnTo>
                  <a:close/>
                  <a:moveTo>
                    <a:pt x="17" y="66"/>
                  </a:moveTo>
                  <a:cubicBezTo>
                    <a:pt x="11" y="54"/>
                    <a:pt x="8" y="37"/>
                    <a:pt x="23" y="33"/>
                  </a:cubicBezTo>
                  <a:cubicBezTo>
                    <a:pt x="36" y="30"/>
                    <a:pt x="44" y="42"/>
                    <a:pt x="45" y="51"/>
                  </a:cubicBezTo>
                  <a:lnTo>
                    <a:pt x="17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7975601" y="4741863"/>
              <a:ext cx="39688" cy="44450"/>
            </a:xfrm>
            <a:custGeom>
              <a:avLst/>
              <a:gdLst>
                <a:gd name="T0" fmla="*/ 3 w 64"/>
                <a:gd name="T1" fmla="*/ 59 h 68"/>
                <a:gd name="T2" fmla="*/ 4 w 64"/>
                <a:gd name="T3" fmla="*/ 13 h 68"/>
                <a:gd name="T4" fmla="*/ 0 w 64"/>
                <a:gd name="T5" fmla="*/ 0 h 68"/>
                <a:gd name="T6" fmla="*/ 16 w 64"/>
                <a:gd name="T7" fmla="*/ 10 h 68"/>
                <a:gd name="T8" fmla="*/ 12 w 64"/>
                <a:gd name="T9" fmla="*/ 12 h 68"/>
                <a:gd name="T10" fmla="*/ 10 w 64"/>
                <a:gd name="T11" fmla="*/ 31 h 68"/>
                <a:gd name="T12" fmla="*/ 61 w 64"/>
                <a:gd name="T13" fmla="*/ 30 h 68"/>
                <a:gd name="T14" fmla="*/ 62 w 64"/>
                <a:gd name="T15" fmla="*/ 28 h 68"/>
                <a:gd name="T16" fmla="*/ 64 w 64"/>
                <a:gd name="T17" fmla="*/ 28 h 68"/>
                <a:gd name="T18" fmla="*/ 64 w 64"/>
                <a:gd name="T19" fmla="*/ 46 h 68"/>
                <a:gd name="T20" fmla="*/ 63 w 64"/>
                <a:gd name="T21" fmla="*/ 46 h 68"/>
                <a:gd name="T22" fmla="*/ 61 w 64"/>
                <a:gd name="T23" fmla="*/ 42 h 68"/>
                <a:gd name="T24" fmla="*/ 10 w 64"/>
                <a:gd name="T25" fmla="*/ 43 h 68"/>
                <a:gd name="T26" fmla="*/ 11 w 64"/>
                <a:gd name="T27" fmla="*/ 57 h 68"/>
                <a:gd name="T28" fmla="*/ 14 w 64"/>
                <a:gd name="T29" fmla="*/ 59 h 68"/>
                <a:gd name="T30" fmla="*/ 1 w 64"/>
                <a:gd name="T31" fmla="*/ 68 h 68"/>
                <a:gd name="T32" fmla="*/ 3 w 64"/>
                <a:gd name="T33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68">
                  <a:moveTo>
                    <a:pt x="3" y="59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11"/>
                    <a:pt x="13" y="11"/>
                    <a:pt x="12" y="12"/>
                  </a:cubicBezTo>
                  <a:cubicBezTo>
                    <a:pt x="10" y="14"/>
                    <a:pt x="10" y="20"/>
                    <a:pt x="10" y="31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8"/>
                    <a:pt x="10" y="56"/>
                    <a:pt x="11" y="57"/>
                  </a:cubicBezTo>
                  <a:cubicBezTo>
                    <a:pt x="12" y="58"/>
                    <a:pt x="13" y="59"/>
                    <a:pt x="14" y="59"/>
                  </a:cubicBezTo>
                  <a:cubicBezTo>
                    <a:pt x="1" y="68"/>
                    <a:pt x="1" y="68"/>
                    <a:pt x="1" y="68"/>
                  </a:cubicBezTo>
                  <a:lnTo>
                    <a:pt x="3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7974013" y="4789488"/>
              <a:ext cx="39688" cy="17463"/>
            </a:xfrm>
            <a:custGeom>
              <a:avLst/>
              <a:gdLst>
                <a:gd name="T0" fmla="*/ 24 w 25"/>
                <a:gd name="T1" fmla="*/ 11 h 11"/>
                <a:gd name="T2" fmla="*/ 25 w 25"/>
                <a:gd name="T3" fmla="*/ 3 h 11"/>
                <a:gd name="T4" fmla="*/ 24 w 25"/>
                <a:gd name="T5" fmla="*/ 3 h 11"/>
                <a:gd name="T6" fmla="*/ 23 w 25"/>
                <a:gd name="T7" fmla="*/ 4 h 11"/>
                <a:gd name="T8" fmla="*/ 3 w 25"/>
                <a:gd name="T9" fmla="*/ 1 h 11"/>
                <a:gd name="T10" fmla="*/ 3 w 25"/>
                <a:gd name="T11" fmla="*/ 0 h 11"/>
                <a:gd name="T12" fmla="*/ 1 w 25"/>
                <a:gd name="T13" fmla="*/ 0 h 11"/>
                <a:gd name="T14" fmla="*/ 0 w 25"/>
                <a:gd name="T15" fmla="*/ 7 h 11"/>
                <a:gd name="T16" fmla="*/ 1 w 25"/>
                <a:gd name="T17" fmla="*/ 7 h 11"/>
                <a:gd name="T18" fmla="*/ 3 w 25"/>
                <a:gd name="T19" fmla="*/ 6 h 11"/>
                <a:gd name="T20" fmla="*/ 22 w 25"/>
                <a:gd name="T21" fmla="*/ 9 h 11"/>
                <a:gd name="T22" fmla="*/ 23 w 25"/>
                <a:gd name="T23" fmla="*/ 11 h 11"/>
                <a:gd name="T24" fmla="*/ 24 w 25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1">
                  <a:moveTo>
                    <a:pt x="24" y="11"/>
                  </a:moveTo>
                  <a:lnTo>
                    <a:pt x="25" y="3"/>
                  </a:lnTo>
                  <a:lnTo>
                    <a:pt x="24" y="3"/>
                  </a:lnTo>
                  <a:lnTo>
                    <a:pt x="23" y="4"/>
                  </a:lnTo>
                  <a:lnTo>
                    <a:pt x="3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7"/>
                  </a:lnTo>
                  <a:lnTo>
                    <a:pt x="1" y="7"/>
                  </a:lnTo>
                  <a:lnTo>
                    <a:pt x="3" y="6"/>
                  </a:lnTo>
                  <a:lnTo>
                    <a:pt x="22" y="9"/>
                  </a:lnTo>
                  <a:lnTo>
                    <a:pt x="23" y="11"/>
                  </a:lnTo>
                  <a:lnTo>
                    <a:pt x="24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7962901" y="4805363"/>
              <a:ext cx="44450" cy="42863"/>
            </a:xfrm>
            <a:custGeom>
              <a:avLst/>
              <a:gdLst>
                <a:gd name="T0" fmla="*/ 54 w 70"/>
                <a:gd name="T1" fmla="*/ 13 h 67"/>
                <a:gd name="T2" fmla="*/ 56 w 70"/>
                <a:gd name="T3" fmla="*/ 11 h 67"/>
                <a:gd name="T4" fmla="*/ 68 w 70"/>
                <a:gd name="T5" fmla="*/ 16 h 67"/>
                <a:gd name="T6" fmla="*/ 66 w 70"/>
                <a:gd name="T7" fmla="*/ 41 h 67"/>
                <a:gd name="T8" fmla="*/ 22 w 70"/>
                <a:gd name="T9" fmla="*/ 58 h 67"/>
                <a:gd name="T10" fmla="*/ 10 w 70"/>
                <a:gd name="T11" fmla="*/ 13 h 67"/>
                <a:gd name="T12" fmla="*/ 17 w 70"/>
                <a:gd name="T13" fmla="*/ 0 h 67"/>
                <a:gd name="T14" fmla="*/ 30 w 70"/>
                <a:gd name="T15" fmla="*/ 5 h 67"/>
                <a:gd name="T16" fmla="*/ 29 w 70"/>
                <a:gd name="T17" fmla="*/ 8 h 67"/>
                <a:gd name="T18" fmla="*/ 15 w 70"/>
                <a:gd name="T19" fmla="*/ 17 h 67"/>
                <a:gd name="T20" fmla="*/ 26 w 70"/>
                <a:gd name="T21" fmla="*/ 42 h 67"/>
                <a:gd name="T22" fmla="*/ 59 w 70"/>
                <a:gd name="T23" fmla="*/ 36 h 67"/>
                <a:gd name="T24" fmla="*/ 54 w 70"/>
                <a:gd name="T25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7">
                  <a:moveTo>
                    <a:pt x="54" y="13"/>
                  </a:moveTo>
                  <a:cubicBezTo>
                    <a:pt x="56" y="11"/>
                    <a:pt x="56" y="11"/>
                    <a:pt x="56" y="11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70" y="25"/>
                    <a:pt x="70" y="32"/>
                    <a:pt x="66" y="41"/>
                  </a:cubicBezTo>
                  <a:cubicBezTo>
                    <a:pt x="57" y="57"/>
                    <a:pt x="45" y="67"/>
                    <a:pt x="22" y="58"/>
                  </a:cubicBezTo>
                  <a:cubicBezTo>
                    <a:pt x="0" y="48"/>
                    <a:pt x="3" y="30"/>
                    <a:pt x="10" y="13"/>
                  </a:cubicBezTo>
                  <a:cubicBezTo>
                    <a:pt x="12" y="8"/>
                    <a:pt x="14" y="5"/>
                    <a:pt x="17" y="0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3" y="8"/>
                    <a:pt x="18" y="12"/>
                    <a:pt x="15" y="17"/>
                  </a:cubicBezTo>
                  <a:cubicBezTo>
                    <a:pt x="10" y="27"/>
                    <a:pt x="17" y="35"/>
                    <a:pt x="26" y="42"/>
                  </a:cubicBezTo>
                  <a:cubicBezTo>
                    <a:pt x="35" y="49"/>
                    <a:pt x="54" y="46"/>
                    <a:pt x="59" y="36"/>
                  </a:cubicBezTo>
                  <a:cubicBezTo>
                    <a:pt x="62" y="29"/>
                    <a:pt x="60" y="20"/>
                    <a:pt x="54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7953376" y="4840288"/>
              <a:ext cx="39688" cy="28575"/>
            </a:xfrm>
            <a:custGeom>
              <a:avLst/>
              <a:gdLst>
                <a:gd name="T0" fmla="*/ 21 w 25"/>
                <a:gd name="T1" fmla="*/ 18 h 18"/>
                <a:gd name="T2" fmla="*/ 25 w 25"/>
                <a:gd name="T3" fmla="*/ 11 h 18"/>
                <a:gd name="T4" fmla="*/ 25 w 25"/>
                <a:gd name="T5" fmla="*/ 11 h 18"/>
                <a:gd name="T6" fmla="*/ 23 w 25"/>
                <a:gd name="T7" fmla="*/ 12 h 18"/>
                <a:gd name="T8" fmla="*/ 4 w 25"/>
                <a:gd name="T9" fmla="*/ 2 h 18"/>
                <a:gd name="T10" fmla="*/ 5 w 25"/>
                <a:gd name="T11" fmla="*/ 1 h 18"/>
                <a:gd name="T12" fmla="*/ 3 w 25"/>
                <a:gd name="T13" fmla="*/ 0 h 18"/>
                <a:gd name="T14" fmla="*/ 0 w 25"/>
                <a:gd name="T15" fmla="*/ 7 h 18"/>
                <a:gd name="T16" fmla="*/ 1 w 25"/>
                <a:gd name="T17" fmla="*/ 8 h 18"/>
                <a:gd name="T18" fmla="*/ 3 w 25"/>
                <a:gd name="T19" fmla="*/ 6 h 18"/>
                <a:gd name="T20" fmla="*/ 20 w 25"/>
                <a:gd name="T21" fmla="*/ 16 h 18"/>
                <a:gd name="T22" fmla="*/ 20 w 25"/>
                <a:gd name="T23" fmla="*/ 18 h 18"/>
                <a:gd name="T24" fmla="*/ 21 w 25"/>
                <a:gd name="T2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8">
                  <a:moveTo>
                    <a:pt x="21" y="18"/>
                  </a:moveTo>
                  <a:lnTo>
                    <a:pt x="25" y="11"/>
                  </a:lnTo>
                  <a:lnTo>
                    <a:pt x="25" y="11"/>
                  </a:lnTo>
                  <a:lnTo>
                    <a:pt x="23" y="12"/>
                  </a:lnTo>
                  <a:lnTo>
                    <a:pt x="4" y="2"/>
                  </a:lnTo>
                  <a:lnTo>
                    <a:pt x="5" y="1"/>
                  </a:lnTo>
                  <a:lnTo>
                    <a:pt x="3" y="0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1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7935913" y="4864100"/>
              <a:ext cx="47625" cy="34925"/>
            </a:xfrm>
            <a:custGeom>
              <a:avLst/>
              <a:gdLst>
                <a:gd name="T0" fmla="*/ 46 w 76"/>
                <a:gd name="T1" fmla="*/ 55 h 55"/>
                <a:gd name="T2" fmla="*/ 76 w 76"/>
                <a:gd name="T3" fmla="*/ 21 h 55"/>
                <a:gd name="T4" fmla="*/ 69 w 76"/>
                <a:gd name="T5" fmla="*/ 5 h 55"/>
                <a:gd name="T6" fmla="*/ 65 w 76"/>
                <a:gd name="T7" fmla="*/ 10 h 55"/>
                <a:gd name="T8" fmla="*/ 66 w 76"/>
                <a:gd name="T9" fmla="*/ 20 h 55"/>
                <a:gd name="T10" fmla="*/ 53 w 76"/>
                <a:gd name="T11" fmla="*/ 38 h 55"/>
                <a:gd name="T12" fmla="*/ 15 w 76"/>
                <a:gd name="T13" fmla="*/ 7 h 55"/>
                <a:gd name="T14" fmla="*/ 17 w 76"/>
                <a:gd name="T15" fmla="*/ 3 h 55"/>
                <a:gd name="T16" fmla="*/ 13 w 76"/>
                <a:gd name="T17" fmla="*/ 0 h 55"/>
                <a:gd name="T18" fmla="*/ 0 w 76"/>
                <a:gd name="T19" fmla="*/ 17 h 55"/>
                <a:gd name="T20" fmla="*/ 4 w 76"/>
                <a:gd name="T21" fmla="*/ 19 h 55"/>
                <a:gd name="T22" fmla="*/ 8 w 76"/>
                <a:gd name="T23" fmla="*/ 17 h 55"/>
                <a:gd name="T24" fmla="*/ 45 w 76"/>
                <a:gd name="T25" fmla="*/ 48 h 55"/>
                <a:gd name="T26" fmla="*/ 45 w 76"/>
                <a:gd name="T27" fmla="*/ 53 h 55"/>
                <a:gd name="T28" fmla="*/ 46 w 76"/>
                <a:gd name="T2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5">
                  <a:moveTo>
                    <a:pt x="46" y="55"/>
                  </a:moveTo>
                  <a:cubicBezTo>
                    <a:pt x="76" y="21"/>
                    <a:pt x="76" y="21"/>
                    <a:pt x="76" y="21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7" y="16"/>
                    <a:pt x="66" y="20"/>
                  </a:cubicBezTo>
                  <a:cubicBezTo>
                    <a:pt x="65" y="28"/>
                    <a:pt x="53" y="38"/>
                    <a:pt x="53" y="38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53"/>
                    <a:pt x="45" y="53"/>
                    <a:pt x="45" y="53"/>
                  </a:cubicBezTo>
                  <a:lnTo>
                    <a:pt x="46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7880351" y="4895850"/>
              <a:ext cx="33338" cy="52388"/>
            </a:xfrm>
            <a:custGeom>
              <a:avLst/>
              <a:gdLst>
                <a:gd name="T0" fmla="*/ 29 w 52"/>
                <a:gd name="T1" fmla="*/ 81 h 81"/>
                <a:gd name="T2" fmla="*/ 46 w 52"/>
                <a:gd name="T3" fmla="*/ 73 h 81"/>
                <a:gd name="T4" fmla="*/ 44 w 52"/>
                <a:gd name="T5" fmla="*/ 71 h 81"/>
                <a:gd name="T6" fmla="*/ 40 w 52"/>
                <a:gd name="T7" fmla="*/ 70 h 81"/>
                <a:gd name="T8" fmla="*/ 28 w 52"/>
                <a:gd name="T9" fmla="*/ 47 h 81"/>
                <a:gd name="T10" fmla="*/ 44 w 52"/>
                <a:gd name="T11" fmla="*/ 39 h 81"/>
                <a:gd name="T12" fmla="*/ 52 w 52"/>
                <a:gd name="T13" fmla="*/ 38 h 81"/>
                <a:gd name="T14" fmla="*/ 46 w 52"/>
                <a:gd name="T15" fmla="*/ 27 h 81"/>
                <a:gd name="T16" fmla="*/ 41 w 52"/>
                <a:gd name="T17" fmla="*/ 32 h 81"/>
                <a:gd name="T18" fmla="*/ 25 w 52"/>
                <a:gd name="T19" fmla="*/ 41 h 81"/>
                <a:gd name="T20" fmla="*/ 17 w 52"/>
                <a:gd name="T21" fmla="*/ 24 h 81"/>
                <a:gd name="T22" fmla="*/ 35 w 52"/>
                <a:gd name="T23" fmla="*/ 14 h 81"/>
                <a:gd name="T24" fmla="*/ 42 w 52"/>
                <a:gd name="T25" fmla="*/ 12 h 81"/>
                <a:gd name="T26" fmla="*/ 43 w 52"/>
                <a:gd name="T27" fmla="*/ 7 h 81"/>
                <a:gd name="T28" fmla="*/ 47 w 52"/>
                <a:gd name="T29" fmla="*/ 0 h 81"/>
                <a:gd name="T30" fmla="*/ 0 w 52"/>
                <a:gd name="T31" fmla="*/ 27 h 81"/>
                <a:gd name="T32" fmla="*/ 1 w 52"/>
                <a:gd name="T33" fmla="*/ 31 h 81"/>
                <a:gd name="T34" fmla="*/ 6 w 52"/>
                <a:gd name="T35" fmla="*/ 30 h 81"/>
                <a:gd name="T36" fmla="*/ 28 w 52"/>
                <a:gd name="T37" fmla="*/ 75 h 81"/>
                <a:gd name="T38" fmla="*/ 27 w 52"/>
                <a:gd name="T39" fmla="*/ 79 h 81"/>
                <a:gd name="T40" fmla="*/ 29 w 52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81">
                  <a:moveTo>
                    <a:pt x="29" y="81"/>
                  </a:moveTo>
                  <a:cubicBezTo>
                    <a:pt x="46" y="73"/>
                    <a:pt x="46" y="73"/>
                    <a:pt x="46" y="73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38" y="41"/>
                    <a:pt x="44" y="39"/>
                  </a:cubicBezTo>
                  <a:cubicBezTo>
                    <a:pt x="47" y="38"/>
                    <a:pt x="52" y="38"/>
                    <a:pt x="52" y="38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7"/>
                    <a:pt x="43" y="31"/>
                    <a:pt x="41" y="32"/>
                  </a:cubicBezTo>
                  <a:cubicBezTo>
                    <a:pt x="36" y="37"/>
                    <a:pt x="25" y="41"/>
                    <a:pt x="25" y="41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28" y="16"/>
                    <a:pt x="35" y="14"/>
                  </a:cubicBezTo>
                  <a:cubicBezTo>
                    <a:pt x="38" y="13"/>
                    <a:pt x="42" y="12"/>
                    <a:pt x="42" y="12"/>
                  </a:cubicBezTo>
                  <a:cubicBezTo>
                    <a:pt x="42" y="12"/>
                    <a:pt x="43" y="9"/>
                    <a:pt x="43" y="7"/>
                  </a:cubicBezTo>
                  <a:cubicBezTo>
                    <a:pt x="44" y="4"/>
                    <a:pt x="47" y="0"/>
                    <a:pt x="47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7" y="79"/>
                    <a:pt x="27" y="79"/>
                    <a:pt x="27" y="79"/>
                  </a:cubicBezTo>
                  <a:lnTo>
                    <a:pt x="29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8" name="Freeform 57"/>
            <p:cNvSpPr>
              <a:spLocks noEditPoints="1"/>
            </p:cNvSpPr>
            <p:nvPr/>
          </p:nvSpPr>
          <p:spPr bwMode="auto">
            <a:xfrm>
              <a:off x="7685088" y="4448175"/>
              <a:ext cx="254000" cy="468313"/>
            </a:xfrm>
            <a:custGeom>
              <a:avLst/>
              <a:gdLst>
                <a:gd name="T0" fmla="*/ 334 w 401"/>
                <a:gd name="T1" fmla="*/ 149 h 738"/>
                <a:gd name="T2" fmla="*/ 224 w 401"/>
                <a:gd name="T3" fmla="*/ 31 h 738"/>
                <a:gd name="T4" fmla="*/ 177 w 401"/>
                <a:gd name="T5" fmla="*/ 31 h 738"/>
                <a:gd name="T6" fmla="*/ 67 w 401"/>
                <a:gd name="T7" fmla="*/ 149 h 738"/>
                <a:gd name="T8" fmla="*/ 0 w 401"/>
                <a:gd name="T9" fmla="*/ 273 h 738"/>
                <a:gd name="T10" fmla="*/ 200 w 401"/>
                <a:gd name="T11" fmla="*/ 738 h 738"/>
                <a:gd name="T12" fmla="*/ 401 w 401"/>
                <a:gd name="T13" fmla="*/ 273 h 738"/>
                <a:gd name="T14" fmla="*/ 263 w 401"/>
                <a:gd name="T15" fmla="*/ 199 h 738"/>
                <a:gd name="T16" fmla="*/ 312 w 401"/>
                <a:gd name="T17" fmla="*/ 149 h 738"/>
                <a:gd name="T18" fmla="*/ 224 w 401"/>
                <a:gd name="T19" fmla="*/ 89 h 738"/>
                <a:gd name="T20" fmla="*/ 200 w 401"/>
                <a:gd name="T21" fmla="*/ 199 h 738"/>
                <a:gd name="T22" fmla="*/ 241 w 401"/>
                <a:gd name="T23" fmla="*/ 147 h 738"/>
                <a:gd name="T24" fmla="*/ 200 w 401"/>
                <a:gd name="T25" fmla="*/ 17 h 738"/>
                <a:gd name="T26" fmla="*/ 238 w 401"/>
                <a:gd name="T27" fmla="*/ 61 h 738"/>
                <a:gd name="T28" fmla="*/ 194 w 401"/>
                <a:gd name="T29" fmla="*/ 92 h 738"/>
                <a:gd name="T30" fmla="*/ 177 w 401"/>
                <a:gd name="T31" fmla="*/ 89 h 738"/>
                <a:gd name="T32" fmla="*/ 177 w 401"/>
                <a:gd name="T33" fmla="*/ 89 h 738"/>
                <a:gd name="T34" fmla="*/ 138 w 401"/>
                <a:gd name="T35" fmla="*/ 147 h 738"/>
                <a:gd name="T36" fmla="*/ 200 w 401"/>
                <a:gd name="T37" fmla="*/ 221 h 738"/>
                <a:gd name="T38" fmla="*/ 294 w 401"/>
                <a:gd name="T39" fmla="*/ 231 h 738"/>
                <a:gd name="T40" fmla="*/ 225 w 401"/>
                <a:gd name="T41" fmla="*/ 274 h 738"/>
                <a:gd name="T42" fmla="*/ 177 w 401"/>
                <a:gd name="T43" fmla="*/ 241 h 738"/>
                <a:gd name="T44" fmla="*/ 174 w 401"/>
                <a:gd name="T45" fmla="*/ 272 h 738"/>
                <a:gd name="T46" fmla="*/ 106 w 401"/>
                <a:gd name="T47" fmla="*/ 231 h 738"/>
                <a:gd name="T48" fmla="*/ 41 w 401"/>
                <a:gd name="T49" fmla="*/ 391 h 738"/>
                <a:gd name="T50" fmla="*/ 168 w 401"/>
                <a:gd name="T51" fmla="*/ 357 h 738"/>
                <a:gd name="T52" fmla="*/ 47 w 401"/>
                <a:gd name="T53" fmla="*/ 413 h 738"/>
                <a:gd name="T54" fmla="*/ 47 w 401"/>
                <a:gd name="T55" fmla="*/ 413 h 738"/>
                <a:gd name="T56" fmla="*/ 152 w 401"/>
                <a:gd name="T57" fmla="*/ 650 h 738"/>
                <a:gd name="T58" fmla="*/ 249 w 401"/>
                <a:gd name="T59" fmla="*/ 650 h 738"/>
                <a:gd name="T60" fmla="*/ 227 w 401"/>
                <a:gd name="T61" fmla="*/ 534 h 738"/>
                <a:gd name="T62" fmla="*/ 194 w 401"/>
                <a:gd name="T63" fmla="*/ 711 h 738"/>
                <a:gd name="T64" fmla="*/ 93 w 401"/>
                <a:gd name="T65" fmla="*/ 534 h 738"/>
                <a:gd name="T66" fmla="*/ 173 w 401"/>
                <a:gd name="T67" fmla="*/ 413 h 738"/>
                <a:gd name="T68" fmla="*/ 330 w 401"/>
                <a:gd name="T69" fmla="*/ 484 h 738"/>
                <a:gd name="T70" fmla="*/ 189 w 401"/>
                <a:gd name="T71" fmla="*/ 391 h 738"/>
                <a:gd name="T72" fmla="*/ 230 w 401"/>
                <a:gd name="T73" fmla="*/ 391 h 738"/>
                <a:gd name="T74" fmla="*/ 249 w 401"/>
                <a:gd name="T75" fmla="*/ 413 h 738"/>
                <a:gd name="T76" fmla="*/ 307 w 401"/>
                <a:gd name="T77" fmla="*/ 391 h 738"/>
                <a:gd name="T78" fmla="*/ 361 w 401"/>
                <a:gd name="T79" fmla="*/ 391 h 738"/>
                <a:gd name="T80" fmla="*/ 374 w 401"/>
                <a:gd name="T81" fmla="*/ 336 h 738"/>
                <a:gd name="T82" fmla="*/ 200 w 401"/>
                <a:gd name="T83" fmla="*/ 364 h 738"/>
                <a:gd name="T84" fmla="*/ 29 w 401"/>
                <a:gd name="T85" fmla="*/ 336 h 738"/>
                <a:gd name="T86" fmla="*/ 132 w 401"/>
                <a:gd name="T87" fmla="*/ 256 h 738"/>
                <a:gd name="T88" fmla="*/ 145 w 401"/>
                <a:gd name="T89" fmla="*/ 300 h 738"/>
                <a:gd name="T90" fmla="*/ 194 w 401"/>
                <a:gd name="T91" fmla="*/ 273 h 738"/>
                <a:gd name="T92" fmla="*/ 198 w 401"/>
                <a:gd name="T93" fmla="*/ 252 h 738"/>
                <a:gd name="T94" fmla="*/ 205 w 401"/>
                <a:gd name="T95" fmla="*/ 278 h 738"/>
                <a:gd name="T96" fmla="*/ 281 w 401"/>
                <a:gd name="T97" fmla="*/ 280 h 738"/>
                <a:gd name="T98" fmla="*/ 294 w 401"/>
                <a:gd name="T99" fmla="*/ 252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1" h="738">
                  <a:moveTo>
                    <a:pt x="392" y="207"/>
                  </a:moveTo>
                  <a:cubicBezTo>
                    <a:pt x="389" y="199"/>
                    <a:pt x="389" y="199"/>
                    <a:pt x="389" y="199"/>
                  </a:cubicBezTo>
                  <a:cubicBezTo>
                    <a:pt x="334" y="199"/>
                    <a:pt x="334" y="199"/>
                    <a:pt x="334" y="199"/>
                  </a:cubicBezTo>
                  <a:cubicBezTo>
                    <a:pt x="334" y="149"/>
                    <a:pt x="334" y="149"/>
                    <a:pt x="334" y="149"/>
                  </a:cubicBezTo>
                  <a:cubicBezTo>
                    <a:pt x="334" y="135"/>
                    <a:pt x="327" y="121"/>
                    <a:pt x="308" y="115"/>
                  </a:cubicBezTo>
                  <a:cubicBezTo>
                    <a:pt x="295" y="99"/>
                    <a:pt x="276" y="85"/>
                    <a:pt x="255" y="76"/>
                  </a:cubicBezTo>
                  <a:cubicBezTo>
                    <a:pt x="255" y="31"/>
                    <a:pt x="255" y="31"/>
                    <a:pt x="255" y="31"/>
                  </a:cubicBezTo>
                  <a:cubicBezTo>
                    <a:pt x="224" y="31"/>
                    <a:pt x="224" y="31"/>
                    <a:pt x="224" y="31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7" y="31"/>
                    <a:pt x="177" y="31"/>
                    <a:pt x="177" y="31"/>
                  </a:cubicBezTo>
                  <a:cubicBezTo>
                    <a:pt x="146" y="31"/>
                    <a:pt x="146" y="31"/>
                    <a:pt x="146" y="31"/>
                  </a:cubicBezTo>
                  <a:cubicBezTo>
                    <a:pt x="146" y="76"/>
                    <a:pt x="146" y="76"/>
                    <a:pt x="146" y="76"/>
                  </a:cubicBezTo>
                  <a:cubicBezTo>
                    <a:pt x="125" y="85"/>
                    <a:pt x="106" y="99"/>
                    <a:pt x="93" y="115"/>
                  </a:cubicBezTo>
                  <a:cubicBezTo>
                    <a:pt x="74" y="121"/>
                    <a:pt x="67" y="135"/>
                    <a:pt x="67" y="149"/>
                  </a:cubicBezTo>
                  <a:cubicBezTo>
                    <a:pt x="67" y="199"/>
                    <a:pt x="67" y="199"/>
                    <a:pt x="67" y="199"/>
                  </a:cubicBezTo>
                  <a:cubicBezTo>
                    <a:pt x="13" y="199"/>
                    <a:pt x="13" y="199"/>
                    <a:pt x="13" y="199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3" y="227"/>
                    <a:pt x="0" y="249"/>
                    <a:pt x="0" y="273"/>
                  </a:cubicBezTo>
                  <a:cubicBezTo>
                    <a:pt x="0" y="347"/>
                    <a:pt x="28" y="433"/>
                    <a:pt x="55" y="501"/>
                  </a:cubicBezTo>
                  <a:cubicBezTo>
                    <a:pt x="96" y="602"/>
                    <a:pt x="150" y="695"/>
                    <a:pt x="179" y="726"/>
                  </a:cubicBezTo>
                  <a:cubicBezTo>
                    <a:pt x="185" y="732"/>
                    <a:pt x="191" y="738"/>
                    <a:pt x="200" y="738"/>
                  </a:cubicBezTo>
                  <a:cubicBezTo>
                    <a:pt x="200" y="738"/>
                    <a:pt x="200" y="738"/>
                    <a:pt x="200" y="738"/>
                  </a:cubicBezTo>
                  <a:cubicBezTo>
                    <a:pt x="201" y="738"/>
                    <a:pt x="201" y="738"/>
                    <a:pt x="201" y="738"/>
                  </a:cubicBezTo>
                  <a:cubicBezTo>
                    <a:pt x="210" y="738"/>
                    <a:pt x="215" y="732"/>
                    <a:pt x="222" y="726"/>
                  </a:cubicBezTo>
                  <a:cubicBezTo>
                    <a:pt x="251" y="695"/>
                    <a:pt x="306" y="602"/>
                    <a:pt x="347" y="501"/>
                  </a:cubicBezTo>
                  <a:cubicBezTo>
                    <a:pt x="374" y="433"/>
                    <a:pt x="401" y="347"/>
                    <a:pt x="401" y="273"/>
                  </a:cubicBezTo>
                  <a:cubicBezTo>
                    <a:pt x="401" y="249"/>
                    <a:pt x="399" y="227"/>
                    <a:pt x="392" y="207"/>
                  </a:cubicBezTo>
                  <a:moveTo>
                    <a:pt x="312" y="149"/>
                  </a:moveTo>
                  <a:cubicBezTo>
                    <a:pt x="312" y="199"/>
                    <a:pt x="312" y="199"/>
                    <a:pt x="312" y="199"/>
                  </a:cubicBezTo>
                  <a:cubicBezTo>
                    <a:pt x="263" y="199"/>
                    <a:pt x="263" y="199"/>
                    <a:pt x="263" y="199"/>
                  </a:cubicBezTo>
                  <a:cubicBezTo>
                    <a:pt x="263" y="147"/>
                    <a:pt x="263" y="147"/>
                    <a:pt x="263" y="147"/>
                  </a:cubicBezTo>
                  <a:cubicBezTo>
                    <a:pt x="263" y="140"/>
                    <a:pt x="264" y="139"/>
                    <a:pt x="266" y="138"/>
                  </a:cubicBezTo>
                  <a:cubicBezTo>
                    <a:pt x="268" y="136"/>
                    <a:pt x="275" y="134"/>
                    <a:pt x="290" y="134"/>
                  </a:cubicBezTo>
                  <a:cubicBezTo>
                    <a:pt x="310" y="134"/>
                    <a:pt x="312" y="143"/>
                    <a:pt x="312" y="149"/>
                  </a:cubicBezTo>
                  <a:moveTo>
                    <a:pt x="276" y="113"/>
                  </a:moveTo>
                  <a:cubicBezTo>
                    <a:pt x="269" y="114"/>
                    <a:pt x="261" y="116"/>
                    <a:pt x="255" y="119"/>
                  </a:cubicBezTo>
                  <a:cubicBezTo>
                    <a:pt x="248" y="108"/>
                    <a:pt x="238" y="101"/>
                    <a:pt x="224" y="97"/>
                  </a:cubicBezTo>
                  <a:cubicBezTo>
                    <a:pt x="224" y="89"/>
                    <a:pt x="224" y="89"/>
                    <a:pt x="224" y="89"/>
                  </a:cubicBezTo>
                  <a:cubicBezTo>
                    <a:pt x="243" y="93"/>
                    <a:pt x="262" y="101"/>
                    <a:pt x="276" y="113"/>
                  </a:cubicBezTo>
                  <a:moveTo>
                    <a:pt x="241" y="147"/>
                  </a:moveTo>
                  <a:cubicBezTo>
                    <a:pt x="241" y="199"/>
                    <a:pt x="241" y="199"/>
                    <a:pt x="241" y="199"/>
                  </a:cubicBezTo>
                  <a:cubicBezTo>
                    <a:pt x="200" y="199"/>
                    <a:pt x="200" y="199"/>
                    <a:pt x="200" y="199"/>
                  </a:cubicBezTo>
                  <a:cubicBezTo>
                    <a:pt x="160" y="199"/>
                    <a:pt x="160" y="199"/>
                    <a:pt x="160" y="199"/>
                  </a:cubicBezTo>
                  <a:cubicBezTo>
                    <a:pt x="160" y="147"/>
                    <a:pt x="160" y="147"/>
                    <a:pt x="160" y="147"/>
                  </a:cubicBezTo>
                  <a:cubicBezTo>
                    <a:pt x="160" y="132"/>
                    <a:pt x="170" y="114"/>
                    <a:pt x="200" y="114"/>
                  </a:cubicBezTo>
                  <a:cubicBezTo>
                    <a:pt x="231" y="114"/>
                    <a:pt x="241" y="132"/>
                    <a:pt x="241" y="147"/>
                  </a:cubicBezTo>
                  <a:moveTo>
                    <a:pt x="163" y="48"/>
                  </a:moveTo>
                  <a:cubicBezTo>
                    <a:pt x="194" y="48"/>
                    <a:pt x="194" y="48"/>
                    <a:pt x="194" y="48"/>
                  </a:cubicBezTo>
                  <a:cubicBezTo>
                    <a:pt x="194" y="17"/>
                    <a:pt x="194" y="17"/>
                    <a:pt x="194" y="17"/>
                  </a:cubicBezTo>
                  <a:cubicBezTo>
                    <a:pt x="200" y="17"/>
                    <a:pt x="200" y="17"/>
                    <a:pt x="200" y="17"/>
                  </a:cubicBezTo>
                  <a:cubicBezTo>
                    <a:pt x="207" y="17"/>
                    <a:pt x="207" y="17"/>
                    <a:pt x="207" y="17"/>
                  </a:cubicBezTo>
                  <a:cubicBezTo>
                    <a:pt x="207" y="48"/>
                    <a:pt x="207" y="48"/>
                    <a:pt x="207" y="48"/>
                  </a:cubicBezTo>
                  <a:cubicBezTo>
                    <a:pt x="238" y="48"/>
                    <a:pt x="238" y="48"/>
                    <a:pt x="238" y="48"/>
                  </a:cubicBezTo>
                  <a:cubicBezTo>
                    <a:pt x="238" y="61"/>
                    <a:pt x="238" y="61"/>
                    <a:pt x="238" y="61"/>
                  </a:cubicBezTo>
                  <a:cubicBezTo>
                    <a:pt x="207" y="61"/>
                    <a:pt x="207" y="61"/>
                    <a:pt x="207" y="61"/>
                  </a:cubicBezTo>
                  <a:cubicBezTo>
                    <a:pt x="207" y="92"/>
                    <a:pt x="207" y="92"/>
                    <a:pt x="207" y="92"/>
                  </a:cubicBezTo>
                  <a:cubicBezTo>
                    <a:pt x="200" y="92"/>
                    <a:pt x="200" y="92"/>
                    <a:pt x="200" y="92"/>
                  </a:cubicBezTo>
                  <a:cubicBezTo>
                    <a:pt x="194" y="92"/>
                    <a:pt x="194" y="92"/>
                    <a:pt x="194" y="92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63" y="61"/>
                    <a:pt x="163" y="61"/>
                    <a:pt x="163" y="61"/>
                  </a:cubicBezTo>
                  <a:lnTo>
                    <a:pt x="163" y="48"/>
                  </a:lnTo>
                  <a:close/>
                  <a:moveTo>
                    <a:pt x="177" y="89"/>
                  </a:moveTo>
                  <a:cubicBezTo>
                    <a:pt x="177" y="97"/>
                    <a:pt x="177" y="97"/>
                    <a:pt x="177" y="97"/>
                  </a:cubicBezTo>
                  <a:cubicBezTo>
                    <a:pt x="164" y="101"/>
                    <a:pt x="153" y="108"/>
                    <a:pt x="146" y="119"/>
                  </a:cubicBezTo>
                  <a:cubicBezTo>
                    <a:pt x="140" y="116"/>
                    <a:pt x="133" y="114"/>
                    <a:pt x="125" y="113"/>
                  </a:cubicBezTo>
                  <a:cubicBezTo>
                    <a:pt x="140" y="101"/>
                    <a:pt x="158" y="93"/>
                    <a:pt x="177" y="89"/>
                  </a:cubicBezTo>
                  <a:moveTo>
                    <a:pt x="89" y="149"/>
                  </a:moveTo>
                  <a:cubicBezTo>
                    <a:pt x="89" y="143"/>
                    <a:pt x="91" y="134"/>
                    <a:pt x="111" y="134"/>
                  </a:cubicBezTo>
                  <a:cubicBezTo>
                    <a:pt x="126" y="134"/>
                    <a:pt x="133" y="136"/>
                    <a:pt x="136" y="138"/>
                  </a:cubicBezTo>
                  <a:cubicBezTo>
                    <a:pt x="137" y="139"/>
                    <a:pt x="138" y="140"/>
                    <a:pt x="138" y="147"/>
                  </a:cubicBezTo>
                  <a:cubicBezTo>
                    <a:pt x="138" y="199"/>
                    <a:pt x="138" y="199"/>
                    <a:pt x="138" y="199"/>
                  </a:cubicBezTo>
                  <a:cubicBezTo>
                    <a:pt x="89" y="199"/>
                    <a:pt x="89" y="199"/>
                    <a:pt x="89" y="199"/>
                  </a:cubicBezTo>
                  <a:lnTo>
                    <a:pt x="89" y="149"/>
                  </a:lnTo>
                  <a:close/>
                  <a:moveTo>
                    <a:pt x="200" y="221"/>
                  </a:moveTo>
                  <a:cubicBezTo>
                    <a:pt x="200" y="221"/>
                    <a:pt x="200" y="221"/>
                    <a:pt x="200" y="221"/>
                  </a:cubicBezTo>
                  <a:cubicBezTo>
                    <a:pt x="374" y="221"/>
                    <a:pt x="374" y="221"/>
                    <a:pt x="374" y="221"/>
                  </a:cubicBezTo>
                  <a:cubicBezTo>
                    <a:pt x="374" y="224"/>
                    <a:pt x="375" y="228"/>
                    <a:pt x="376" y="231"/>
                  </a:cubicBezTo>
                  <a:cubicBezTo>
                    <a:pt x="294" y="231"/>
                    <a:pt x="294" y="231"/>
                    <a:pt x="294" y="231"/>
                  </a:cubicBezTo>
                  <a:cubicBezTo>
                    <a:pt x="260" y="231"/>
                    <a:pt x="245" y="240"/>
                    <a:pt x="245" y="259"/>
                  </a:cubicBezTo>
                  <a:cubicBezTo>
                    <a:pt x="245" y="266"/>
                    <a:pt x="248" y="272"/>
                    <a:pt x="254" y="277"/>
                  </a:cubicBezTo>
                  <a:cubicBezTo>
                    <a:pt x="250" y="279"/>
                    <a:pt x="233" y="284"/>
                    <a:pt x="231" y="285"/>
                  </a:cubicBezTo>
                  <a:cubicBezTo>
                    <a:pt x="229" y="283"/>
                    <a:pt x="225" y="280"/>
                    <a:pt x="225" y="274"/>
                  </a:cubicBezTo>
                  <a:cubicBezTo>
                    <a:pt x="226" y="272"/>
                    <a:pt x="230" y="266"/>
                    <a:pt x="230" y="258"/>
                  </a:cubicBezTo>
                  <a:cubicBezTo>
                    <a:pt x="230" y="246"/>
                    <a:pt x="222" y="234"/>
                    <a:pt x="200" y="233"/>
                  </a:cubicBezTo>
                  <a:cubicBezTo>
                    <a:pt x="190" y="233"/>
                    <a:pt x="184" y="236"/>
                    <a:pt x="178" y="240"/>
                  </a:cubicBezTo>
                  <a:cubicBezTo>
                    <a:pt x="178" y="241"/>
                    <a:pt x="178" y="241"/>
                    <a:pt x="177" y="241"/>
                  </a:cubicBezTo>
                  <a:cubicBezTo>
                    <a:pt x="168" y="244"/>
                    <a:pt x="163" y="250"/>
                    <a:pt x="163" y="258"/>
                  </a:cubicBezTo>
                  <a:cubicBezTo>
                    <a:pt x="163" y="267"/>
                    <a:pt x="163" y="267"/>
                    <a:pt x="163" y="267"/>
                  </a:cubicBezTo>
                  <a:cubicBezTo>
                    <a:pt x="163" y="267"/>
                    <a:pt x="167" y="267"/>
                    <a:pt x="169" y="268"/>
                  </a:cubicBezTo>
                  <a:cubicBezTo>
                    <a:pt x="172" y="269"/>
                    <a:pt x="173" y="270"/>
                    <a:pt x="174" y="272"/>
                  </a:cubicBezTo>
                  <a:cubicBezTo>
                    <a:pt x="176" y="275"/>
                    <a:pt x="174" y="283"/>
                    <a:pt x="169" y="285"/>
                  </a:cubicBezTo>
                  <a:cubicBezTo>
                    <a:pt x="167" y="284"/>
                    <a:pt x="150" y="279"/>
                    <a:pt x="146" y="277"/>
                  </a:cubicBezTo>
                  <a:cubicBezTo>
                    <a:pt x="152" y="272"/>
                    <a:pt x="156" y="266"/>
                    <a:pt x="156" y="259"/>
                  </a:cubicBezTo>
                  <a:cubicBezTo>
                    <a:pt x="156" y="240"/>
                    <a:pt x="141" y="231"/>
                    <a:pt x="106" y="231"/>
                  </a:cubicBezTo>
                  <a:cubicBezTo>
                    <a:pt x="26" y="231"/>
                    <a:pt x="26" y="231"/>
                    <a:pt x="26" y="231"/>
                  </a:cubicBezTo>
                  <a:cubicBezTo>
                    <a:pt x="27" y="228"/>
                    <a:pt x="28" y="224"/>
                    <a:pt x="29" y="221"/>
                  </a:cubicBezTo>
                  <a:lnTo>
                    <a:pt x="200" y="221"/>
                  </a:lnTo>
                  <a:close/>
                  <a:moveTo>
                    <a:pt x="41" y="391"/>
                  </a:moveTo>
                  <a:cubicBezTo>
                    <a:pt x="38" y="379"/>
                    <a:pt x="35" y="369"/>
                    <a:pt x="33" y="357"/>
                  </a:cubicBezTo>
                  <a:cubicBezTo>
                    <a:pt x="57" y="354"/>
                    <a:pt x="116" y="344"/>
                    <a:pt x="158" y="338"/>
                  </a:cubicBezTo>
                  <a:lnTo>
                    <a:pt x="41" y="391"/>
                  </a:lnTo>
                  <a:close/>
                  <a:moveTo>
                    <a:pt x="168" y="357"/>
                  </a:moveTo>
                  <a:cubicBezTo>
                    <a:pt x="145" y="391"/>
                    <a:pt x="145" y="391"/>
                    <a:pt x="145" y="391"/>
                  </a:cubicBezTo>
                  <a:cubicBezTo>
                    <a:pt x="95" y="391"/>
                    <a:pt x="95" y="391"/>
                    <a:pt x="95" y="391"/>
                  </a:cubicBezTo>
                  <a:lnTo>
                    <a:pt x="168" y="357"/>
                  </a:lnTo>
                  <a:close/>
                  <a:moveTo>
                    <a:pt x="47" y="413"/>
                  </a:moveTo>
                  <a:cubicBezTo>
                    <a:pt x="152" y="413"/>
                    <a:pt x="152" y="413"/>
                    <a:pt x="152" y="413"/>
                  </a:cubicBezTo>
                  <a:cubicBezTo>
                    <a:pt x="152" y="463"/>
                    <a:pt x="152" y="463"/>
                    <a:pt x="152" y="463"/>
                  </a:cubicBezTo>
                  <a:cubicBezTo>
                    <a:pt x="64" y="463"/>
                    <a:pt x="64" y="463"/>
                    <a:pt x="64" y="463"/>
                  </a:cubicBezTo>
                  <a:cubicBezTo>
                    <a:pt x="58" y="446"/>
                    <a:pt x="52" y="429"/>
                    <a:pt x="47" y="413"/>
                  </a:cubicBezTo>
                  <a:moveTo>
                    <a:pt x="152" y="650"/>
                  </a:moveTo>
                  <a:cubicBezTo>
                    <a:pt x="137" y="623"/>
                    <a:pt x="119" y="591"/>
                    <a:pt x="103" y="556"/>
                  </a:cubicBezTo>
                  <a:cubicBezTo>
                    <a:pt x="152" y="556"/>
                    <a:pt x="152" y="556"/>
                    <a:pt x="152" y="556"/>
                  </a:cubicBezTo>
                  <a:lnTo>
                    <a:pt x="152" y="650"/>
                  </a:lnTo>
                  <a:close/>
                  <a:moveTo>
                    <a:pt x="249" y="650"/>
                  </a:moveTo>
                  <a:cubicBezTo>
                    <a:pt x="249" y="556"/>
                    <a:pt x="249" y="556"/>
                    <a:pt x="249" y="556"/>
                  </a:cubicBezTo>
                  <a:cubicBezTo>
                    <a:pt x="299" y="556"/>
                    <a:pt x="299" y="556"/>
                    <a:pt x="299" y="556"/>
                  </a:cubicBezTo>
                  <a:cubicBezTo>
                    <a:pt x="282" y="591"/>
                    <a:pt x="265" y="623"/>
                    <a:pt x="249" y="650"/>
                  </a:cubicBezTo>
                  <a:moveTo>
                    <a:pt x="327" y="492"/>
                  </a:moveTo>
                  <a:cubicBezTo>
                    <a:pt x="321" y="507"/>
                    <a:pt x="314" y="520"/>
                    <a:pt x="308" y="534"/>
                  </a:cubicBezTo>
                  <a:cubicBezTo>
                    <a:pt x="238" y="534"/>
                    <a:pt x="238" y="534"/>
                    <a:pt x="238" y="534"/>
                  </a:cubicBezTo>
                  <a:cubicBezTo>
                    <a:pt x="227" y="534"/>
                    <a:pt x="227" y="534"/>
                    <a:pt x="227" y="534"/>
                  </a:cubicBezTo>
                  <a:cubicBezTo>
                    <a:pt x="227" y="684"/>
                    <a:pt x="227" y="684"/>
                    <a:pt x="227" y="684"/>
                  </a:cubicBezTo>
                  <a:cubicBezTo>
                    <a:pt x="219" y="695"/>
                    <a:pt x="212" y="704"/>
                    <a:pt x="206" y="711"/>
                  </a:cubicBezTo>
                  <a:cubicBezTo>
                    <a:pt x="204" y="712"/>
                    <a:pt x="202" y="715"/>
                    <a:pt x="200" y="716"/>
                  </a:cubicBezTo>
                  <a:cubicBezTo>
                    <a:pt x="199" y="715"/>
                    <a:pt x="196" y="712"/>
                    <a:pt x="194" y="711"/>
                  </a:cubicBezTo>
                  <a:cubicBezTo>
                    <a:pt x="188" y="704"/>
                    <a:pt x="182" y="695"/>
                    <a:pt x="173" y="684"/>
                  </a:cubicBezTo>
                  <a:cubicBezTo>
                    <a:pt x="173" y="534"/>
                    <a:pt x="173" y="534"/>
                    <a:pt x="173" y="534"/>
                  </a:cubicBezTo>
                  <a:cubicBezTo>
                    <a:pt x="163" y="534"/>
                    <a:pt x="163" y="534"/>
                    <a:pt x="163" y="534"/>
                  </a:cubicBezTo>
                  <a:cubicBezTo>
                    <a:pt x="93" y="534"/>
                    <a:pt x="93" y="534"/>
                    <a:pt x="93" y="534"/>
                  </a:cubicBezTo>
                  <a:cubicBezTo>
                    <a:pt x="87" y="520"/>
                    <a:pt x="81" y="507"/>
                    <a:pt x="75" y="492"/>
                  </a:cubicBezTo>
                  <a:cubicBezTo>
                    <a:pt x="74" y="490"/>
                    <a:pt x="73" y="487"/>
                    <a:pt x="72" y="484"/>
                  </a:cubicBezTo>
                  <a:cubicBezTo>
                    <a:pt x="173" y="484"/>
                    <a:pt x="173" y="484"/>
                    <a:pt x="173" y="484"/>
                  </a:cubicBezTo>
                  <a:cubicBezTo>
                    <a:pt x="173" y="413"/>
                    <a:pt x="173" y="413"/>
                    <a:pt x="173" y="413"/>
                  </a:cubicBezTo>
                  <a:cubicBezTo>
                    <a:pt x="200" y="413"/>
                    <a:pt x="200" y="413"/>
                    <a:pt x="200" y="413"/>
                  </a:cubicBezTo>
                  <a:cubicBezTo>
                    <a:pt x="227" y="413"/>
                    <a:pt x="227" y="413"/>
                    <a:pt x="227" y="413"/>
                  </a:cubicBezTo>
                  <a:cubicBezTo>
                    <a:pt x="227" y="484"/>
                    <a:pt x="227" y="484"/>
                    <a:pt x="227" y="484"/>
                  </a:cubicBezTo>
                  <a:cubicBezTo>
                    <a:pt x="330" y="484"/>
                    <a:pt x="330" y="484"/>
                    <a:pt x="330" y="484"/>
                  </a:cubicBezTo>
                  <a:cubicBezTo>
                    <a:pt x="329" y="487"/>
                    <a:pt x="328" y="490"/>
                    <a:pt x="327" y="492"/>
                  </a:cubicBezTo>
                  <a:moveTo>
                    <a:pt x="171" y="391"/>
                  </a:moveTo>
                  <a:cubicBezTo>
                    <a:pt x="189" y="364"/>
                    <a:pt x="189" y="364"/>
                    <a:pt x="189" y="364"/>
                  </a:cubicBezTo>
                  <a:cubicBezTo>
                    <a:pt x="189" y="391"/>
                    <a:pt x="189" y="391"/>
                    <a:pt x="189" y="391"/>
                  </a:cubicBezTo>
                  <a:lnTo>
                    <a:pt x="171" y="391"/>
                  </a:lnTo>
                  <a:close/>
                  <a:moveTo>
                    <a:pt x="211" y="391"/>
                  </a:moveTo>
                  <a:cubicBezTo>
                    <a:pt x="211" y="364"/>
                    <a:pt x="211" y="364"/>
                    <a:pt x="211" y="364"/>
                  </a:cubicBezTo>
                  <a:cubicBezTo>
                    <a:pt x="230" y="391"/>
                    <a:pt x="230" y="391"/>
                    <a:pt x="230" y="391"/>
                  </a:cubicBezTo>
                  <a:lnTo>
                    <a:pt x="211" y="391"/>
                  </a:lnTo>
                  <a:close/>
                  <a:moveTo>
                    <a:pt x="338" y="463"/>
                  </a:moveTo>
                  <a:cubicBezTo>
                    <a:pt x="249" y="463"/>
                    <a:pt x="249" y="463"/>
                    <a:pt x="249" y="463"/>
                  </a:cubicBezTo>
                  <a:cubicBezTo>
                    <a:pt x="249" y="413"/>
                    <a:pt x="249" y="413"/>
                    <a:pt x="249" y="413"/>
                  </a:cubicBezTo>
                  <a:cubicBezTo>
                    <a:pt x="355" y="413"/>
                    <a:pt x="355" y="413"/>
                    <a:pt x="355" y="413"/>
                  </a:cubicBezTo>
                  <a:cubicBezTo>
                    <a:pt x="350" y="429"/>
                    <a:pt x="344" y="446"/>
                    <a:pt x="338" y="463"/>
                  </a:cubicBezTo>
                  <a:moveTo>
                    <a:pt x="232" y="357"/>
                  </a:moveTo>
                  <a:cubicBezTo>
                    <a:pt x="307" y="391"/>
                    <a:pt x="307" y="391"/>
                    <a:pt x="307" y="391"/>
                  </a:cubicBezTo>
                  <a:cubicBezTo>
                    <a:pt x="256" y="391"/>
                    <a:pt x="256" y="391"/>
                    <a:pt x="256" y="391"/>
                  </a:cubicBezTo>
                  <a:lnTo>
                    <a:pt x="232" y="357"/>
                  </a:lnTo>
                  <a:close/>
                  <a:moveTo>
                    <a:pt x="361" y="391"/>
                  </a:moveTo>
                  <a:cubicBezTo>
                    <a:pt x="361" y="391"/>
                    <a:pt x="361" y="391"/>
                    <a:pt x="361" y="391"/>
                  </a:cubicBezTo>
                  <a:cubicBezTo>
                    <a:pt x="244" y="338"/>
                    <a:pt x="244" y="338"/>
                    <a:pt x="244" y="338"/>
                  </a:cubicBezTo>
                  <a:cubicBezTo>
                    <a:pt x="285" y="344"/>
                    <a:pt x="345" y="354"/>
                    <a:pt x="369" y="357"/>
                  </a:cubicBezTo>
                  <a:cubicBezTo>
                    <a:pt x="367" y="369"/>
                    <a:pt x="364" y="379"/>
                    <a:pt x="361" y="391"/>
                  </a:cubicBezTo>
                  <a:moveTo>
                    <a:pt x="374" y="336"/>
                  </a:moveTo>
                  <a:cubicBezTo>
                    <a:pt x="235" y="315"/>
                    <a:pt x="235" y="315"/>
                    <a:pt x="235" y="315"/>
                  </a:cubicBezTo>
                  <a:cubicBezTo>
                    <a:pt x="236" y="319"/>
                    <a:pt x="238" y="324"/>
                    <a:pt x="238" y="329"/>
                  </a:cubicBezTo>
                  <a:cubicBezTo>
                    <a:pt x="238" y="348"/>
                    <a:pt x="222" y="364"/>
                    <a:pt x="201" y="364"/>
                  </a:cubicBezTo>
                  <a:cubicBezTo>
                    <a:pt x="200" y="364"/>
                    <a:pt x="200" y="364"/>
                    <a:pt x="200" y="364"/>
                  </a:cubicBezTo>
                  <a:cubicBezTo>
                    <a:pt x="199" y="364"/>
                    <a:pt x="199" y="364"/>
                    <a:pt x="199" y="364"/>
                  </a:cubicBezTo>
                  <a:cubicBezTo>
                    <a:pt x="179" y="364"/>
                    <a:pt x="164" y="348"/>
                    <a:pt x="164" y="329"/>
                  </a:cubicBezTo>
                  <a:cubicBezTo>
                    <a:pt x="164" y="324"/>
                    <a:pt x="165" y="319"/>
                    <a:pt x="167" y="315"/>
                  </a:cubicBezTo>
                  <a:cubicBezTo>
                    <a:pt x="29" y="336"/>
                    <a:pt x="29" y="336"/>
                    <a:pt x="29" y="336"/>
                  </a:cubicBezTo>
                  <a:cubicBezTo>
                    <a:pt x="24" y="313"/>
                    <a:pt x="22" y="292"/>
                    <a:pt x="22" y="272"/>
                  </a:cubicBezTo>
                  <a:cubicBezTo>
                    <a:pt x="22" y="265"/>
                    <a:pt x="23" y="259"/>
                    <a:pt x="23" y="252"/>
                  </a:cubicBezTo>
                  <a:cubicBezTo>
                    <a:pt x="106" y="252"/>
                    <a:pt x="106" y="252"/>
                    <a:pt x="106" y="252"/>
                  </a:cubicBezTo>
                  <a:cubicBezTo>
                    <a:pt x="129" y="252"/>
                    <a:pt x="131" y="255"/>
                    <a:pt x="132" y="256"/>
                  </a:cubicBezTo>
                  <a:cubicBezTo>
                    <a:pt x="133" y="257"/>
                    <a:pt x="134" y="261"/>
                    <a:pt x="132" y="262"/>
                  </a:cubicBezTo>
                  <a:cubicBezTo>
                    <a:pt x="126" y="265"/>
                    <a:pt x="119" y="269"/>
                    <a:pt x="119" y="280"/>
                  </a:cubicBezTo>
                  <a:cubicBezTo>
                    <a:pt x="119" y="280"/>
                    <a:pt x="119" y="280"/>
                    <a:pt x="119" y="280"/>
                  </a:cubicBezTo>
                  <a:cubicBezTo>
                    <a:pt x="119" y="289"/>
                    <a:pt x="127" y="293"/>
                    <a:pt x="145" y="300"/>
                  </a:cubicBezTo>
                  <a:cubicBezTo>
                    <a:pt x="151" y="302"/>
                    <a:pt x="170" y="309"/>
                    <a:pt x="170" y="309"/>
                  </a:cubicBezTo>
                  <a:cubicBezTo>
                    <a:pt x="174" y="307"/>
                    <a:pt x="174" y="307"/>
                    <a:pt x="174" y="307"/>
                  </a:cubicBezTo>
                  <a:cubicBezTo>
                    <a:pt x="180" y="304"/>
                    <a:pt x="194" y="295"/>
                    <a:pt x="194" y="278"/>
                  </a:cubicBezTo>
                  <a:cubicBezTo>
                    <a:pt x="194" y="276"/>
                    <a:pt x="194" y="275"/>
                    <a:pt x="194" y="273"/>
                  </a:cubicBezTo>
                  <a:cubicBezTo>
                    <a:pt x="194" y="271"/>
                    <a:pt x="193" y="269"/>
                    <a:pt x="192" y="268"/>
                  </a:cubicBezTo>
                  <a:cubicBezTo>
                    <a:pt x="192" y="268"/>
                    <a:pt x="192" y="268"/>
                    <a:pt x="192" y="268"/>
                  </a:cubicBezTo>
                  <a:cubicBezTo>
                    <a:pt x="189" y="262"/>
                    <a:pt x="185" y="260"/>
                    <a:pt x="185" y="260"/>
                  </a:cubicBezTo>
                  <a:cubicBezTo>
                    <a:pt x="185" y="260"/>
                    <a:pt x="187" y="253"/>
                    <a:pt x="198" y="252"/>
                  </a:cubicBezTo>
                  <a:cubicBezTo>
                    <a:pt x="198" y="252"/>
                    <a:pt x="199" y="252"/>
                    <a:pt x="200" y="252"/>
                  </a:cubicBezTo>
                  <a:cubicBezTo>
                    <a:pt x="200" y="252"/>
                    <a:pt x="200" y="252"/>
                    <a:pt x="200" y="252"/>
                  </a:cubicBezTo>
                  <a:cubicBezTo>
                    <a:pt x="206" y="252"/>
                    <a:pt x="210" y="256"/>
                    <a:pt x="210" y="262"/>
                  </a:cubicBezTo>
                  <a:cubicBezTo>
                    <a:pt x="210" y="268"/>
                    <a:pt x="205" y="270"/>
                    <a:pt x="205" y="278"/>
                  </a:cubicBezTo>
                  <a:cubicBezTo>
                    <a:pt x="205" y="295"/>
                    <a:pt x="219" y="304"/>
                    <a:pt x="226" y="307"/>
                  </a:cubicBezTo>
                  <a:cubicBezTo>
                    <a:pt x="230" y="309"/>
                    <a:pt x="230" y="309"/>
                    <a:pt x="230" y="309"/>
                  </a:cubicBezTo>
                  <a:cubicBezTo>
                    <a:pt x="230" y="309"/>
                    <a:pt x="249" y="302"/>
                    <a:pt x="255" y="300"/>
                  </a:cubicBezTo>
                  <a:cubicBezTo>
                    <a:pt x="274" y="293"/>
                    <a:pt x="281" y="289"/>
                    <a:pt x="281" y="280"/>
                  </a:cubicBezTo>
                  <a:cubicBezTo>
                    <a:pt x="281" y="280"/>
                    <a:pt x="281" y="280"/>
                    <a:pt x="281" y="280"/>
                  </a:cubicBezTo>
                  <a:cubicBezTo>
                    <a:pt x="281" y="269"/>
                    <a:pt x="274" y="265"/>
                    <a:pt x="269" y="262"/>
                  </a:cubicBezTo>
                  <a:cubicBezTo>
                    <a:pt x="266" y="261"/>
                    <a:pt x="267" y="257"/>
                    <a:pt x="269" y="256"/>
                  </a:cubicBezTo>
                  <a:cubicBezTo>
                    <a:pt x="270" y="255"/>
                    <a:pt x="272" y="252"/>
                    <a:pt x="294" y="252"/>
                  </a:cubicBezTo>
                  <a:cubicBezTo>
                    <a:pt x="379" y="252"/>
                    <a:pt x="379" y="252"/>
                    <a:pt x="379" y="252"/>
                  </a:cubicBezTo>
                  <a:cubicBezTo>
                    <a:pt x="379" y="259"/>
                    <a:pt x="380" y="265"/>
                    <a:pt x="380" y="272"/>
                  </a:cubicBezTo>
                  <a:cubicBezTo>
                    <a:pt x="380" y="292"/>
                    <a:pt x="378" y="313"/>
                    <a:pt x="374" y="33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683732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ernatieve 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942026"/>
            <a:ext cx="7452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427086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21500" y="3708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2657578"/>
            <a:ext cx="5346157" cy="6350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Rechthoek 8"/>
          <p:cNvSpPr/>
          <p:nvPr/>
        </p:nvSpPr>
        <p:spPr>
          <a:xfrm>
            <a:off x="522000" y="468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Picture 2" descr="D:\Work\UMC St Radboud\Templates\PP-sjabloon\Amalia kinderziekenhuis\Radboudumc_AMALIA_67,5mm_RGB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62" y="4130996"/>
            <a:ext cx="2446088" cy="55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25514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8" name="Rechthoek 7"/>
          <p:cNvSpPr/>
          <p:nvPr/>
        </p:nvSpPr>
        <p:spPr>
          <a:xfrm>
            <a:off x="521500" y="468000"/>
            <a:ext cx="8100000" cy="2905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942026"/>
            <a:ext cx="7452000" cy="533400"/>
          </a:xfrm>
        </p:spPr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427086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bg2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21500" y="3708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1" y="2657578"/>
            <a:ext cx="5346157" cy="6350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0" name="Picture 2" descr="D:\Work\UMC St Radboud\Templates\PP-sjabloon\Amalia kinderziekenhuis\Radboudumc_AMALIA_67,5mm_RGB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62" y="4130997"/>
            <a:ext cx="2446088" cy="55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79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7149"/>
            <a:ext cx="8100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5CC9F145-E8EB-45A0-802F-B50D77C39934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0FD5842B-2D68-4290-8F02-9F22061F5E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1739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7149"/>
            <a:ext cx="8100000" cy="533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5CC9F145-E8EB-45A0-802F-B50D77C39934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0FD5842B-2D68-4290-8F02-9F22061F5E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3258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ofdstu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CC9F145-E8EB-45A0-802F-B50D77C39934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FD5842B-2D68-4290-8F02-9F22061F5E0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Ondertitel 2"/>
          <p:cNvSpPr>
            <a:spLocks noGrp="1"/>
          </p:cNvSpPr>
          <p:nvPr>
            <p:ph type="subTitle" idx="1"/>
          </p:nvPr>
        </p:nvSpPr>
        <p:spPr>
          <a:xfrm>
            <a:off x="522000" y="1526001"/>
            <a:ext cx="8100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580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grafiek 8"/>
          <p:cNvSpPr>
            <a:spLocks noGrp="1"/>
          </p:cNvSpPr>
          <p:nvPr>
            <p:ph type="chart" sz="quarter" idx="13"/>
          </p:nvPr>
        </p:nvSpPr>
        <p:spPr>
          <a:xfrm>
            <a:off x="4647601" y="1526400"/>
            <a:ext cx="39749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grafiek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527182"/>
            <a:ext cx="4039200" cy="282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5CC9F145-E8EB-45A0-802F-B50D77C39934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0FD5842B-2D68-4290-8F02-9F22061F5E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3674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526400"/>
            <a:ext cx="4039200" cy="282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4647601" y="1526400"/>
            <a:ext cx="39749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5CC9F145-E8EB-45A0-802F-B50D77C39934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0FD5842B-2D68-4290-8F02-9F22061F5E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30078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1" y="1526400"/>
            <a:ext cx="81010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5CC9F145-E8EB-45A0-802F-B50D77C39934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0FD5842B-2D68-4290-8F02-9F22061F5E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6356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1" y="444698"/>
            <a:ext cx="8101000" cy="3909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5CC9F145-E8EB-45A0-802F-B50D77C39934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0FD5842B-2D68-4290-8F02-9F22061F5E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51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7149"/>
            <a:ext cx="8100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211545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0" y="2"/>
            <a:ext cx="9144000" cy="514349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grpSp>
        <p:nvGrpSpPr>
          <p:cNvPr id="25" name="Groep 24"/>
          <p:cNvGrpSpPr/>
          <p:nvPr/>
        </p:nvGrpSpPr>
        <p:grpSpPr>
          <a:xfrm>
            <a:off x="5867400" y="4698207"/>
            <a:ext cx="2427288" cy="226220"/>
            <a:chOff x="5867400" y="6264275"/>
            <a:chExt cx="2427288" cy="301626"/>
          </a:xfrm>
        </p:grpSpPr>
        <p:sp>
          <p:nvSpPr>
            <p:cNvPr id="15" name="Freeform 10"/>
            <p:cNvSpPr>
              <a:spLocks noEditPoints="1"/>
            </p:cNvSpPr>
            <p:nvPr/>
          </p:nvSpPr>
          <p:spPr bwMode="auto">
            <a:xfrm>
              <a:off x="5867400" y="6264275"/>
              <a:ext cx="258763" cy="295275"/>
            </a:xfrm>
            <a:custGeom>
              <a:avLst/>
              <a:gdLst>
                <a:gd name="T0" fmla="*/ 389 w 407"/>
                <a:gd name="T1" fmla="*/ 424 h 463"/>
                <a:gd name="T2" fmla="*/ 352 w 407"/>
                <a:gd name="T3" fmla="*/ 397 h 463"/>
                <a:gd name="T4" fmla="*/ 248 w 407"/>
                <a:gd name="T5" fmla="*/ 229 h 463"/>
                <a:gd name="T6" fmla="*/ 346 w 407"/>
                <a:gd name="T7" fmla="*/ 108 h 463"/>
                <a:gd name="T8" fmla="*/ 185 w 407"/>
                <a:gd name="T9" fmla="*/ 0 h 463"/>
                <a:gd name="T10" fmla="*/ 8 w 407"/>
                <a:gd name="T11" fmla="*/ 0 h 463"/>
                <a:gd name="T12" fmla="*/ 0 w 407"/>
                <a:gd name="T13" fmla="*/ 11 h 463"/>
                <a:gd name="T14" fmla="*/ 0 w 407"/>
                <a:gd name="T15" fmla="*/ 24 h 463"/>
                <a:gd name="T16" fmla="*/ 17 w 407"/>
                <a:gd name="T17" fmla="*/ 39 h 463"/>
                <a:gd name="T18" fmla="*/ 46 w 407"/>
                <a:gd name="T19" fmla="*/ 47 h 463"/>
                <a:gd name="T20" fmla="*/ 46 w 407"/>
                <a:gd name="T21" fmla="*/ 417 h 463"/>
                <a:gd name="T22" fmla="*/ 17 w 407"/>
                <a:gd name="T23" fmla="*/ 424 h 463"/>
                <a:gd name="T24" fmla="*/ 0 w 407"/>
                <a:gd name="T25" fmla="*/ 440 h 463"/>
                <a:gd name="T26" fmla="*/ 0 w 407"/>
                <a:gd name="T27" fmla="*/ 453 h 463"/>
                <a:gd name="T28" fmla="*/ 8 w 407"/>
                <a:gd name="T29" fmla="*/ 463 h 463"/>
                <a:gd name="T30" fmla="*/ 167 w 407"/>
                <a:gd name="T31" fmla="*/ 463 h 463"/>
                <a:gd name="T32" fmla="*/ 176 w 407"/>
                <a:gd name="T33" fmla="*/ 453 h 463"/>
                <a:gd name="T34" fmla="*/ 176 w 407"/>
                <a:gd name="T35" fmla="*/ 440 h 463"/>
                <a:gd name="T36" fmla="*/ 158 w 407"/>
                <a:gd name="T37" fmla="*/ 424 h 463"/>
                <a:gd name="T38" fmla="*/ 129 w 407"/>
                <a:gd name="T39" fmla="*/ 417 h 463"/>
                <a:gd name="T40" fmla="*/ 129 w 407"/>
                <a:gd name="T41" fmla="*/ 242 h 463"/>
                <a:gd name="T42" fmla="*/ 171 w 407"/>
                <a:gd name="T43" fmla="*/ 242 h 463"/>
                <a:gd name="T44" fmla="*/ 287 w 407"/>
                <a:gd name="T45" fmla="*/ 452 h 463"/>
                <a:gd name="T46" fmla="*/ 309 w 407"/>
                <a:gd name="T47" fmla="*/ 463 h 463"/>
                <a:gd name="T48" fmla="*/ 398 w 407"/>
                <a:gd name="T49" fmla="*/ 463 h 463"/>
                <a:gd name="T50" fmla="*/ 407 w 407"/>
                <a:gd name="T51" fmla="*/ 453 h 463"/>
                <a:gd name="T52" fmla="*/ 407 w 407"/>
                <a:gd name="T53" fmla="*/ 440 h 463"/>
                <a:gd name="T54" fmla="*/ 389 w 407"/>
                <a:gd name="T55" fmla="*/ 424 h 463"/>
                <a:gd name="T56" fmla="*/ 145 w 407"/>
                <a:gd name="T57" fmla="*/ 203 h 463"/>
                <a:gd name="T58" fmla="*/ 130 w 407"/>
                <a:gd name="T59" fmla="*/ 203 h 463"/>
                <a:gd name="T60" fmla="*/ 130 w 407"/>
                <a:gd name="T61" fmla="*/ 43 h 463"/>
                <a:gd name="T62" fmla="*/ 162 w 407"/>
                <a:gd name="T63" fmla="*/ 43 h 463"/>
                <a:gd name="T64" fmla="*/ 257 w 407"/>
                <a:gd name="T65" fmla="*/ 121 h 463"/>
                <a:gd name="T66" fmla="*/ 145 w 407"/>
                <a:gd name="T67" fmla="*/ 20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463">
                  <a:moveTo>
                    <a:pt x="389" y="424"/>
                  </a:moveTo>
                  <a:cubicBezTo>
                    <a:pt x="371" y="420"/>
                    <a:pt x="367" y="417"/>
                    <a:pt x="352" y="397"/>
                  </a:cubicBezTo>
                  <a:cubicBezTo>
                    <a:pt x="330" y="367"/>
                    <a:pt x="278" y="292"/>
                    <a:pt x="248" y="229"/>
                  </a:cubicBezTo>
                  <a:cubicBezTo>
                    <a:pt x="304" y="209"/>
                    <a:pt x="346" y="170"/>
                    <a:pt x="346" y="108"/>
                  </a:cubicBezTo>
                  <a:cubicBezTo>
                    <a:pt x="346" y="20"/>
                    <a:pt x="261" y="0"/>
                    <a:pt x="18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5"/>
                    <a:pt x="4" y="35"/>
                    <a:pt x="17" y="3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17"/>
                    <a:pt x="46" y="417"/>
                    <a:pt x="46" y="417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4" y="428"/>
                    <a:pt x="0" y="429"/>
                    <a:pt x="0" y="440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0" y="459"/>
                    <a:pt x="1" y="463"/>
                    <a:pt x="8" y="463"/>
                  </a:cubicBezTo>
                  <a:cubicBezTo>
                    <a:pt x="167" y="463"/>
                    <a:pt x="167" y="463"/>
                    <a:pt x="167" y="463"/>
                  </a:cubicBezTo>
                  <a:cubicBezTo>
                    <a:pt x="175" y="463"/>
                    <a:pt x="176" y="459"/>
                    <a:pt x="176" y="453"/>
                  </a:cubicBezTo>
                  <a:cubicBezTo>
                    <a:pt x="176" y="440"/>
                    <a:pt x="176" y="440"/>
                    <a:pt x="176" y="440"/>
                  </a:cubicBezTo>
                  <a:cubicBezTo>
                    <a:pt x="176" y="429"/>
                    <a:pt x="172" y="428"/>
                    <a:pt x="158" y="424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201" y="311"/>
                    <a:pt x="266" y="424"/>
                    <a:pt x="287" y="452"/>
                  </a:cubicBezTo>
                  <a:cubicBezTo>
                    <a:pt x="295" y="463"/>
                    <a:pt x="298" y="463"/>
                    <a:pt x="309" y="463"/>
                  </a:cubicBezTo>
                  <a:cubicBezTo>
                    <a:pt x="398" y="463"/>
                    <a:pt x="398" y="463"/>
                    <a:pt x="398" y="463"/>
                  </a:cubicBezTo>
                  <a:cubicBezTo>
                    <a:pt x="406" y="463"/>
                    <a:pt x="407" y="459"/>
                    <a:pt x="407" y="453"/>
                  </a:cubicBezTo>
                  <a:cubicBezTo>
                    <a:pt x="407" y="440"/>
                    <a:pt x="407" y="440"/>
                    <a:pt x="407" y="440"/>
                  </a:cubicBezTo>
                  <a:cubicBezTo>
                    <a:pt x="407" y="427"/>
                    <a:pt x="400" y="428"/>
                    <a:pt x="389" y="424"/>
                  </a:cubicBezTo>
                  <a:close/>
                  <a:moveTo>
                    <a:pt x="145" y="203"/>
                  </a:moveTo>
                  <a:cubicBezTo>
                    <a:pt x="130" y="203"/>
                    <a:pt x="130" y="203"/>
                    <a:pt x="130" y="203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222" y="43"/>
                    <a:pt x="257" y="66"/>
                    <a:pt x="257" y="121"/>
                  </a:cubicBezTo>
                  <a:cubicBezTo>
                    <a:pt x="257" y="189"/>
                    <a:pt x="205" y="203"/>
                    <a:pt x="145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6350000" y="6264275"/>
              <a:ext cx="220663" cy="301625"/>
            </a:xfrm>
            <a:custGeom>
              <a:avLst/>
              <a:gdLst>
                <a:gd name="T0" fmla="*/ 331 w 348"/>
                <a:gd name="T1" fmla="*/ 428 h 473"/>
                <a:gd name="T2" fmla="*/ 299 w 348"/>
                <a:gd name="T3" fmla="*/ 418 h 473"/>
                <a:gd name="T4" fmla="*/ 299 w 348"/>
                <a:gd name="T5" fmla="*/ 16 h 473"/>
                <a:gd name="T6" fmla="*/ 284 w 348"/>
                <a:gd name="T7" fmla="*/ 0 h 473"/>
                <a:gd name="T8" fmla="*/ 186 w 348"/>
                <a:gd name="T9" fmla="*/ 0 h 473"/>
                <a:gd name="T10" fmla="*/ 178 w 348"/>
                <a:gd name="T11" fmla="*/ 11 h 473"/>
                <a:gd name="T12" fmla="*/ 178 w 348"/>
                <a:gd name="T13" fmla="*/ 19 h 473"/>
                <a:gd name="T14" fmla="*/ 196 w 348"/>
                <a:gd name="T15" fmla="*/ 36 h 473"/>
                <a:gd name="T16" fmla="*/ 227 w 348"/>
                <a:gd name="T17" fmla="*/ 45 h 473"/>
                <a:gd name="T18" fmla="*/ 227 w 348"/>
                <a:gd name="T19" fmla="*/ 158 h 473"/>
                <a:gd name="T20" fmla="*/ 153 w 348"/>
                <a:gd name="T21" fmla="*/ 133 h 473"/>
                <a:gd name="T22" fmla="*/ 0 w 348"/>
                <a:gd name="T23" fmla="*/ 313 h 473"/>
                <a:gd name="T24" fmla="*/ 123 w 348"/>
                <a:gd name="T25" fmla="*/ 473 h 473"/>
                <a:gd name="T26" fmla="*/ 227 w 348"/>
                <a:gd name="T27" fmla="*/ 420 h 473"/>
                <a:gd name="T28" fmla="*/ 227 w 348"/>
                <a:gd name="T29" fmla="*/ 447 h 473"/>
                <a:gd name="T30" fmla="*/ 242 w 348"/>
                <a:gd name="T31" fmla="*/ 463 h 473"/>
                <a:gd name="T32" fmla="*/ 340 w 348"/>
                <a:gd name="T33" fmla="*/ 463 h 473"/>
                <a:gd name="T34" fmla="*/ 348 w 348"/>
                <a:gd name="T35" fmla="*/ 453 h 473"/>
                <a:gd name="T36" fmla="*/ 348 w 348"/>
                <a:gd name="T37" fmla="*/ 444 h 473"/>
                <a:gd name="T38" fmla="*/ 331 w 348"/>
                <a:gd name="T39" fmla="*/ 428 h 473"/>
                <a:gd name="T40" fmla="*/ 227 w 348"/>
                <a:gd name="T41" fmla="*/ 379 h 473"/>
                <a:gd name="T42" fmla="*/ 153 w 348"/>
                <a:gd name="T43" fmla="*/ 418 h 473"/>
                <a:gd name="T44" fmla="*/ 77 w 348"/>
                <a:gd name="T45" fmla="*/ 299 h 473"/>
                <a:gd name="T46" fmla="*/ 158 w 348"/>
                <a:gd name="T47" fmla="*/ 179 h 473"/>
                <a:gd name="T48" fmla="*/ 227 w 348"/>
                <a:gd name="T49" fmla="*/ 299 h 473"/>
                <a:gd name="T50" fmla="*/ 227 w 348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8" h="473">
                  <a:moveTo>
                    <a:pt x="331" y="428"/>
                  </a:moveTo>
                  <a:cubicBezTo>
                    <a:pt x="299" y="418"/>
                    <a:pt x="299" y="418"/>
                    <a:pt x="299" y="418"/>
                  </a:cubicBezTo>
                  <a:cubicBezTo>
                    <a:pt x="299" y="16"/>
                    <a:pt x="299" y="16"/>
                    <a:pt x="299" y="16"/>
                  </a:cubicBezTo>
                  <a:cubicBezTo>
                    <a:pt x="299" y="6"/>
                    <a:pt x="296" y="0"/>
                    <a:pt x="28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5" y="148"/>
                    <a:pt x="190" y="133"/>
                    <a:pt x="153" y="133"/>
                  </a:cubicBezTo>
                  <a:cubicBezTo>
                    <a:pt x="81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8" y="459"/>
                    <a:pt x="348" y="453"/>
                  </a:cubicBezTo>
                  <a:cubicBezTo>
                    <a:pt x="348" y="444"/>
                    <a:pt x="348" y="444"/>
                    <a:pt x="348" y="444"/>
                  </a:cubicBezTo>
                  <a:cubicBezTo>
                    <a:pt x="348" y="432"/>
                    <a:pt x="344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5" y="401"/>
                    <a:pt x="181" y="418"/>
                    <a:pt x="153" y="418"/>
                  </a:cubicBezTo>
                  <a:cubicBezTo>
                    <a:pt x="100" y="418"/>
                    <a:pt x="77" y="362"/>
                    <a:pt x="77" y="299"/>
                  </a:cubicBezTo>
                  <a:cubicBezTo>
                    <a:pt x="77" y="225"/>
                    <a:pt x="109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7032625" y="6354763"/>
              <a:ext cx="234950" cy="211138"/>
            </a:xfrm>
            <a:custGeom>
              <a:avLst/>
              <a:gdLst>
                <a:gd name="T0" fmla="*/ 323 w 372"/>
                <a:gd name="T1" fmla="*/ 15 h 330"/>
                <a:gd name="T2" fmla="*/ 308 w 372"/>
                <a:gd name="T3" fmla="*/ 0 h 330"/>
                <a:gd name="T4" fmla="*/ 210 w 372"/>
                <a:gd name="T5" fmla="*/ 0 h 330"/>
                <a:gd name="T6" fmla="*/ 202 w 372"/>
                <a:gd name="T7" fmla="*/ 10 h 330"/>
                <a:gd name="T8" fmla="*/ 202 w 372"/>
                <a:gd name="T9" fmla="*/ 19 h 330"/>
                <a:gd name="T10" fmla="*/ 219 w 372"/>
                <a:gd name="T11" fmla="*/ 35 h 330"/>
                <a:gd name="T12" fmla="*/ 251 w 372"/>
                <a:gd name="T13" fmla="*/ 44 h 330"/>
                <a:gd name="T14" fmla="*/ 251 w 372"/>
                <a:gd name="T15" fmla="*/ 236 h 330"/>
                <a:gd name="T16" fmla="*/ 176 w 372"/>
                <a:gd name="T17" fmla="*/ 275 h 330"/>
                <a:gd name="T18" fmla="*/ 121 w 372"/>
                <a:gd name="T19" fmla="*/ 169 h 330"/>
                <a:gd name="T20" fmla="*/ 121 w 372"/>
                <a:gd name="T21" fmla="*/ 15 h 330"/>
                <a:gd name="T22" fmla="*/ 106 w 372"/>
                <a:gd name="T23" fmla="*/ 0 h 330"/>
                <a:gd name="T24" fmla="*/ 8 w 372"/>
                <a:gd name="T25" fmla="*/ 0 h 330"/>
                <a:gd name="T26" fmla="*/ 0 w 372"/>
                <a:gd name="T27" fmla="*/ 10 h 330"/>
                <a:gd name="T28" fmla="*/ 0 w 372"/>
                <a:gd name="T29" fmla="*/ 19 h 330"/>
                <a:gd name="T30" fmla="*/ 18 w 372"/>
                <a:gd name="T31" fmla="*/ 35 h 330"/>
                <a:gd name="T32" fmla="*/ 49 w 372"/>
                <a:gd name="T33" fmla="*/ 44 h 330"/>
                <a:gd name="T34" fmla="*/ 49 w 372"/>
                <a:gd name="T35" fmla="*/ 207 h 330"/>
                <a:gd name="T36" fmla="*/ 145 w 372"/>
                <a:gd name="T37" fmla="*/ 330 h 330"/>
                <a:gd name="T38" fmla="*/ 251 w 372"/>
                <a:gd name="T39" fmla="*/ 277 h 330"/>
                <a:gd name="T40" fmla="*/ 251 w 372"/>
                <a:gd name="T41" fmla="*/ 304 h 330"/>
                <a:gd name="T42" fmla="*/ 266 w 372"/>
                <a:gd name="T43" fmla="*/ 320 h 330"/>
                <a:gd name="T44" fmla="*/ 364 w 372"/>
                <a:gd name="T45" fmla="*/ 320 h 330"/>
                <a:gd name="T46" fmla="*/ 372 w 372"/>
                <a:gd name="T47" fmla="*/ 310 h 330"/>
                <a:gd name="T48" fmla="*/ 372 w 372"/>
                <a:gd name="T49" fmla="*/ 301 h 330"/>
                <a:gd name="T50" fmla="*/ 354 w 372"/>
                <a:gd name="T51" fmla="*/ 285 h 330"/>
                <a:gd name="T52" fmla="*/ 323 w 372"/>
                <a:gd name="T53" fmla="*/ 275 h 330"/>
                <a:gd name="T54" fmla="*/ 323 w 372"/>
                <a:gd name="T55" fmla="*/ 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2" h="330">
                  <a:moveTo>
                    <a:pt x="323" y="15"/>
                  </a:moveTo>
                  <a:cubicBezTo>
                    <a:pt x="323" y="6"/>
                    <a:pt x="320" y="0"/>
                    <a:pt x="308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2" y="0"/>
                    <a:pt x="202" y="4"/>
                    <a:pt x="202" y="10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31"/>
                    <a:pt x="206" y="31"/>
                    <a:pt x="219" y="3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1" y="236"/>
                    <a:pt x="251" y="236"/>
                    <a:pt x="251" y="236"/>
                  </a:cubicBezTo>
                  <a:cubicBezTo>
                    <a:pt x="224" y="264"/>
                    <a:pt x="204" y="275"/>
                    <a:pt x="176" y="275"/>
                  </a:cubicBezTo>
                  <a:cubicBezTo>
                    <a:pt x="125" y="275"/>
                    <a:pt x="121" y="236"/>
                    <a:pt x="121" y="169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1" y="6"/>
                    <a:pt x="118" y="0"/>
                    <a:pt x="10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309"/>
                    <a:pt x="96" y="330"/>
                    <a:pt x="145" y="330"/>
                  </a:cubicBezTo>
                  <a:cubicBezTo>
                    <a:pt x="188" y="330"/>
                    <a:pt x="220" y="312"/>
                    <a:pt x="251" y="277"/>
                  </a:cubicBezTo>
                  <a:cubicBezTo>
                    <a:pt x="251" y="304"/>
                    <a:pt x="251" y="304"/>
                    <a:pt x="251" y="304"/>
                  </a:cubicBezTo>
                  <a:cubicBezTo>
                    <a:pt x="251" y="314"/>
                    <a:pt x="254" y="320"/>
                    <a:pt x="266" y="320"/>
                  </a:cubicBezTo>
                  <a:cubicBezTo>
                    <a:pt x="364" y="320"/>
                    <a:pt x="364" y="320"/>
                    <a:pt x="364" y="320"/>
                  </a:cubicBezTo>
                  <a:cubicBezTo>
                    <a:pt x="371" y="320"/>
                    <a:pt x="372" y="316"/>
                    <a:pt x="372" y="310"/>
                  </a:cubicBezTo>
                  <a:cubicBezTo>
                    <a:pt x="372" y="301"/>
                    <a:pt x="372" y="301"/>
                    <a:pt x="372" y="301"/>
                  </a:cubicBezTo>
                  <a:cubicBezTo>
                    <a:pt x="372" y="289"/>
                    <a:pt x="368" y="289"/>
                    <a:pt x="354" y="285"/>
                  </a:cubicBezTo>
                  <a:cubicBezTo>
                    <a:pt x="323" y="275"/>
                    <a:pt x="323" y="275"/>
                    <a:pt x="323" y="275"/>
                  </a:cubicBezTo>
                  <a:lnTo>
                    <a:pt x="32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18" name="Freeform 13"/>
            <p:cNvSpPr>
              <a:spLocks noEditPoints="1"/>
            </p:cNvSpPr>
            <p:nvPr/>
          </p:nvSpPr>
          <p:spPr bwMode="auto">
            <a:xfrm>
              <a:off x="6140450" y="6348413"/>
              <a:ext cx="195263" cy="217488"/>
            </a:xfrm>
            <a:custGeom>
              <a:avLst/>
              <a:gdLst>
                <a:gd name="T0" fmla="*/ 289 w 307"/>
                <a:gd name="T1" fmla="*/ 295 h 340"/>
                <a:gd name="T2" fmla="*/ 258 w 307"/>
                <a:gd name="T3" fmla="*/ 285 h 340"/>
                <a:gd name="T4" fmla="*/ 258 w 307"/>
                <a:gd name="T5" fmla="*/ 106 h 340"/>
                <a:gd name="T6" fmla="*/ 130 w 307"/>
                <a:gd name="T7" fmla="*/ 0 h 340"/>
                <a:gd name="T8" fmla="*/ 45 w 307"/>
                <a:gd name="T9" fmla="*/ 12 h 340"/>
                <a:gd name="T10" fmla="*/ 22 w 307"/>
                <a:gd name="T11" fmla="*/ 39 h 340"/>
                <a:gd name="T12" fmla="*/ 18 w 307"/>
                <a:gd name="T13" fmla="*/ 74 h 340"/>
                <a:gd name="T14" fmla="*/ 24 w 307"/>
                <a:gd name="T15" fmla="*/ 84 h 340"/>
                <a:gd name="T16" fmla="*/ 43 w 307"/>
                <a:gd name="T17" fmla="*/ 76 h 340"/>
                <a:gd name="T18" fmla="*/ 125 w 307"/>
                <a:gd name="T19" fmla="*/ 54 h 340"/>
                <a:gd name="T20" fmla="*/ 185 w 307"/>
                <a:gd name="T21" fmla="*/ 118 h 340"/>
                <a:gd name="T22" fmla="*/ 185 w 307"/>
                <a:gd name="T23" fmla="*/ 151 h 340"/>
                <a:gd name="T24" fmla="*/ 63 w 307"/>
                <a:gd name="T25" fmla="*/ 176 h 340"/>
                <a:gd name="T26" fmla="*/ 0 w 307"/>
                <a:gd name="T27" fmla="*/ 250 h 340"/>
                <a:gd name="T28" fmla="*/ 83 w 307"/>
                <a:gd name="T29" fmla="*/ 340 h 340"/>
                <a:gd name="T30" fmla="*/ 185 w 307"/>
                <a:gd name="T31" fmla="*/ 290 h 340"/>
                <a:gd name="T32" fmla="*/ 185 w 307"/>
                <a:gd name="T33" fmla="*/ 314 h 340"/>
                <a:gd name="T34" fmla="*/ 200 w 307"/>
                <a:gd name="T35" fmla="*/ 330 h 340"/>
                <a:gd name="T36" fmla="*/ 298 w 307"/>
                <a:gd name="T37" fmla="*/ 330 h 340"/>
                <a:gd name="T38" fmla="*/ 307 w 307"/>
                <a:gd name="T39" fmla="*/ 320 h 340"/>
                <a:gd name="T40" fmla="*/ 307 w 307"/>
                <a:gd name="T41" fmla="*/ 311 h 340"/>
                <a:gd name="T42" fmla="*/ 289 w 307"/>
                <a:gd name="T43" fmla="*/ 295 h 340"/>
                <a:gd name="T44" fmla="*/ 185 w 307"/>
                <a:gd name="T45" fmla="*/ 254 h 340"/>
                <a:gd name="T46" fmla="*/ 116 w 307"/>
                <a:gd name="T47" fmla="*/ 285 h 340"/>
                <a:gd name="T48" fmla="*/ 78 w 307"/>
                <a:gd name="T49" fmla="*/ 244 h 340"/>
                <a:gd name="T50" fmla="*/ 114 w 307"/>
                <a:gd name="T51" fmla="*/ 201 h 340"/>
                <a:gd name="T52" fmla="*/ 185 w 307"/>
                <a:gd name="T53" fmla="*/ 184 h 340"/>
                <a:gd name="T54" fmla="*/ 185 w 307"/>
                <a:gd name="T55" fmla="*/ 25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07" h="340">
                  <a:moveTo>
                    <a:pt x="289" y="295"/>
                  </a:moveTo>
                  <a:cubicBezTo>
                    <a:pt x="258" y="285"/>
                    <a:pt x="258" y="285"/>
                    <a:pt x="258" y="285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58" y="27"/>
                    <a:pt x="202" y="0"/>
                    <a:pt x="130" y="0"/>
                  </a:cubicBezTo>
                  <a:cubicBezTo>
                    <a:pt x="87" y="0"/>
                    <a:pt x="52" y="10"/>
                    <a:pt x="45" y="12"/>
                  </a:cubicBezTo>
                  <a:cubicBezTo>
                    <a:pt x="27" y="17"/>
                    <a:pt x="24" y="21"/>
                    <a:pt x="22" y="39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81"/>
                    <a:pt x="20" y="84"/>
                    <a:pt x="24" y="84"/>
                  </a:cubicBezTo>
                  <a:cubicBezTo>
                    <a:pt x="30" y="84"/>
                    <a:pt x="38" y="79"/>
                    <a:pt x="43" y="76"/>
                  </a:cubicBezTo>
                  <a:cubicBezTo>
                    <a:pt x="65" y="64"/>
                    <a:pt x="98" y="54"/>
                    <a:pt x="125" y="54"/>
                  </a:cubicBezTo>
                  <a:cubicBezTo>
                    <a:pt x="182" y="54"/>
                    <a:pt x="185" y="92"/>
                    <a:pt x="185" y="118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22" y="184"/>
                    <a:pt x="0" y="203"/>
                    <a:pt x="0" y="250"/>
                  </a:cubicBezTo>
                  <a:cubicBezTo>
                    <a:pt x="0" y="302"/>
                    <a:pt x="27" y="340"/>
                    <a:pt x="83" y="340"/>
                  </a:cubicBezTo>
                  <a:cubicBezTo>
                    <a:pt x="119" y="340"/>
                    <a:pt x="145" y="328"/>
                    <a:pt x="185" y="290"/>
                  </a:cubicBezTo>
                  <a:cubicBezTo>
                    <a:pt x="185" y="314"/>
                    <a:pt x="185" y="314"/>
                    <a:pt x="185" y="314"/>
                  </a:cubicBezTo>
                  <a:cubicBezTo>
                    <a:pt x="185" y="324"/>
                    <a:pt x="188" y="330"/>
                    <a:pt x="200" y="330"/>
                  </a:cubicBezTo>
                  <a:cubicBezTo>
                    <a:pt x="298" y="330"/>
                    <a:pt x="298" y="330"/>
                    <a:pt x="298" y="330"/>
                  </a:cubicBezTo>
                  <a:cubicBezTo>
                    <a:pt x="305" y="330"/>
                    <a:pt x="307" y="326"/>
                    <a:pt x="307" y="320"/>
                  </a:cubicBezTo>
                  <a:cubicBezTo>
                    <a:pt x="307" y="311"/>
                    <a:pt x="307" y="311"/>
                    <a:pt x="307" y="311"/>
                  </a:cubicBezTo>
                  <a:cubicBezTo>
                    <a:pt x="307" y="299"/>
                    <a:pt x="303" y="299"/>
                    <a:pt x="289" y="295"/>
                  </a:cubicBezTo>
                  <a:close/>
                  <a:moveTo>
                    <a:pt x="185" y="254"/>
                  </a:moveTo>
                  <a:cubicBezTo>
                    <a:pt x="160" y="276"/>
                    <a:pt x="135" y="285"/>
                    <a:pt x="116" y="285"/>
                  </a:cubicBezTo>
                  <a:cubicBezTo>
                    <a:pt x="99" y="285"/>
                    <a:pt x="78" y="278"/>
                    <a:pt x="78" y="244"/>
                  </a:cubicBezTo>
                  <a:cubicBezTo>
                    <a:pt x="78" y="211"/>
                    <a:pt x="97" y="205"/>
                    <a:pt x="114" y="201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254"/>
                    <a:pt x="185" y="254"/>
                    <a:pt x="185" y="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19" name="Freeform 14"/>
            <p:cNvSpPr>
              <a:spLocks noEditPoints="1"/>
            </p:cNvSpPr>
            <p:nvPr/>
          </p:nvSpPr>
          <p:spPr bwMode="auto">
            <a:xfrm>
              <a:off x="6565900" y="6264275"/>
              <a:ext cx="222250" cy="301625"/>
            </a:xfrm>
            <a:custGeom>
              <a:avLst/>
              <a:gdLst>
                <a:gd name="T0" fmla="*/ 226 w 349"/>
                <a:gd name="T1" fmla="*/ 133 h 473"/>
                <a:gd name="T2" fmla="*/ 122 w 349"/>
                <a:gd name="T3" fmla="*/ 185 h 473"/>
                <a:gd name="T4" fmla="*/ 122 w 349"/>
                <a:gd name="T5" fmla="*/ 16 h 473"/>
                <a:gd name="T6" fmla="*/ 107 w 349"/>
                <a:gd name="T7" fmla="*/ 0 h 473"/>
                <a:gd name="T8" fmla="*/ 9 w 349"/>
                <a:gd name="T9" fmla="*/ 0 h 473"/>
                <a:gd name="T10" fmla="*/ 0 w 349"/>
                <a:gd name="T11" fmla="*/ 11 h 473"/>
                <a:gd name="T12" fmla="*/ 0 w 349"/>
                <a:gd name="T13" fmla="*/ 19 h 473"/>
                <a:gd name="T14" fmla="*/ 18 w 349"/>
                <a:gd name="T15" fmla="*/ 36 h 473"/>
                <a:gd name="T16" fmla="*/ 49 w 349"/>
                <a:gd name="T17" fmla="*/ 45 h 473"/>
                <a:gd name="T18" fmla="*/ 49 w 349"/>
                <a:gd name="T19" fmla="*/ 422 h 473"/>
                <a:gd name="T20" fmla="*/ 62 w 349"/>
                <a:gd name="T21" fmla="*/ 445 h 473"/>
                <a:gd name="T22" fmla="*/ 182 w 349"/>
                <a:gd name="T23" fmla="*/ 473 h 473"/>
                <a:gd name="T24" fmla="*/ 349 w 349"/>
                <a:gd name="T25" fmla="*/ 291 h 473"/>
                <a:gd name="T26" fmla="*/ 226 w 349"/>
                <a:gd name="T27" fmla="*/ 133 h 473"/>
                <a:gd name="T28" fmla="*/ 181 w 349"/>
                <a:gd name="T29" fmla="*/ 430 h 473"/>
                <a:gd name="T30" fmla="*/ 122 w 349"/>
                <a:gd name="T31" fmla="*/ 337 h 473"/>
                <a:gd name="T32" fmla="*/ 122 w 349"/>
                <a:gd name="T33" fmla="*/ 227 h 473"/>
                <a:gd name="T34" fmla="*/ 196 w 349"/>
                <a:gd name="T35" fmla="*/ 188 h 473"/>
                <a:gd name="T36" fmla="*/ 271 w 349"/>
                <a:gd name="T37" fmla="*/ 305 h 473"/>
                <a:gd name="T38" fmla="*/ 181 w 349"/>
                <a:gd name="T39" fmla="*/ 43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9" h="473">
                  <a:moveTo>
                    <a:pt x="226" y="133"/>
                  </a:moveTo>
                  <a:cubicBezTo>
                    <a:pt x="188" y="133"/>
                    <a:pt x="154" y="153"/>
                    <a:pt x="122" y="185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2" y="6"/>
                    <a:pt x="119" y="0"/>
                    <a:pt x="10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" y="0"/>
                    <a:pt x="0" y="4"/>
                    <a:pt x="0" y="1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2"/>
                    <a:pt x="18" y="36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22"/>
                    <a:pt x="49" y="422"/>
                    <a:pt x="49" y="422"/>
                  </a:cubicBezTo>
                  <a:cubicBezTo>
                    <a:pt x="49" y="431"/>
                    <a:pt x="50" y="438"/>
                    <a:pt x="62" y="445"/>
                  </a:cubicBezTo>
                  <a:cubicBezTo>
                    <a:pt x="83" y="458"/>
                    <a:pt x="135" y="473"/>
                    <a:pt x="182" y="473"/>
                  </a:cubicBezTo>
                  <a:cubicBezTo>
                    <a:pt x="287" y="473"/>
                    <a:pt x="349" y="399"/>
                    <a:pt x="349" y="291"/>
                  </a:cubicBezTo>
                  <a:cubicBezTo>
                    <a:pt x="349" y="182"/>
                    <a:pt x="287" y="133"/>
                    <a:pt x="226" y="133"/>
                  </a:cubicBezTo>
                  <a:close/>
                  <a:moveTo>
                    <a:pt x="181" y="430"/>
                  </a:moveTo>
                  <a:cubicBezTo>
                    <a:pt x="131" y="430"/>
                    <a:pt x="122" y="385"/>
                    <a:pt x="122" y="337"/>
                  </a:cubicBezTo>
                  <a:cubicBezTo>
                    <a:pt x="122" y="227"/>
                    <a:pt x="122" y="227"/>
                    <a:pt x="122" y="227"/>
                  </a:cubicBezTo>
                  <a:cubicBezTo>
                    <a:pt x="143" y="205"/>
                    <a:pt x="168" y="188"/>
                    <a:pt x="196" y="188"/>
                  </a:cubicBezTo>
                  <a:cubicBezTo>
                    <a:pt x="249" y="188"/>
                    <a:pt x="271" y="244"/>
                    <a:pt x="271" y="305"/>
                  </a:cubicBezTo>
                  <a:cubicBezTo>
                    <a:pt x="271" y="390"/>
                    <a:pt x="229" y="430"/>
                    <a:pt x="181" y="4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7283450" y="6264275"/>
              <a:ext cx="222250" cy="301625"/>
            </a:xfrm>
            <a:custGeom>
              <a:avLst/>
              <a:gdLst>
                <a:gd name="T0" fmla="*/ 331 w 349"/>
                <a:gd name="T1" fmla="*/ 428 h 473"/>
                <a:gd name="T2" fmla="*/ 300 w 349"/>
                <a:gd name="T3" fmla="*/ 418 h 473"/>
                <a:gd name="T4" fmla="*/ 300 w 349"/>
                <a:gd name="T5" fmla="*/ 16 h 473"/>
                <a:gd name="T6" fmla="*/ 285 w 349"/>
                <a:gd name="T7" fmla="*/ 0 h 473"/>
                <a:gd name="T8" fmla="*/ 187 w 349"/>
                <a:gd name="T9" fmla="*/ 0 h 473"/>
                <a:gd name="T10" fmla="*/ 178 w 349"/>
                <a:gd name="T11" fmla="*/ 11 h 473"/>
                <a:gd name="T12" fmla="*/ 178 w 349"/>
                <a:gd name="T13" fmla="*/ 19 h 473"/>
                <a:gd name="T14" fmla="*/ 196 w 349"/>
                <a:gd name="T15" fmla="*/ 36 h 473"/>
                <a:gd name="T16" fmla="*/ 227 w 349"/>
                <a:gd name="T17" fmla="*/ 45 h 473"/>
                <a:gd name="T18" fmla="*/ 227 w 349"/>
                <a:gd name="T19" fmla="*/ 158 h 473"/>
                <a:gd name="T20" fmla="*/ 153 w 349"/>
                <a:gd name="T21" fmla="*/ 133 h 473"/>
                <a:gd name="T22" fmla="*/ 0 w 349"/>
                <a:gd name="T23" fmla="*/ 313 h 473"/>
                <a:gd name="T24" fmla="*/ 123 w 349"/>
                <a:gd name="T25" fmla="*/ 473 h 473"/>
                <a:gd name="T26" fmla="*/ 227 w 349"/>
                <a:gd name="T27" fmla="*/ 420 h 473"/>
                <a:gd name="T28" fmla="*/ 227 w 349"/>
                <a:gd name="T29" fmla="*/ 447 h 473"/>
                <a:gd name="T30" fmla="*/ 242 w 349"/>
                <a:gd name="T31" fmla="*/ 463 h 473"/>
                <a:gd name="T32" fmla="*/ 340 w 349"/>
                <a:gd name="T33" fmla="*/ 463 h 473"/>
                <a:gd name="T34" fmla="*/ 349 w 349"/>
                <a:gd name="T35" fmla="*/ 453 h 473"/>
                <a:gd name="T36" fmla="*/ 349 w 349"/>
                <a:gd name="T37" fmla="*/ 444 h 473"/>
                <a:gd name="T38" fmla="*/ 331 w 349"/>
                <a:gd name="T39" fmla="*/ 428 h 473"/>
                <a:gd name="T40" fmla="*/ 227 w 349"/>
                <a:gd name="T41" fmla="*/ 379 h 473"/>
                <a:gd name="T42" fmla="*/ 153 w 349"/>
                <a:gd name="T43" fmla="*/ 418 h 473"/>
                <a:gd name="T44" fmla="*/ 78 w 349"/>
                <a:gd name="T45" fmla="*/ 299 h 473"/>
                <a:gd name="T46" fmla="*/ 158 w 349"/>
                <a:gd name="T47" fmla="*/ 179 h 473"/>
                <a:gd name="T48" fmla="*/ 227 w 349"/>
                <a:gd name="T49" fmla="*/ 299 h 473"/>
                <a:gd name="T50" fmla="*/ 227 w 349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9" h="473">
                  <a:moveTo>
                    <a:pt x="331" y="428"/>
                  </a:moveTo>
                  <a:cubicBezTo>
                    <a:pt x="300" y="418"/>
                    <a:pt x="300" y="418"/>
                    <a:pt x="300" y="418"/>
                  </a:cubicBezTo>
                  <a:cubicBezTo>
                    <a:pt x="300" y="16"/>
                    <a:pt x="300" y="16"/>
                    <a:pt x="300" y="16"/>
                  </a:cubicBezTo>
                  <a:cubicBezTo>
                    <a:pt x="300" y="6"/>
                    <a:pt x="297" y="0"/>
                    <a:pt x="285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6" y="148"/>
                    <a:pt x="191" y="133"/>
                    <a:pt x="153" y="133"/>
                  </a:cubicBezTo>
                  <a:cubicBezTo>
                    <a:pt x="82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9" y="459"/>
                    <a:pt x="349" y="453"/>
                  </a:cubicBezTo>
                  <a:cubicBezTo>
                    <a:pt x="349" y="444"/>
                    <a:pt x="349" y="444"/>
                    <a:pt x="349" y="444"/>
                  </a:cubicBezTo>
                  <a:cubicBezTo>
                    <a:pt x="349" y="432"/>
                    <a:pt x="345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6" y="401"/>
                    <a:pt x="182" y="418"/>
                    <a:pt x="153" y="418"/>
                  </a:cubicBezTo>
                  <a:cubicBezTo>
                    <a:pt x="100" y="418"/>
                    <a:pt x="78" y="362"/>
                    <a:pt x="78" y="299"/>
                  </a:cubicBezTo>
                  <a:cubicBezTo>
                    <a:pt x="78" y="225"/>
                    <a:pt x="110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21" name="Freeform 16"/>
            <p:cNvSpPr>
              <a:spLocks noEditPoints="1"/>
            </p:cNvSpPr>
            <p:nvPr/>
          </p:nvSpPr>
          <p:spPr bwMode="auto">
            <a:xfrm>
              <a:off x="6816725" y="6348413"/>
              <a:ext cx="204788" cy="217488"/>
            </a:xfrm>
            <a:custGeom>
              <a:avLst/>
              <a:gdLst>
                <a:gd name="T0" fmla="*/ 168 w 322"/>
                <a:gd name="T1" fmla="*/ 0 h 340"/>
                <a:gd name="T2" fmla="*/ 0 w 322"/>
                <a:gd name="T3" fmla="*/ 178 h 340"/>
                <a:gd name="T4" fmla="*/ 154 w 322"/>
                <a:gd name="T5" fmla="*/ 340 h 340"/>
                <a:gd name="T6" fmla="*/ 322 w 322"/>
                <a:gd name="T7" fmla="*/ 162 h 340"/>
                <a:gd name="T8" fmla="*/ 168 w 322"/>
                <a:gd name="T9" fmla="*/ 0 h 340"/>
                <a:gd name="T10" fmla="*/ 162 w 322"/>
                <a:gd name="T11" fmla="*/ 294 h 340"/>
                <a:gd name="T12" fmla="*/ 76 w 322"/>
                <a:gd name="T13" fmla="*/ 170 h 340"/>
                <a:gd name="T14" fmla="*/ 162 w 322"/>
                <a:gd name="T15" fmla="*/ 46 h 340"/>
                <a:gd name="T16" fmla="*/ 248 w 322"/>
                <a:gd name="T17" fmla="*/ 170 h 340"/>
                <a:gd name="T18" fmla="*/ 162 w 322"/>
                <a:gd name="T19" fmla="*/ 29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2" h="340">
                  <a:moveTo>
                    <a:pt x="168" y="0"/>
                  </a:moveTo>
                  <a:cubicBezTo>
                    <a:pt x="56" y="0"/>
                    <a:pt x="0" y="86"/>
                    <a:pt x="0" y="178"/>
                  </a:cubicBezTo>
                  <a:cubicBezTo>
                    <a:pt x="0" y="264"/>
                    <a:pt x="48" y="340"/>
                    <a:pt x="154" y="340"/>
                  </a:cubicBezTo>
                  <a:cubicBezTo>
                    <a:pt x="266" y="340"/>
                    <a:pt x="322" y="254"/>
                    <a:pt x="322" y="162"/>
                  </a:cubicBezTo>
                  <a:cubicBezTo>
                    <a:pt x="322" y="76"/>
                    <a:pt x="273" y="0"/>
                    <a:pt x="168" y="0"/>
                  </a:cubicBezTo>
                  <a:close/>
                  <a:moveTo>
                    <a:pt x="162" y="294"/>
                  </a:moveTo>
                  <a:cubicBezTo>
                    <a:pt x="108" y="294"/>
                    <a:pt x="76" y="241"/>
                    <a:pt x="76" y="170"/>
                  </a:cubicBezTo>
                  <a:cubicBezTo>
                    <a:pt x="76" y="100"/>
                    <a:pt x="107" y="46"/>
                    <a:pt x="162" y="46"/>
                  </a:cubicBezTo>
                  <a:cubicBezTo>
                    <a:pt x="215" y="46"/>
                    <a:pt x="248" y="98"/>
                    <a:pt x="248" y="170"/>
                  </a:cubicBezTo>
                  <a:cubicBezTo>
                    <a:pt x="248" y="240"/>
                    <a:pt x="216" y="294"/>
                    <a:pt x="162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8139113" y="6348413"/>
              <a:ext cx="155575" cy="217488"/>
            </a:xfrm>
            <a:custGeom>
              <a:avLst/>
              <a:gdLst>
                <a:gd name="T0" fmla="*/ 247 w 247"/>
                <a:gd name="T1" fmla="*/ 22 h 340"/>
                <a:gd name="T2" fmla="*/ 238 w 247"/>
                <a:gd name="T3" fmla="*/ 11 h 340"/>
                <a:gd name="T4" fmla="*/ 165 w 247"/>
                <a:gd name="T5" fmla="*/ 0 h 340"/>
                <a:gd name="T6" fmla="*/ 0 w 247"/>
                <a:gd name="T7" fmla="*/ 170 h 340"/>
                <a:gd name="T8" fmla="*/ 165 w 247"/>
                <a:gd name="T9" fmla="*/ 340 h 340"/>
                <a:gd name="T10" fmla="*/ 238 w 247"/>
                <a:gd name="T11" fmla="*/ 329 h 340"/>
                <a:gd name="T12" fmla="*/ 247 w 247"/>
                <a:gd name="T13" fmla="*/ 318 h 340"/>
                <a:gd name="T14" fmla="*/ 247 w 247"/>
                <a:gd name="T15" fmla="*/ 269 h 340"/>
                <a:gd name="T16" fmla="*/ 243 w 247"/>
                <a:gd name="T17" fmla="*/ 262 h 340"/>
                <a:gd name="T18" fmla="*/ 231 w 247"/>
                <a:gd name="T19" fmla="*/ 266 h 340"/>
                <a:gd name="T20" fmla="*/ 169 w 247"/>
                <a:gd name="T21" fmla="*/ 281 h 340"/>
                <a:gd name="T22" fmla="*/ 71 w 247"/>
                <a:gd name="T23" fmla="*/ 170 h 340"/>
                <a:gd name="T24" fmla="*/ 169 w 247"/>
                <a:gd name="T25" fmla="*/ 59 h 340"/>
                <a:gd name="T26" fmla="*/ 231 w 247"/>
                <a:gd name="T27" fmla="*/ 74 h 340"/>
                <a:gd name="T28" fmla="*/ 243 w 247"/>
                <a:gd name="T29" fmla="*/ 78 h 340"/>
                <a:gd name="T30" fmla="*/ 247 w 247"/>
                <a:gd name="T31" fmla="*/ 71 h 340"/>
                <a:gd name="T32" fmla="*/ 247 w 247"/>
                <a:gd name="T33" fmla="*/ 2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7" h="340">
                  <a:moveTo>
                    <a:pt x="247" y="22"/>
                  </a:moveTo>
                  <a:cubicBezTo>
                    <a:pt x="247" y="14"/>
                    <a:pt x="245" y="14"/>
                    <a:pt x="238" y="11"/>
                  </a:cubicBezTo>
                  <a:cubicBezTo>
                    <a:pt x="222" y="5"/>
                    <a:pt x="194" y="0"/>
                    <a:pt x="165" y="0"/>
                  </a:cubicBezTo>
                  <a:cubicBezTo>
                    <a:pt x="34" y="0"/>
                    <a:pt x="0" y="92"/>
                    <a:pt x="0" y="170"/>
                  </a:cubicBezTo>
                  <a:cubicBezTo>
                    <a:pt x="0" y="249"/>
                    <a:pt x="33" y="340"/>
                    <a:pt x="165" y="340"/>
                  </a:cubicBezTo>
                  <a:cubicBezTo>
                    <a:pt x="194" y="340"/>
                    <a:pt x="222" y="335"/>
                    <a:pt x="238" y="329"/>
                  </a:cubicBezTo>
                  <a:cubicBezTo>
                    <a:pt x="245" y="326"/>
                    <a:pt x="247" y="326"/>
                    <a:pt x="247" y="318"/>
                  </a:cubicBezTo>
                  <a:cubicBezTo>
                    <a:pt x="247" y="269"/>
                    <a:pt x="247" y="269"/>
                    <a:pt x="247" y="269"/>
                  </a:cubicBezTo>
                  <a:cubicBezTo>
                    <a:pt x="247" y="264"/>
                    <a:pt x="246" y="262"/>
                    <a:pt x="243" y="262"/>
                  </a:cubicBezTo>
                  <a:cubicBezTo>
                    <a:pt x="241" y="262"/>
                    <a:pt x="237" y="264"/>
                    <a:pt x="231" y="266"/>
                  </a:cubicBezTo>
                  <a:cubicBezTo>
                    <a:pt x="221" y="271"/>
                    <a:pt x="199" y="281"/>
                    <a:pt x="169" y="281"/>
                  </a:cubicBezTo>
                  <a:cubicBezTo>
                    <a:pt x="108" y="281"/>
                    <a:pt x="71" y="244"/>
                    <a:pt x="71" y="170"/>
                  </a:cubicBezTo>
                  <a:cubicBezTo>
                    <a:pt x="71" y="95"/>
                    <a:pt x="108" y="59"/>
                    <a:pt x="169" y="59"/>
                  </a:cubicBezTo>
                  <a:cubicBezTo>
                    <a:pt x="199" y="59"/>
                    <a:pt x="221" y="69"/>
                    <a:pt x="231" y="74"/>
                  </a:cubicBezTo>
                  <a:cubicBezTo>
                    <a:pt x="237" y="76"/>
                    <a:pt x="241" y="78"/>
                    <a:pt x="243" y="78"/>
                  </a:cubicBezTo>
                  <a:cubicBezTo>
                    <a:pt x="246" y="78"/>
                    <a:pt x="247" y="76"/>
                    <a:pt x="247" y="71"/>
                  </a:cubicBezTo>
                  <a:lnTo>
                    <a:pt x="247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7542213" y="6354763"/>
              <a:ext cx="200025" cy="211138"/>
            </a:xfrm>
            <a:custGeom>
              <a:avLst/>
              <a:gdLst>
                <a:gd name="T0" fmla="*/ 9 w 317"/>
                <a:gd name="T1" fmla="*/ 0 h 330"/>
                <a:gd name="T2" fmla="*/ 0 w 317"/>
                <a:gd name="T3" fmla="*/ 10 h 330"/>
                <a:gd name="T4" fmla="*/ 0 w 317"/>
                <a:gd name="T5" fmla="*/ 19 h 330"/>
                <a:gd name="T6" fmla="*/ 18 w 317"/>
                <a:gd name="T7" fmla="*/ 35 h 330"/>
                <a:gd name="T8" fmla="*/ 49 w 317"/>
                <a:gd name="T9" fmla="*/ 44 h 330"/>
                <a:gd name="T10" fmla="*/ 49 w 317"/>
                <a:gd name="T11" fmla="*/ 193 h 330"/>
                <a:gd name="T12" fmla="*/ 152 w 317"/>
                <a:gd name="T13" fmla="*/ 330 h 330"/>
                <a:gd name="T14" fmla="*/ 247 w 317"/>
                <a:gd name="T15" fmla="*/ 280 h 330"/>
                <a:gd name="T16" fmla="*/ 249 w 317"/>
                <a:gd name="T17" fmla="*/ 280 h 330"/>
                <a:gd name="T18" fmla="*/ 249 w 317"/>
                <a:gd name="T19" fmla="*/ 312 h 330"/>
                <a:gd name="T20" fmla="*/ 257 w 317"/>
                <a:gd name="T21" fmla="*/ 320 h 330"/>
                <a:gd name="T22" fmla="*/ 309 w 317"/>
                <a:gd name="T23" fmla="*/ 320 h 330"/>
                <a:gd name="T24" fmla="*/ 317 w 317"/>
                <a:gd name="T25" fmla="*/ 312 h 330"/>
                <a:gd name="T26" fmla="*/ 317 w 317"/>
                <a:gd name="T27" fmla="*/ 8 h 330"/>
                <a:gd name="T28" fmla="*/ 309 w 317"/>
                <a:gd name="T29" fmla="*/ 0 h 330"/>
                <a:gd name="T30" fmla="*/ 255 w 317"/>
                <a:gd name="T31" fmla="*/ 0 h 330"/>
                <a:gd name="T32" fmla="*/ 247 w 317"/>
                <a:gd name="T33" fmla="*/ 8 h 330"/>
                <a:gd name="T34" fmla="*/ 247 w 317"/>
                <a:gd name="T35" fmla="*/ 226 h 330"/>
                <a:gd name="T36" fmla="*/ 173 w 317"/>
                <a:gd name="T37" fmla="*/ 268 h 330"/>
                <a:gd name="T38" fmla="*/ 119 w 317"/>
                <a:gd name="T39" fmla="*/ 173 h 330"/>
                <a:gd name="T40" fmla="*/ 119 w 317"/>
                <a:gd name="T41" fmla="*/ 8 h 330"/>
                <a:gd name="T42" fmla="*/ 111 w 317"/>
                <a:gd name="T43" fmla="*/ 0 h 330"/>
                <a:gd name="T44" fmla="*/ 9 w 317"/>
                <a:gd name="T4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7" h="330">
                  <a:moveTo>
                    <a:pt x="9" y="0"/>
                  </a:move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306"/>
                    <a:pt x="99" y="330"/>
                    <a:pt x="152" y="330"/>
                  </a:cubicBezTo>
                  <a:cubicBezTo>
                    <a:pt x="194" y="330"/>
                    <a:pt x="221" y="314"/>
                    <a:pt x="247" y="280"/>
                  </a:cubicBezTo>
                  <a:cubicBezTo>
                    <a:pt x="249" y="280"/>
                    <a:pt x="249" y="280"/>
                    <a:pt x="249" y="280"/>
                  </a:cubicBezTo>
                  <a:cubicBezTo>
                    <a:pt x="249" y="312"/>
                    <a:pt x="249" y="312"/>
                    <a:pt x="249" y="312"/>
                  </a:cubicBezTo>
                  <a:cubicBezTo>
                    <a:pt x="249" y="318"/>
                    <a:pt x="251" y="320"/>
                    <a:pt x="257" y="320"/>
                  </a:cubicBezTo>
                  <a:cubicBezTo>
                    <a:pt x="309" y="320"/>
                    <a:pt x="309" y="320"/>
                    <a:pt x="309" y="320"/>
                  </a:cubicBezTo>
                  <a:cubicBezTo>
                    <a:pt x="315" y="320"/>
                    <a:pt x="317" y="318"/>
                    <a:pt x="317" y="312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7" y="2"/>
                    <a:pt x="315" y="0"/>
                    <a:pt x="309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9" y="0"/>
                    <a:pt x="247" y="2"/>
                    <a:pt x="247" y="8"/>
                  </a:cubicBezTo>
                  <a:cubicBezTo>
                    <a:pt x="247" y="226"/>
                    <a:pt x="247" y="226"/>
                    <a:pt x="247" y="226"/>
                  </a:cubicBezTo>
                  <a:cubicBezTo>
                    <a:pt x="227" y="255"/>
                    <a:pt x="202" y="268"/>
                    <a:pt x="173" y="268"/>
                  </a:cubicBezTo>
                  <a:cubicBezTo>
                    <a:pt x="122" y="268"/>
                    <a:pt x="119" y="231"/>
                    <a:pt x="119" y="173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2"/>
                    <a:pt x="116" y="0"/>
                    <a:pt x="111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7799388" y="6348413"/>
              <a:ext cx="295275" cy="211138"/>
            </a:xfrm>
            <a:custGeom>
              <a:avLst/>
              <a:gdLst>
                <a:gd name="T0" fmla="*/ 0 w 467"/>
                <a:gd name="T1" fmla="*/ 322 h 330"/>
                <a:gd name="T2" fmla="*/ 8 w 467"/>
                <a:gd name="T3" fmla="*/ 330 h 330"/>
                <a:gd name="T4" fmla="*/ 62 w 467"/>
                <a:gd name="T5" fmla="*/ 330 h 330"/>
                <a:gd name="T6" fmla="*/ 70 w 467"/>
                <a:gd name="T7" fmla="*/ 322 h 330"/>
                <a:gd name="T8" fmla="*/ 70 w 467"/>
                <a:gd name="T9" fmla="*/ 104 h 330"/>
                <a:gd name="T10" fmla="*/ 145 w 467"/>
                <a:gd name="T11" fmla="*/ 62 h 330"/>
                <a:gd name="T12" fmla="*/ 198 w 467"/>
                <a:gd name="T13" fmla="*/ 157 h 330"/>
                <a:gd name="T14" fmla="*/ 198 w 467"/>
                <a:gd name="T15" fmla="*/ 322 h 330"/>
                <a:gd name="T16" fmla="*/ 206 w 467"/>
                <a:gd name="T17" fmla="*/ 330 h 330"/>
                <a:gd name="T18" fmla="*/ 261 w 467"/>
                <a:gd name="T19" fmla="*/ 330 h 330"/>
                <a:gd name="T20" fmla="*/ 268 w 467"/>
                <a:gd name="T21" fmla="*/ 322 h 330"/>
                <a:gd name="T22" fmla="*/ 268 w 467"/>
                <a:gd name="T23" fmla="*/ 104 h 330"/>
                <a:gd name="T24" fmla="*/ 343 w 467"/>
                <a:gd name="T25" fmla="*/ 62 h 330"/>
                <a:gd name="T26" fmla="*/ 397 w 467"/>
                <a:gd name="T27" fmla="*/ 157 h 330"/>
                <a:gd name="T28" fmla="*/ 397 w 467"/>
                <a:gd name="T29" fmla="*/ 322 h 330"/>
                <a:gd name="T30" fmla="*/ 405 w 467"/>
                <a:gd name="T31" fmla="*/ 330 h 330"/>
                <a:gd name="T32" fmla="*/ 459 w 467"/>
                <a:gd name="T33" fmla="*/ 330 h 330"/>
                <a:gd name="T34" fmla="*/ 467 w 467"/>
                <a:gd name="T35" fmla="*/ 322 h 330"/>
                <a:gd name="T36" fmla="*/ 467 w 467"/>
                <a:gd name="T37" fmla="*/ 137 h 330"/>
                <a:gd name="T38" fmla="*/ 363 w 467"/>
                <a:gd name="T39" fmla="*/ 0 h 330"/>
                <a:gd name="T40" fmla="*/ 253 w 467"/>
                <a:gd name="T41" fmla="*/ 54 h 330"/>
                <a:gd name="T42" fmla="*/ 165 w 467"/>
                <a:gd name="T43" fmla="*/ 0 h 330"/>
                <a:gd name="T44" fmla="*/ 70 w 467"/>
                <a:gd name="T45" fmla="*/ 50 h 330"/>
                <a:gd name="T46" fmla="*/ 68 w 467"/>
                <a:gd name="T47" fmla="*/ 50 h 330"/>
                <a:gd name="T48" fmla="*/ 68 w 467"/>
                <a:gd name="T49" fmla="*/ 18 h 330"/>
                <a:gd name="T50" fmla="*/ 60 w 467"/>
                <a:gd name="T51" fmla="*/ 10 h 330"/>
                <a:gd name="T52" fmla="*/ 8 w 467"/>
                <a:gd name="T53" fmla="*/ 10 h 330"/>
                <a:gd name="T54" fmla="*/ 0 w 467"/>
                <a:gd name="T55" fmla="*/ 18 h 330"/>
                <a:gd name="T56" fmla="*/ 0 w 467"/>
                <a:gd name="T57" fmla="*/ 32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7" h="330">
                  <a:moveTo>
                    <a:pt x="0" y="322"/>
                  </a:moveTo>
                  <a:cubicBezTo>
                    <a:pt x="0" y="328"/>
                    <a:pt x="2" y="330"/>
                    <a:pt x="8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8" y="330"/>
                    <a:pt x="70" y="328"/>
                    <a:pt x="70" y="32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91" y="75"/>
                    <a:pt x="115" y="62"/>
                    <a:pt x="145" y="62"/>
                  </a:cubicBezTo>
                  <a:cubicBezTo>
                    <a:pt x="196" y="62"/>
                    <a:pt x="198" y="99"/>
                    <a:pt x="198" y="157"/>
                  </a:cubicBezTo>
                  <a:cubicBezTo>
                    <a:pt x="198" y="322"/>
                    <a:pt x="198" y="322"/>
                    <a:pt x="198" y="322"/>
                  </a:cubicBezTo>
                  <a:cubicBezTo>
                    <a:pt x="198" y="328"/>
                    <a:pt x="200" y="330"/>
                    <a:pt x="206" y="330"/>
                  </a:cubicBezTo>
                  <a:cubicBezTo>
                    <a:pt x="261" y="330"/>
                    <a:pt x="261" y="330"/>
                    <a:pt x="261" y="330"/>
                  </a:cubicBezTo>
                  <a:cubicBezTo>
                    <a:pt x="267" y="330"/>
                    <a:pt x="268" y="328"/>
                    <a:pt x="268" y="322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9" y="75"/>
                    <a:pt x="313" y="62"/>
                    <a:pt x="343" y="62"/>
                  </a:cubicBezTo>
                  <a:cubicBezTo>
                    <a:pt x="394" y="62"/>
                    <a:pt x="397" y="99"/>
                    <a:pt x="397" y="157"/>
                  </a:cubicBezTo>
                  <a:cubicBezTo>
                    <a:pt x="397" y="322"/>
                    <a:pt x="397" y="322"/>
                    <a:pt x="397" y="322"/>
                  </a:cubicBezTo>
                  <a:cubicBezTo>
                    <a:pt x="397" y="328"/>
                    <a:pt x="399" y="330"/>
                    <a:pt x="405" y="330"/>
                  </a:cubicBezTo>
                  <a:cubicBezTo>
                    <a:pt x="459" y="330"/>
                    <a:pt x="459" y="330"/>
                    <a:pt x="459" y="330"/>
                  </a:cubicBezTo>
                  <a:cubicBezTo>
                    <a:pt x="465" y="330"/>
                    <a:pt x="467" y="328"/>
                    <a:pt x="467" y="322"/>
                  </a:cubicBezTo>
                  <a:cubicBezTo>
                    <a:pt x="467" y="137"/>
                    <a:pt x="467" y="137"/>
                    <a:pt x="467" y="137"/>
                  </a:cubicBezTo>
                  <a:cubicBezTo>
                    <a:pt x="467" y="23"/>
                    <a:pt x="417" y="0"/>
                    <a:pt x="363" y="0"/>
                  </a:cubicBezTo>
                  <a:cubicBezTo>
                    <a:pt x="316" y="0"/>
                    <a:pt x="283" y="18"/>
                    <a:pt x="253" y="54"/>
                  </a:cubicBezTo>
                  <a:cubicBezTo>
                    <a:pt x="235" y="12"/>
                    <a:pt x="201" y="0"/>
                    <a:pt x="165" y="0"/>
                  </a:cubicBezTo>
                  <a:cubicBezTo>
                    <a:pt x="124" y="0"/>
                    <a:pt x="97" y="16"/>
                    <a:pt x="70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2"/>
                    <a:pt x="65" y="10"/>
                    <a:pt x="60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2" y="10"/>
                    <a:pt x="0" y="12"/>
                    <a:pt x="0" y="18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</p:grpSp>
    </p:spTree>
    <p:extLst>
      <p:ext uri="{BB962C8B-B14F-4D97-AF65-F5344CB8AC3E}">
        <p14:creationId xmlns:p14="http://schemas.microsoft.com/office/powerpoint/2010/main" val="35282387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sluitend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2000" y="788400"/>
            <a:ext cx="8100000" cy="5328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nl-NL" dirty="0"/>
              <a:t>Dank voor uw aandacht</a:t>
            </a:r>
          </a:p>
        </p:txBody>
      </p:sp>
      <p:sp>
        <p:nvSpPr>
          <p:cNvPr id="7" name="Rechthoek 6"/>
          <p:cNvSpPr/>
          <p:nvPr/>
        </p:nvSpPr>
        <p:spPr>
          <a:xfrm>
            <a:off x="0" y="4637506"/>
            <a:ext cx="9144000" cy="5059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grpSp>
        <p:nvGrpSpPr>
          <p:cNvPr id="59" name="Groep 58"/>
          <p:cNvGrpSpPr/>
          <p:nvPr/>
        </p:nvGrpSpPr>
        <p:grpSpPr>
          <a:xfrm>
            <a:off x="7488238" y="4356100"/>
            <a:ext cx="647700" cy="928688"/>
            <a:chOff x="7488238" y="4356100"/>
            <a:chExt cx="647700" cy="928688"/>
          </a:xfrm>
        </p:grpSpPr>
        <p:sp>
          <p:nvSpPr>
            <p:cNvPr id="33" name="AutoShape 31"/>
            <p:cNvSpPr>
              <a:spLocks noChangeAspect="1" noChangeArrowheads="1" noTextEdit="1"/>
            </p:cNvSpPr>
            <p:nvPr/>
          </p:nvSpPr>
          <p:spPr bwMode="auto">
            <a:xfrm>
              <a:off x="7488238" y="4356100"/>
              <a:ext cx="647700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7488238" y="4356100"/>
              <a:ext cx="647700" cy="787400"/>
            </a:xfrm>
            <a:prstGeom prst="rect">
              <a:avLst/>
            </a:prstGeom>
            <a:solidFill>
              <a:srgbClr val="00AF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08888" y="4745038"/>
              <a:ext cx="39688" cy="39688"/>
            </a:xfrm>
            <a:custGeom>
              <a:avLst/>
              <a:gdLst>
                <a:gd name="T0" fmla="*/ 58 w 62"/>
                <a:gd name="T1" fmla="*/ 2 h 62"/>
                <a:gd name="T2" fmla="*/ 57 w 62"/>
                <a:gd name="T3" fmla="*/ 6 h 62"/>
                <a:gd name="T4" fmla="*/ 7 w 62"/>
                <a:gd name="T5" fmla="*/ 4 h 62"/>
                <a:gd name="T6" fmla="*/ 3 w 62"/>
                <a:gd name="T7" fmla="*/ 0 h 62"/>
                <a:gd name="T8" fmla="*/ 0 w 62"/>
                <a:gd name="T9" fmla="*/ 0 h 62"/>
                <a:gd name="T10" fmla="*/ 0 w 62"/>
                <a:gd name="T11" fmla="*/ 31 h 62"/>
                <a:gd name="T12" fmla="*/ 32 w 62"/>
                <a:gd name="T13" fmla="*/ 62 h 62"/>
                <a:gd name="T14" fmla="*/ 61 w 62"/>
                <a:gd name="T15" fmla="*/ 28 h 62"/>
                <a:gd name="T16" fmla="*/ 62 w 62"/>
                <a:gd name="T17" fmla="*/ 2 h 62"/>
                <a:gd name="T18" fmla="*/ 58 w 62"/>
                <a:gd name="T19" fmla="*/ 2 h 62"/>
                <a:gd name="T20" fmla="*/ 52 w 62"/>
                <a:gd name="T21" fmla="*/ 32 h 62"/>
                <a:gd name="T22" fmla="*/ 32 w 62"/>
                <a:gd name="T23" fmla="*/ 49 h 62"/>
                <a:gd name="T24" fmla="*/ 7 w 62"/>
                <a:gd name="T25" fmla="*/ 29 h 62"/>
                <a:gd name="T26" fmla="*/ 7 w 62"/>
                <a:gd name="T27" fmla="*/ 17 h 62"/>
                <a:gd name="T28" fmla="*/ 53 w 62"/>
                <a:gd name="T29" fmla="*/ 19 h 62"/>
                <a:gd name="T30" fmla="*/ 52 w 62"/>
                <a:gd name="T31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62">
                  <a:moveTo>
                    <a:pt x="58" y="2"/>
                  </a:moveTo>
                  <a:cubicBezTo>
                    <a:pt x="57" y="6"/>
                    <a:pt x="57" y="6"/>
                    <a:pt x="57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45"/>
                    <a:pt x="13" y="62"/>
                    <a:pt x="32" y="62"/>
                  </a:cubicBezTo>
                  <a:cubicBezTo>
                    <a:pt x="51" y="61"/>
                    <a:pt x="59" y="44"/>
                    <a:pt x="61" y="28"/>
                  </a:cubicBezTo>
                  <a:cubicBezTo>
                    <a:pt x="62" y="2"/>
                    <a:pt x="62" y="2"/>
                    <a:pt x="62" y="2"/>
                  </a:cubicBezTo>
                  <a:lnTo>
                    <a:pt x="58" y="2"/>
                  </a:lnTo>
                  <a:close/>
                  <a:moveTo>
                    <a:pt x="52" y="32"/>
                  </a:moveTo>
                  <a:cubicBezTo>
                    <a:pt x="51" y="39"/>
                    <a:pt x="43" y="48"/>
                    <a:pt x="32" y="49"/>
                  </a:cubicBezTo>
                  <a:cubicBezTo>
                    <a:pt x="18" y="49"/>
                    <a:pt x="8" y="38"/>
                    <a:pt x="7" y="29"/>
                  </a:cubicBezTo>
                  <a:cubicBezTo>
                    <a:pt x="7" y="20"/>
                    <a:pt x="7" y="17"/>
                    <a:pt x="7" y="17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24"/>
                    <a:pt x="54" y="27"/>
                    <a:pt x="52" y="3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621588" y="4824413"/>
              <a:ext cx="41275" cy="26988"/>
            </a:xfrm>
            <a:custGeom>
              <a:avLst/>
              <a:gdLst>
                <a:gd name="T0" fmla="*/ 0 w 26"/>
                <a:gd name="T1" fmla="*/ 9 h 17"/>
                <a:gd name="T2" fmla="*/ 4 w 26"/>
                <a:gd name="T3" fmla="*/ 17 h 17"/>
                <a:gd name="T4" fmla="*/ 5 w 26"/>
                <a:gd name="T5" fmla="*/ 16 h 17"/>
                <a:gd name="T6" fmla="*/ 4 w 26"/>
                <a:gd name="T7" fmla="*/ 14 h 17"/>
                <a:gd name="T8" fmla="*/ 23 w 26"/>
                <a:gd name="T9" fmla="*/ 6 h 17"/>
                <a:gd name="T10" fmla="*/ 24 w 26"/>
                <a:gd name="T11" fmla="*/ 7 h 17"/>
                <a:gd name="T12" fmla="*/ 26 w 26"/>
                <a:gd name="T13" fmla="*/ 6 h 17"/>
                <a:gd name="T14" fmla="*/ 22 w 26"/>
                <a:gd name="T15" fmla="*/ 0 h 17"/>
                <a:gd name="T16" fmla="*/ 21 w 26"/>
                <a:gd name="T17" fmla="*/ 0 h 17"/>
                <a:gd name="T18" fmla="*/ 21 w 26"/>
                <a:gd name="T19" fmla="*/ 2 h 17"/>
                <a:gd name="T20" fmla="*/ 3 w 26"/>
                <a:gd name="T21" fmla="*/ 10 h 17"/>
                <a:gd name="T22" fmla="*/ 1 w 26"/>
                <a:gd name="T23" fmla="*/ 9 h 17"/>
                <a:gd name="T24" fmla="*/ 0 w 26"/>
                <a:gd name="T2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7">
                  <a:moveTo>
                    <a:pt x="0" y="9"/>
                  </a:moveTo>
                  <a:lnTo>
                    <a:pt x="4" y="17"/>
                  </a:lnTo>
                  <a:lnTo>
                    <a:pt x="5" y="16"/>
                  </a:lnTo>
                  <a:lnTo>
                    <a:pt x="4" y="14"/>
                  </a:lnTo>
                  <a:lnTo>
                    <a:pt x="23" y="6"/>
                  </a:lnTo>
                  <a:lnTo>
                    <a:pt x="24" y="7"/>
                  </a:lnTo>
                  <a:lnTo>
                    <a:pt x="26" y="6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7612063" y="4787900"/>
              <a:ext cx="42863" cy="41275"/>
            </a:xfrm>
            <a:custGeom>
              <a:avLst/>
              <a:gdLst>
                <a:gd name="T0" fmla="*/ 31 w 67"/>
                <a:gd name="T1" fmla="*/ 60 h 65"/>
                <a:gd name="T2" fmla="*/ 31 w 67"/>
                <a:gd name="T3" fmla="*/ 62 h 65"/>
                <a:gd name="T4" fmla="*/ 17 w 67"/>
                <a:gd name="T5" fmla="*/ 65 h 65"/>
                <a:gd name="T6" fmla="*/ 5 w 67"/>
                <a:gd name="T7" fmla="*/ 45 h 65"/>
                <a:gd name="T8" fmla="*/ 26 w 67"/>
                <a:gd name="T9" fmla="*/ 7 h 65"/>
                <a:gd name="T10" fmla="*/ 65 w 67"/>
                <a:gd name="T11" fmla="*/ 32 h 65"/>
                <a:gd name="T12" fmla="*/ 67 w 67"/>
                <a:gd name="T13" fmla="*/ 47 h 65"/>
                <a:gd name="T14" fmla="*/ 55 w 67"/>
                <a:gd name="T15" fmla="*/ 50 h 65"/>
                <a:gd name="T16" fmla="*/ 54 w 67"/>
                <a:gd name="T17" fmla="*/ 48 h 65"/>
                <a:gd name="T18" fmla="*/ 58 w 67"/>
                <a:gd name="T19" fmla="*/ 31 h 65"/>
                <a:gd name="T20" fmla="*/ 36 w 67"/>
                <a:gd name="T21" fmla="*/ 19 h 65"/>
                <a:gd name="T22" fmla="*/ 43 w 67"/>
                <a:gd name="T23" fmla="*/ 48 h 65"/>
                <a:gd name="T24" fmla="*/ 48 w 67"/>
                <a:gd name="T25" fmla="*/ 50 h 65"/>
                <a:gd name="T26" fmla="*/ 48 w 67"/>
                <a:gd name="T27" fmla="*/ 52 h 65"/>
                <a:gd name="T28" fmla="*/ 35 w 67"/>
                <a:gd name="T29" fmla="*/ 56 h 65"/>
                <a:gd name="T30" fmla="*/ 34 w 67"/>
                <a:gd name="T31" fmla="*/ 53 h 65"/>
                <a:gd name="T32" fmla="*/ 36 w 67"/>
                <a:gd name="T33" fmla="*/ 50 h 65"/>
                <a:gd name="T34" fmla="*/ 28 w 67"/>
                <a:gd name="T35" fmla="*/ 22 h 65"/>
                <a:gd name="T36" fmla="*/ 11 w 67"/>
                <a:gd name="T37" fmla="*/ 44 h 65"/>
                <a:gd name="T38" fmla="*/ 31 w 67"/>
                <a:gd name="T39" fmla="*/ 6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" h="65">
                  <a:moveTo>
                    <a:pt x="31" y="60"/>
                  </a:moveTo>
                  <a:cubicBezTo>
                    <a:pt x="31" y="62"/>
                    <a:pt x="31" y="62"/>
                    <a:pt x="31" y="62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0" y="60"/>
                    <a:pt x="6" y="54"/>
                    <a:pt x="5" y="45"/>
                  </a:cubicBezTo>
                  <a:cubicBezTo>
                    <a:pt x="0" y="29"/>
                    <a:pt x="5" y="13"/>
                    <a:pt x="26" y="7"/>
                  </a:cubicBezTo>
                  <a:cubicBezTo>
                    <a:pt x="51" y="0"/>
                    <a:pt x="60" y="14"/>
                    <a:pt x="65" y="32"/>
                  </a:cubicBezTo>
                  <a:cubicBezTo>
                    <a:pt x="66" y="37"/>
                    <a:pt x="66" y="41"/>
                    <a:pt x="67" y="47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8" y="44"/>
                    <a:pt x="60" y="37"/>
                    <a:pt x="58" y="31"/>
                  </a:cubicBezTo>
                  <a:cubicBezTo>
                    <a:pt x="56" y="21"/>
                    <a:pt x="45" y="16"/>
                    <a:pt x="36" y="19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17" y="22"/>
                    <a:pt x="9" y="33"/>
                    <a:pt x="11" y="44"/>
                  </a:cubicBezTo>
                  <a:cubicBezTo>
                    <a:pt x="13" y="51"/>
                    <a:pt x="21" y="59"/>
                    <a:pt x="31" y="6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7624763" y="4732338"/>
              <a:ext cx="9525" cy="9525"/>
            </a:xfrm>
            <a:custGeom>
              <a:avLst/>
              <a:gdLst>
                <a:gd name="T0" fmla="*/ 1 w 17"/>
                <a:gd name="T1" fmla="*/ 11 h 16"/>
                <a:gd name="T2" fmla="*/ 5 w 17"/>
                <a:gd name="T3" fmla="*/ 1 h 16"/>
                <a:gd name="T4" fmla="*/ 15 w 17"/>
                <a:gd name="T5" fmla="*/ 4 h 16"/>
                <a:gd name="T6" fmla="*/ 11 w 17"/>
                <a:gd name="T7" fmla="*/ 14 h 16"/>
                <a:gd name="T8" fmla="*/ 1 w 17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" y="11"/>
                  </a:moveTo>
                  <a:cubicBezTo>
                    <a:pt x="0" y="7"/>
                    <a:pt x="1" y="3"/>
                    <a:pt x="5" y="1"/>
                  </a:cubicBezTo>
                  <a:cubicBezTo>
                    <a:pt x="9" y="0"/>
                    <a:pt x="13" y="1"/>
                    <a:pt x="15" y="4"/>
                  </a:cubicBezTo>
                  <a:cubicBezTo>
                    <a:pt x="17" y="7"/>
                    <a:pt x="15" y="12"/>
                    <a:pt x="11" y="14"/>
                  </a:cubicBezTo>
                  <a:cubicBezTo>
                    <a:pt x="7" y="16"/>
                    <a:pt x="3" y="14"/>
                    <a:pt x="1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7650163" y="4846638"/>
              <a:ext cx="9525" cy="9525"/>
            </a:xfrm>
            <a:custGeom>
              <a:avLst/>
              <a:gdLst>
                <a:gd name="T0" fmla="*/ 1 w 15"/>
                <a:gd name="T1" fmla="*/ 11 h 16"/>
                <a:gd name="T2" fmla="*/ 3 w 15"/>
                <a:gd name="T3" fmla="*/ 2 h 16"/>
                <a:gd name="T4" fmla="*/ 14 w 15"/>
                <a:gd name="T5" fmla="*/ 6 h 16"/>
                <a:gd name="T6" fmla="*/ 10 w 15"/>
                <a:gd name="T7" fmla="*/ 15 h 16"/>
                <a:gd name="T8" fmla="*/ 1 w 15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" y="11"/>
                  </a:moveTo>
                  <a:cubicBezTo>
                    <a:pt x="0" y="8"/>
                    <a:pt x="1" y="3"/>
                    <a:pt x="3" y="2"/>
                  </a:cubicBezTo>
                  <a:cubicBezTo>
                    <a:pt x="6" y="0"/>
                    <a:pt x="11" y="2"/>
                    <a:pt x="14" y="6"/>
                  </a:cubicBezTo>
                  <a:cubicBezTo>
                    <a:pt x="15" y="9"/>
                    <a:pt x="14" y="13"/>
                    <a:pt x="10" y="15"/>
                  </a:cubicBezTo>
                  <a:cubicBezTo>
                    <a:pt x="7" y="16"/>
                    <a:pt x="3" y="15"/>
                    <a:pt x="1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7870826" y="4930775"/>
              <a:ext cx="11113" cy="11113"/>
            </a:xfrm>
            <a:custGeom>
              <a:avLst/>
              <a:gdLst>
                <a:gd name="T0" fmla="*/ 2 w 16"/>
                <a:gd name="T1" fmla="*/ 11 h 16"/>
                <a:gd name="T2" fmla="*/ 6 w 16"/>
                <a:gd name="T3" fmla="*/ 1 h 16"/>
                <a:gd name="T4" fmla="*/ 15 w 16"/>
                <a:gd name="T5" fmla="*/ 5 h 16"/>
                <a:gd name="T6" fmla="*/ 11 w 16"/>
                <a:gd name="T7" fmla="*/ 14 h 16"/>
                <a:gd name="T8" fmla="*/ 2 w 16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2" y="11"/>
                  </a:moveTo>
                  <a:cubicBezTo>
                    <a:pt x="0" y="7"/>
                    <a:pt x="2" y="3"/>
                    <a:pt x="6" y="1"/>
                  </a:cubicBezTo>
                  <a:cubicBezTo>
                    <a:pt x="9" y="0"/>
                    <a:pt x="13" y="1"/>
                    <a:pt x="15" y="5"/>
                  </a:cubicBezTo>
                  <a:cubicBezTo>
                    <a:pt x="16" y="8"/>
                    <a:pt x="15" y="12"/>
                    <a:pt x="11" y="14"/>
                  </a:cubicBezTo>
                  <a:cubicBezTo>
                    <a:pt x="8" y="16"/>
                    <a:pt x="4" y="14"/>
                    <a:pt x="2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7627938" y="4665663"/>
              <a:ext cx="39688" cy="28575"/>
            </a:xfrm>
            <a:custGeom>
              <a:avLst/>
              <a:gdLst>
                <a:gd name="T0" fmla="*/ 4 w 25"/>
                <a:gd name="T1" fmla="*/ 0 h 18"/>
                <a:gd name="T2" fmla="*/ 0 w 25"/>
                <a:gd name="T3" fmla="*/ 8 h 18"/>
                <a:gd name="T4" fmla="*/ 1 w 25"/>
                <a:gd name="T5" fmla="*/ 9 h 18"/>
                <a:gd name="T6" fmla="*/ 3 w 25"/>
                <a:gd name="T7" fmla="*/ 7 h 18"/>
                <a:gd name="T8" fmla="*/ 20 w 25"/>
                <a:gd name="T9" fmla="*/ 16 h 18"/>
                <a:gd name="T10" fmla="*/ 20 w 25"/>
                <a:gd name="T11" fmla="*/ 18 h 18"/>
                <a:gd name="T12" fmla="*/ 22 w 25"/>
                <a:gd name="T13" fmla="*/ 18 h 18"/>
                <a:gd name="T14" fmla="*/ 25 w 25"/>
                <a:gd name="T15" fmla="*/ 12 h 18"/>
                <a:gd name="T16" fmla="*/ 24 w 25"/>
                <a:gd name="T17" fmla="*/ 11 h 18"/>
                <a:gd name="T18" fmla="*/ 22 w 25"/>
                <a:gd name="T19" fmla="*/ 12 h 18"/>
                <a:gd name="T20" fmla="*/ 5 w 25"/>
                <a:gd name="T21" fmla="*/ 3 h 18"/>
                <a:gd name="T22" fmla="*/ 5 w 25"/>
                <a:gd name="T23" fmla="*/ 1 h 18"/>
                <a:gd name="T24" fmla="*/ 4 w 25"/>
                <a:gd name="T2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8">
                  <a:moveTo>
                    <a:pt x="4" y="0"/>
                  </a:moveTo>
                  <a:lnTo>
                    <a:pt x="0" y="8"/>
                  </a:lnTo>
                  <a:lnTo>
                    <a:pt x="1" y="9"/>
                  </a:lnTo>
                  <a:lnTo>
                    <a:pt x="3" y="7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5" y="12"/>
                  </a:lnTo>
                  <a:lnTo>
                    <a:pt x="24" y="11"/>
                  </a:lnTo>
                  <a:lnTo>
                    <a:pt x="22" y="12"/>
                  </a:lnTo>
                  <a:lnTo>
                    <a:pt x="5" y="3"/>
                  </a:lnTo>
                  <a:lnTo>
                    <a:pt x="5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7613651" y="4684713"/>
              <a:ext cx="46038" cy="44450"/>
            </a:xfrm>
            <a:custGeom>
              <a:avLst/>
              <a:gdLst>
                <a:gd name="T0" fmla="*/ 24 w 29"/>
                <a:gd name="T1" fmla="*/ 23 h 28"/>
                <a:gd name="T2" fmla="*/ 23 w 29"/>
                <a:gd name="T3" fmla="*/ 22 h 28"/>
                <a:gd name="T4" fmla="*/ 22 w 29"/>
                <a:gd name="T5" fmla="*/ 23 h 28"/>
                <a:gd name="T6" fmla="*/ 9 w 29"/>
                <a:gd name="T7" fmla="*/ 20 h 28"/>
                <a:gd name="T8" fmla="*/ 27 w 29"/>
                <a:gd name="T9" fmla="*/ 13 h 28"/>
                <a:gd name="T10" fmla="*/ 29 w 29"/>
                <a:gd name="T11" fmla="*/ 9 h 28"/>
                <a:gd name="T12" fmla="*/ 28 w 29"/>
                <a:gd name="T13" fmla="*/ 8 h 28"/>
                <a:gd name="T14" fmla="*/ 27 w 29"/>
                <a:gd name="T15" fmla="*/ 9 h 28"/>
                <a:gd name="T16" fmla="*/ 9 w 29"/>
                <a:gd name="T17" fmla="*/ 2 h 28"/>
                <a:gd name="T18" fmla="*/ 9 w 29"/>
                <a:gd name="T19" fmla="*/ 0 h 28"/>
                <a:gd name="T20" fmla="*/ 7 w 29"/>
                <a:gd name="T21" fmla="*/ 0 h 28"/>
                <a:gd name="T22" fmla="*/ 5 w 29"/>
                <a:gd name="T23" fmla="*/ 6 h 28"/>
                <a:gd name="T24" fmla="*/ 7 w 29"/>
                <a:gd name="T25" fmla="*/ 6 h 28"/>
                <a:gd name="T26" fmla="*/ 8 w 29"/>
                <a:gd name="T27" fmla="*/ 6 h 28"/>
                <a:gd name="T28" fmla="*/ 21 w 29"/>
                <a:gd name="T29" fmla="*/ 11 h 28"/>
                <a:gd name="T30" fmla="*/ 1 w 29"/>
                <a:gd name="T31" fmla="*/ 18 h 28"/>
                <a:gd name="T32" fmla="*/ 0 w 29"/>
                <a:gd name="T33" fmla="*/ 22 h 28"/>
                <a:gd name="T34" fmla="*/ 21 w 29"/>
                <a:gd name="T35" fmla="*/ 26 h 28"/>
                <a:gd name="T36" fmla="*/ 22 w 29"/>
                <a:gd name="T37" fmla="*/ 27 h 28"/>
                <a:gd name="T38" fmla="*/ 23 w 29"/>
                <a:gd name="T39" fmla="*/ 28 h 28"/>
                <a:gd name="T40" fmla="*/ 24 w 29"/>
                <a:gd name="T4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28">
                  <a:moveTo>
                    <a:pt x="24" y="23"/>
                  </a:moveTo>
                  <a:lnTo>
                    <a:pt x="23" y="22"/>
                  </a:lnTo>
                  <a:lnTo>
                    <a:pt x="22" y="23"/>
                  </a:lnTo>
                  <a:lnTo>
                    <a:pt x="9" y="20"/>
                  </a:lnTo>
                  <a:lnTo>
                    <a:pt x="27" y="13"/>
                  </a:lnTo>
                  <a:lnTo>
                    <a:pt x="29" y="9"/>
                  </a:lnTo>
                  <a:lnTo>
                    <a:pt x="28" y="8"/>
                  </a:lnTo>
                  <a:lnTo>
                    <a:pt x="27" y="9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6"/>
                  </a:lnTo>
                  <a:lnTo>
                    <a:pt x="7" y="6"/>
                  </a:lnTo>
                  <a:lnTo>
                    <a:pt x="8" y="6"/>
                  </a:lnTo>
                  <a:lnTo>
                    <a:pt x="21" y="11"/>
                  </a:lnTo>
                  <a:lnTo>
                    <a:pt x="1" y="18"/>
                  </a:lnTo>
                  <a:lnTo>
                    <a:pt x="0" y="22"/>
                  </a:lnTo>
                  <a:lnTo>
                    <a:pt x="21" y="26"/>
                  </a:lnTo>
                  <a:lnTo>
                    <a:pt x="22" y="27"/>
                  </a:lnTo>
                  <a:lnTo>
                    <a:pt x="23" y="28"/>
                  </a:lnTo>
                  <a:lnTo>
                    <a:pt x="24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7677151" y="4889500"/>
              <a:ext cx="39688" cy="39688"/>
            </a:xfrm>
            <a:custGeom>
              <a:avLst/>
              <a:gdLst>
                <a:gd name="T0" fmla="*/ 63 w 63"/>
                <a:gd name="T1" fmla="*/ 30 h 63"/>
                <a:gd name="T2" fmla="*/ 63 w 63"/>
                <a:gd name="T3" fmla="*/ 30 h 63"/>
                <a:gd name="T4" fmla="*/ 56 w 63"/>
                <a:gd name="T5" fmla="*/ 9 h 63"/>
                <a:gd name="T6" fmla="*/ 55 w 63"/>
                <a:gd name="T7" fmla="*/ 8 h 63"/>
                <a:gd name="T8" fmla="*/ 55 w 63"/>
                <a:gd name="T9" fmla="*/ 7 h 63"/>
                <a:gd name="T10" fmla="*/ 55 w 63"/>
                <a:gd name="T11" fmla="*/ 7 h 63"/>
                <a:gd name="T12" fmla="*/ 54 w 63"/>
                <a:gd name="T13" fmla="*/ 7 h 63"/>
                <a:gd name="T14" fmla="*/ 54 w 63"/>
                <a:gd name="T15" fmla="*/ 6 h 63"/>
                <a:gd name="T16" fmla="*/ 32 w 63"/>
                <a:gd name="T17" fmla="*/ 0 h 63"/>
                <a:gd name="T18" fmla="*/ 9 w 63"/>
                <a:gd name="T19" fmla="*/ 14 h 63"/>
                <a:gd name="T20" fmla="*/ 11 w 63"/>
                <a:gd name="T21" fmla="*/ 53 h 63"/>
                <a:gd name="T22" fmla="*/ 11 w 63"/>
                <a:gd name="T23" fmla="*/ 53 h 63"/>
                <a:gd name="T24" fmla="*/ 11 w 63"/>
                <a:gd name="T25" fmla="*/ 53 h 63"/>
                <a:gd name="T26" fmla="*/ 11 w 63"/>
                <a:gd name="T27" fmla="*/ 53 h 63"/>
                <a:gd name="T28" fmla="*/ 11 w 63"/>
                <a:gd name="T29" fmla="*/ 53 h 63"/>
                <a:gd name="T30" fmla="*/ 51 w 63"/>
                <a:gd name="T31" fmla="*/ 53 h 63"/>
                <a:gd name="T32" fmla="*/ 63 w 63"/>
                <a:gd name="T33" fmla="*/ 30 h 63"/>
                <a:gd name="T34" fmla="*/ 43 w 63"/>
                <a:gd name="T35" fmla="*/ 41 h 63"/>
                <a:gd name="T36" fmla="*/ 26 w 63"/>
                <a:gd name="T37" fmla="*/ 50 h 63"/>
                <a:gd name="T38" fmla="*/ 17 w 63"/>
                <a:gd name="T39" fmla="*/ 47 h 63"/>
                <a:gd name="T40" fmla="*/ 16 w 63"/>
                <a:gd name="T41" fmla="*/ 46 h 63"/>
                <a:gd name="T42" fmla="*/ 13 w 63"/>
                <a:gd name="T43" fmla="*/ 38 h 63"/>
                <a:gd name="T44" fmla="*/ 22 w 63"/>
                <a:gd name="T45" fmla="*/ 19 h 63"/>
                <a:gd name="T46" fmla="*/ 48 w 63"/>
                <a:gd name="T47" fmla="*/ 12 h 63"/>
                <a:gd name="T48" fmla="*/ 50 w 63"/>
                <a:gd name="T49" fmla="*/ 12 h 63"/>
                <a:gd name="T50" fmla="*/ 43 w 63"/>
                <a:gd name="T51" fmla="*/ 4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3" h="63">
                  <a:moveTo>
                    <a:pt x="63" y="30"/>
                  </a:moveTo>
                  <a:cubicBezTo>
                    <a:pt x="63" y="30"/>
                    <a:pt x="63" y="30"/>
                    <a:pt x="63" y="30"/>
                  </a:cubicBezTo>
                  <a:cubicBezTo>
                    <a:pt x="63" y="21"/>
                    <a:pt x="62" y="14"/>
                    <a:pt x="56" y="9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48" y="1"/>
                    <a:pt x="40" y="0"/>
                    <a:pt x="32" y="0"/>
                  </a:cubicBezTo>
                  <a:cubicBezTo>
                    <a:pt x="23" y="1"/>
                    <a:pt x="15" y="6"/>
                    <a:pt x="9" y="14"/>
                  </a:cubicBezTo>
                  <a:cubicBezTo>
                    <a:pt x="0" y="26"/>
                    <a:pt x="0" y="41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24" y="63"/>
                    <a:pt x="39" y="62"/>
                    <a:pt x="51" y="53"/>
                  </a:cubicBezTo>
                  <a:cubicBezTo>
                    <a:pt x="58" y="47"/>
                    <a:pt x="62" y="38"/>
                    <a:pt x="63" y="30"/>
                  </a:cubicBezTo>
                  <a:moveTo>
                    <a:pt x="43" y="41"/>
                  </a:moveTo>
                  <a:cubicBezTo>
                    <a:pt x="42" y="43"/>
                    <a:pt x="34" y="50"/>
                    <a:pt x="26" y="50"/>
                  </a:cubicBezTo>
                  <a:cubicBezTo>
                    <a:pt x="23" y="50"/>
                    <a:pt x="20" y="49"/>
                    <a:pt x="17" y="47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4" y="44"/>
                    <a:pt x="13" y="41"/>
                    <a:pt x="13" y="38"/>
                  </a:cubicBezTo>
                  <a:cubicBezTo>
                    <a:pt x="12" y="32"/>
                    <a:pt x="18" y="23"/>
                    <a:pt x="22" y="19"/>
                  </a:cubicBezTo>
                  <a:cubicBezTo>
                    <a:pt x="26" y="16"/>
                    <a:pt x="38" y="3"/>
                    <a:pt x="48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9" y="22"/>
                    <a:pt x="46" y="38"/>
                    <a:pt x="43" y="4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7762876" y="4924425"/>
              <a:ext cx="20638" cy="38100"/>
            </a:xfrm>
            <a:custGeom>
              <a:avLst/>
              <a:gdLst>
                <a:gd name="T0" fmla="*/ 0 w 13"/>
                <a:gd name="T1" fmla="*/ 23 h 24"/>
                <a:gd name="T2" fmla="*/ 8 w 13"/>
                <a:gd name="T3" fmla="*/ 24 h 24"/>
                <a:gd name="T4" fmla="*/ 8 w 13"/>
                <a:gd name="T5" fmla="*/ 24 h 24"/>
                <a:gd name="T6" fmla="*/ 7 w 13"/>
                <a:gd name="T7" fmla="*/ 22 h 24"/>
                <a:gd name="T8" fmla="*/ 11 w 13"/>
                <a:gd name="T9" fmla="*/ 3 h 24"/>
                <a:gd name="T10" fmla="*/ 12 w 13"/>
                <a:gd name="T11" fmla="*/ 3 h 24"/>
                <a:gd name="T12" fmla="*/ 13 w 13"/>
                <a:gd name="T13" fmla="*/ 1 h 24"/>
                <a:gd name="T14" fmla="*/ 5 w 13"/>
                <a:gd name="T15" fmla="*/ 0 h 24"/>
                <a:gd name="T16" fmla="*/ 5 w 13"/>
                <a:gd name="T17" fmla="*/ 1 h 24"/>
                <a:gd name="T18" fmla="*/ 6 w 13"/>
                <a:gd name="T19" fmla="*/ 2 h 24"/>
                <a:gd name="T20" fmla="*/ 3 w 13"/>
                <a:gd name="T21" fmla="*/ 21 h 24"/>
                <a:gd name="T22" fmla="*/ 1 w 13"/>
                <a:gd name="T23" fmla="*/ 22 h 24"/>
                <a:gd name="T24" fmla="*/ 0 w 13"/>
                <a:gd name="T2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4">
                  <a:moveTo>
                    <a:pt x="0" y="23"/>
                  </a:moveTo>
                  <a:lnTo>
                    <a:pt x="8" y="24"/>
                  </a:lnTo>
                  <a:lnTo>
                    <a:pt x="8" y="24"/>
                  </a:lnTo>
                  <a:lnTo>
                    <a:pt x="7" y="22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1"/>
                  </a:lnTo>
                  <a:lnTo>
                    <a:pt x="5" y="0"/>
                  </a:lnTo>
                  <a:lnTo>
                    <a:pt x="5" y="1"/>
                  </a:lnTo>
                  <a:lnTo>
                    <a:pt x="6" y="2"/>
                  </a:lnTo>
                  <a:lnTo>
                    <a:pt x="3" y="21"/>
                  </a:lnTo>
                  <a:lnTo>
                    <a:pt x="1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7824788" y="4922838"/>
              <a:ext cx="42863" cy="42863"/>
            </a:xfrm>
            <a:custGeom>
              <a:avLst/>
              <a:gdLst>
                <a:gd name="T0" fmla="*/ 59 w 66"/>
                <a:gd name="T1" fmla="*/ 37 h 66"/>
                <a:gd name="T2" fmla="*/ 62 w 66"/>
                <a:gd name="T3" fmla="*/ 37 h 66"/>
                <a:gd name="T4" fmla="*/ 66 w 66"/>
                <a:gd name="T5" fmla="*/ 50 h 66"/>
                <a:gd name="T6" fmla="*/ 46 w 66"/>
                <a:gd name="T7" fmla="*/ 62 h 66"/>
                <a:gd name="T8" fmla="*/ 8 w 66"/>
                <a:gd name="T9" fmla="*/ 40 h 66"/>
                <a:gd name="T10" fmla="*/ 33 w 66"/>
                <a:gd name="T11" fmla="*/ 2 h 66"/>
                <a:gd name="T12" fmla="*/ 48 w 66"/>
                <a:gd name="T13" fmla="*/ 0 h 66"/>
                <a:gd name="T14" fmla="*/ 52 w 66"/>
                <a:gd name="T15" fmla="*/ 12 h 66"/>
                <a:gd name="T16" fmla="*/ 49 w 66"/>
                <a:gd name="T17" fmla="*/ 14 h 66"/>
                <a:gd name="T18" fmla="*/ 32 w 66"/>
                <a:gd name="T19" fmla="*/ 9 h 66"/>
                <a:gd name="T20" fmla="*/ 19 w 66"/>
                <a:gd name="T21" fmla="*/ 32 h 66"/>
                <a:gd name="T22" fmla="*/ 48 w 66"/>
                <a:gd name="T23" fmla="*/ 25 h 66"/>
                <a:gd name="T24" fmla="*/ 50 w 66"/>
                <a:gd name="T25" fmla="*/ 20 h 66"/>
                <a:gd name="T26" fmla="*/ 53 w 66"/>
                <a:gd name="T27" fmla="*/ 19 h 66"/>
                <a:gd name="T28" fmla="*/ 57 w 66"/>
                <a:gd name="T29" fmla="*/ 32 h 66"/>
                <a:gd name="T30" fmla="*/ 54 w 66"/>
                <a:gd name="T31" fmla="*/ 33 h 66"/>
                <a:gd name="T32" fmla="*/ 51 w 66"/>
                <a:gd name="T33" fmla="*/ 31 h 66"/>
                <a:gd name="T34" fmla="*/ 22 w 66"/>
                <a:gd name="T35" fmla="*/ 38 h 66"/>
                <a:gd name="T36" fmla="*/ 45 w 66"/>
                <a:gd name="T37" fmla="*/ 55 h 66"/>
                <a:gd name="T38" fmla="*/ 59 w 66"/>
                <a:gd name="T39" fmla="*/ 3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" h="66">
                  <a:moveTo>
                    <a:pt x="59" y="37"/>
                  </a:moveTo>
                  <a:cubicBezTo>
                    <a:pt x="62" y="37"/>
                    <a:pt x="62" y="37"/>
                    <a:pt x="62" y="37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60" y="57"/>
                    <a:pt x="55" y="60"/>
                    <a:pt x="46" y="62"/>
                  </a:cubicBezTo>
                  <a:cubicBezTo>
                    <a:pt x="29" y="66"/>
                    <a:pt x="13" y="62"/>
                    <a:pt x="8" y="40"/>
                  </a:cubicBezTo>
                  <a:cubicBezTo>
                    <a:pt x="0" y="16"/>
                    <a:pt x="16" y="7"/>
                    <a:pt x="33" y="2"/>
                  </a:cubicBezTo>
                  <a:cubicBezTo>
                    <a:pt x="39" y="0"/>
                    <a:pt x="43" y="0"/>
                    <a:pt x="48" y="0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45" y="9"/>
                    <a:pt x="38" y="7"/>
                    <a:pt x="32" y="9"/>
                  </a:cubicBezTo>
                  <a:cubicBezTo>
                    <a:pt x="22" y="11"/>
                    <a:pt x="16" y="22"/>
                    <a:pt x="19" y="32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3" y="49"/>
                    <a:pt x="34" y="57"/>
                    <a:pt x="45" y="55"/>
                  </a:cubicBezTo>
                  <a:cubicBezTo>
                    <a:pt x="52" y="53"/>
                    <a:pt x="60" y="46"/>
                    <a:pt x="59" y="3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7642226" y="4854575"/>
              <a:ext cx="50800" cy="49213"/>
            </a:xfrm>
            <a:custGeom>
              <a:avLst/>
              <a:gdLst>
                <a:gd name="T0" fmla="*/ 29 w 32"/>
                <a:gd name="T1" fmla="*/ 11 h 31"/>
                <a:gd name="T2" fmla="*/ 28 w 32"/>
                <a:gd name="T3" fmla="*/ 12 h 31"/>
                <a:gd name="T4" fmla="*/ 28 w 32"/>
                <a:gd name="T5" fmla="*/ 13 h 31"/>
                <a:gd name="T6" fmla="*/ 18 w 32"/>
                <a:gd name="T7" fmla="*/ 23 h 31"/>
                <a:gd name="T8" fmla="*/ 22 w 32"/>
                <a:gd name="T9" fmla="*/ 3 h 31"/>
                <a:gd name="T10" fmla="*/ 19 w 32"/>
                <a:gd name="T11" fmla="*/ 0 h 31"/>
                <a:gd name="T12" fmla="*/ 19 w 32"/>
                <a:gd name="T13" fmla="*/ 1 h 31"/>
                <a:gd name="T14" fmla="*/ 18 w 32"/>
                <a:gd name="T15" fmla="*/ 2 h 31"/>
                <a:gd name="T16" fmla="*/ 3 w 32"/>
                <a:gd name="T17" fmla="*/ 13 h 31"/>
                <a:gd name="T18" fmla="*/ 1 w 32"/>
                <a:gd name="T19" fmla="*/ 12 h 31"/>
                <a:gd name="T20" fmla="*/ 0 w 32"/>
                <a:gd name="T21" fmla="*/ 13 h 31"/>
                <a:gd name="T22" fmla="*/ 4 w 32"/>
                <a:gd name="T23" fmla="*/ 18 h 31"/>
                <a:gd name="T24" fmla="*/ 5 w 32"/>
                <a:gd name="T25" fmla="*/ 17 h 31"/>
                <a:gd name="T26" fmla="*/ 5 w 32"/>
                <a:gd name="T27" fmla="*/ 15 h 31"/>
                <a:gd name="T28" fmla="*/ 17 w 32"/>
                <a:gd name="T29" fmla="*/ 8 h 31"/>
                <a:gd name="T30" fmla="*/ 12 w 32"/>
                <a:gd name="T31" fmla="*/ 28 h 31"/>
                <a:gd name="T32" fmla="*/ 14 w 32"/>
                <a:gd name="T33" fmla="*/ 31 h 31"/>
                <a:gd name="T34" fmla="*/ 30 w 32"/>
                <a:gd name="T35" fmla="*/ 16 h 31"/>
                <a:gd name="T36" fmla="*/ 31 w 32"/>
                <a:gd name="T37" fmla="*/ 15 h 31"/>
                <a:gd name="T38" fmla="*/ 32 w 32"/>
                <a:gd name="T39" fmla="*/ 15 h 31"/>
                <a:gd name="T40" fmla="*/ 29 w 32"/>
                <a:gd name="T41" fmla="*/ 1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31">
                  <a:moveTo>
                    <a:pt x="29" y="11"/>
                  </a:moveTo>
                  <a:lnTo>
                    <a:pt x="28" y="12"/>
                  </a:lnTo>
                  <a:lnTo>
                    <a:pt x="28" y="13"/>
                  </a:lnTo>
                  <a:lnTo>
                    <a:pt x="18" y="23"/>
                  </a:lnTo>
                  <a:lnTo>
                    <a:pt x="22" y="3"/>
                  </a:lnTo>
                  <a:lnTo>
                    <a:pt x="19" y="0"/>
                  </a:lnTo>
                  <a:lnTo>
                    <a:pt x="19" y="1"/>
                  </a:lnTo>
                  <a:lnTo>
                    <a:pt x="18" y="2"/>
                  </a:lnTo>
                  <a:lnTo>
                    <a:pt x="3" y="13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5" y="15"/>
                  </a:lnTo>
                  <a:lnTo>
                    <a:pt x="17" y="8"/>
                  </a:lnTo>
                  <a:lnTo>
                    <a:pt x="12" y="28"/>
                  </a:lnTo>
                  <a:lnTo>
                    <a:pt x="14" y="31"/>
                  </a:lnTo>
                  <a:lnTo>
                    <a:pt x="30" y="16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7786688" y="4927600"/>
              <a:ext cx="36513" cy="38100"/>
            </a:xfrm>
            <a:custGeom>
              <a:avLst/>
              <a:gdLst>
                <a:gd name="T0" fmla="*/ 17 w 23"/>
                <a:gd name="T1" fmla="*/ 1 h 24"/>
                <a:gd name="T2" fmla="*/ 17 w 23"/>
                <a:gd name="T3" fmla="*/ 2 h 24"/>
                <a:gd name="T4" fmla="*/ 18 w 23"/>
                <a:gd name="T5" fmla="*/ 3 h 24"/>
                <a:gd name="T6" fmla="*/ 19 w 23"/>
                <a:gd name="T7" fmla="*/ 17 h 24"/>
                <a:gd name="T8" fmla="*/ 6 w 23"/>
                <a:gd name="T9" fmla="*/ 0 h 24"/>
                <a:gd name="T10" fmla="*/ 2 w 23"/>
                <a:gd name="T11" fmla="*/ 0 h 24"/>
                <a:gd name="T12" fmla="*/ 2 w 23"/>
                <a:gd name="T13" fmla="*/ 1 h 24"/>
                <a:gd name="T14" fmla="*/ 3 w 23"/>
                <a:gd name="T15" fmla="*/ 2 h 24"/>
                <a:gd name="T16" fmla="*/ 1 w 23"/>
                <a:gd name="T17" fmla="*/ 22 h 24"/>
                <a:gd name="T18" fmla="*/ 0 w 23"/>
                <a:gd name="T19" fmla="*/ 22 h 24"/>
                <a:gd name="T20" fmla="*/ 0 w 23"/>
                <a:gd name="T21" fmla="*/ 24 h 24"/>
                <a:gd name="T22" fmla="*/ 6 w 23"/>
                <a:gd name="T23" fmla="*/ 24 h 24"/>
                <a:gd name="T24" fmla="*/ 6 w 23"/>
                <a:gd name="T25" fmla="*/ 22 h 24"/>
                <a:gd name="T26" fmla="*/ 5 w 23"/>
                <a:gd name="T27" fmla="*/ 21 h 24"/>
                <a:gd name="T28" fmla="*/ 6 w 23"/>
                <a:gd name="T29" fmla="*/ 8 h 24"/>
                <a:gd name="T30" fmla="*/ 20 w 23"/>
                <a:gd name="T31" fmla="*/ 24 h 24"/>
                <a:gd name="T32" fmla="*/ 23 w 23"/>
                <a:gd name="T33" fmla="*/ 24 h 24"/>
                <a:gd name="T34" fmla="*/ 21 w 23"/>
                <a:gd name="T35" fmla="*/ 3 h 24"/>
                <a:gd name="T36" fmla="*/ 22 w 23"/>
                <a:gd name="T37" fmla="*/ 2 h 24"/>
                <a:gd name="T38" fmla="*/ 22 w 23"/>
                <a:gd name="T39" fmla="*/ 1 h 24"/>
                <a:gd name="T40" fmla="*/ 17 w 23"/>
                <a:gd name="T41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" h="24">
                  <a:moveTo>
                    <a:pt x="17" y="1"/>
                  </a:moveTo>
                  <a:lnTo>
                    <a:pt x="17" y="2"/>
                  </a:lnTo>
                  <a:lnTo>
                    <a:pt x="18" y="3"/>
                  </a:lnTo>
                  <a:lnTo>
                    <a:pt x="19" y="17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5" y="21"/>
                  </a:lnTo>
                  <a:lnTo>
                    <a:pt x="6" y="8"/>
                  </a:lnTo>
                  <a:lnTo>
                    <a:pt x="20" y="24"/>
                  </a:lnTo>
                  <a:lnTo>
                    <a:pt x="23" y="24"/>
                  </a:lnTo>
                  <a:lnTo>
                    <a:pt x="21" y="3"/>
                  </a:lnTo>
                  <a:lnTo>
                    <a:pt x="22" y="2"/>
                  </a:lnTo>
                  <a:lnTo>
                    <a:pt x="22" y="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7705726" y="4906963"/>
              <a:ext cx="52388" cy="50800"/>
            </a:xfrm>
            <a:custGeom>
              <a:avLst/>
              <a:gdLst>
                <a:gd name="T0" fmla="*/ 0 w 33"/>
                <a:gd name="T1" fmla="*/ 19 h 32"/>
                <a:gd name="T2" fmla="*/ 1 w 33"/>
                <a:gd name="T3" fmla="*/ 17 h 32"/>
                <a:gd name="T4" fmla="*/ 3 w 33"/>
                <a:gd name="T5" fmla="*/ 17 h 32"/>
                <a:gd name="T6" fmla="*/ 15 w 33"/>
                <a:gd name="T7" fmla="*/ 3 h 32"/>
                <a:gd name="T8" fmla="*/ 15 w 33"/>
                <a:gd name="T9" fmla="*/ 1 h 32"/>
                <a:gd name="T10" fmla="*/ 16 w 33"/>
                <a:gd name="T11" fmla="*/ 0 h 32"/>
                <a:gd name="T12" fmla="*/ 20 w 33"/>
                <a:gd name="T13" fmla="*/ 2 h 32"/>
                <a:gd name="T14" fmla="*/ 19 w 33"/>
                <a:gd name="T15" fmla="*/ 17 h 32"/>
                <a:gd name="T16" fmla="*/ 27 w 33"/>
                <a:gd name="T17" fmla="*/ 7 h 32"/>
                <a:gd name="T18" fmla="*/ 27 w 33"/>
                <a:gd name="T19" fmla="*/ 6 h 32"/>
                <a:gd name="T20" fmla="*/ 28 w 33"/>
                <a:gd name="T21" fmla="*/ 6 h 32"/>
                <a:gd name="T22" fmla="*/ 33 w 33"/>
                <a:gd name="T23" fmla="*/ 8 h 32"/>
                <a:gd name="T24" fmla="*/ 33 w 33"/>
                <a:gd name="T25" fmla="*/ 9 h 32"/>
                <a:gd name="T26" fmla="*/ 32 w 33"/>
                <a:gd name="T27" fmla="*/ 10 h 32"/>
                <a:gd name="T28" fmla="*/ 30 w 33"/>
                <a:gd name="T29" fmla="*/ 30 h 32"/>
                <a:gd name="T30" fmla="*/ 31 w 33"/>
                <a:gd name="T31" fmla="*/ 31 h 32"/>
                <a:gd name="T32" fmla="*/ 31 w 33"/>
                <a:gd name="T33" fmla="*/ 32 h 32"/>
                <a:gd name="T34" fmla="*/ 24 w 33"/>
                <a:gd name="T35" fmla="*/ 29 h 32"/>
                <a:gd name="T36" fmla="*/ 24 w 33"/>
                <a:gd name="T37" fmla="*/ 28 h 32"/>
                <a:gd name="T38" fmla="*/ 25 w 33"/>
                <a:gd name="T39" fmla="*/ 28 h 32"/>
                <a:gd name="T40" fmla="*/ 27 w 33"/>
                <a:gd name="T41" fmla="*/ 12 h 32"/>
                <a:gd name="T42" fmla="*/ 15 w 33"/>
                <a:gd name="T43" fmla="*/ 27 h 32"/>
                <a:gd name="T44" fmla="*/ 13 w 33"/>
                <a:gd name="T45" fmla="*/ 26 h 32"/>
                <a:gd name="T46" fmla="*/ 15 w 33"/>
                <a:gd name="T47" fmla="*/ 8 h 32"/>
                <a:gd name="T48" fmla="*/ 5 w 33"/>
                <a:gd name="T49" fmla="*/ 19 h 32"/>
                <a:gd name="T50" fmla="*/ 6 w 33"/>
                <a:gd name="T51" fmla="*/ 21 h 32"/>
                <a:gd name="T52" fmla="*/ 5 w 33"/>
                <a:gd name="T53" fmla="*/ 22 h 32"/>
                <a:gd name="T54" fmla="*/ 0 w 33"/>
                <a:gd name="T55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" h="32">
                  <a:moveTo>
                    <a:pt x="0" y="19"/>
                  </a:moveTo>
                  <a:lnTo>
                    <a:pt x="1" y="17"/>
                  </a:lnTo>
                  <a:lnTo>
                    <a:pt x="3" y="17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6" y="0"/>
                  </a:lnTo>
                  <a:lnTo>
                    <a:pt x="20" y="2"/>
                  </a:lnTo>
                  <a:lnTo>
                    <a:pt x="19" y="17"/>
                  </a:lnTo>
                  <a:lnTo>
                    <a:pt x="27" y="7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2" y="10"/>
                  </a:lnTo>
                  <a:lnTo>
                    <a:pt x="30" y="30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24" y="29"/>
                  </a:lnTo>
                  <a:lnTo>
                    <a:pt x="24" y="28"/>
                  </a:lnTo>
                  <a:lnTo>
                    <a:pt x="25" y="28"/>
                  </a:lnTo>
                  <a:lnTo>
                    <a:pt x="27" y="12"/>
                  </a:lnTo>
                  <a:lnTo>
                    <a:pt x="15" y="27"/>
                  </a:lnTo>
                  <a:lnTo>
                    <a:pt x="13" y="26"/>
                  </a:lnTo>
                  <a:lnTo>
                    <a:pt x="15" y="8"/>
                  </a:lnTo>
                  <a:lnTo>
                    <a:pt x="5" y="19"/>
                  </a:lnTo>
                  <a:lnTo>
                    <a:pt x="6" y="21"/>
                  </a:lnTo>
                  <a:lnTo>
                    <a:pt x="5" y="2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7908926" y="4879975"/>
              <a:ext cx="46038" cy="46038"/>
            </a:xfrm>
            <a:custGeom>
              <a:avLst/>
              <a:gdLst>
                <a:gd name="T0" fmla="*/ 62 w 73"/>
                <a:gd name="T1" fmla="*/ 26 h 72"/>
                <a:gd name="T2" fmla="*/ 64 w 73"/>
                <a:gd name="T3" fmla="*/ 25 h 72"/>
                <a:gd name="T4" fmla="*/ 73 w 73"/>
                <a:gd name="T5" fmla="*/ 35 h 72"/>
                <a:gd name="T6" fmla="*/ 62 w 73"/>
                <a:gd name="T7" fmla="*/ 55 h 72"/>
                <a:gd name="T8" fmla="*/ 17 w 73"/>
                <a:gd name="T9" fmla="*/ 55 h 72"/>
                <a:gd name="T10" fmla="*/ 22 w 73"/>
                <a:gd name="T11" fmla="*/ 9 h 72"/>
                <a:gd name="T12" fmla="*/ 34 w 73"/>
                <a:gd name="T13" fmla="*/ 0 h 72"/>
                <a:gd name="T14" fmla="*/ 43 w 73"/>
                <a:gd name="T15" fmla="*/ 9 h 72"/>
                <a:gd name="T16" fmla="*/ 42 w 73"/>
                <a:gd name="T17" fmla="*/ 12 h 72"/>
                <a:gd name="T18" fmla="*/ 24 w 73"/>
                <a:gd name="T19" fmla="*/ 16 h 72"/>
                <a:gd name="T20" fmla="*/ 24 w 73"/>
                <a:gd name="T21" fmla="*/ 41 h 72"/>
                <a:gd name="T22" fmla="*/ 47 w 73"/>
                <a:gd name="T23" fmla="*/ 22 h 72"/>
                <a:gd name="T24" fmla="*/ 46 w 73"/>
                <a:gd name="T25" fmla="*/ 17 h 72"/>
                <a:gd name="T26" fmla="*/ 48 w 73"/>
                <a:gd name="T27" fmla="*/ 14 h 72"/>
                <a:gd name="T28" fmla="*/ 57 w 73"/>
                <a:gd name="T29" fmla="*/ 24 h 72"/>
                <a:gd name="T30" fmla="*/ 55 w 73"/>
                <a:gd name="T31" fmla="*/ 26 h 72"/>
                <a:gd name="T32" fmla="*/ 52 w 73"/>
                <a:gd name="T33" fmla="*/ 26 h 72"/>
                <a:gd name="T34" fmla="*/ 29 w 73"/>
                <a:gd name="T35" fmla="*/ 46 h 72"/>
                <a:gd name="T36" fmla="*/ 57 w 73"/>
                <a:gd name="T37" fmla="*/ 50 h 72"/>
                <a:gd name="T38" fmla="*/ 62 w 73"/>
                <a:gd name="T39" fmla="*/ 2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72">
                  <a:moveTo>
                    <a:pt x="62" y="26"/>
                  </a:moveTo>
                  <a:cubicBezTo>
                    <a:pt x="64" y="25"/>
                    <a:pt x="64" y="25"/>
                    <a:pt x="64" y="25"/>
                  </a:cubicBezTo>
                  <a:cubicBezTo>
                    <a:pt x="73" y="35"/>
                    <a:pt x="73" y="35"/>
                    <a:pt x="73" y="35"/>
                  </a:cubicBezTo>
                  <a:cubicBezTo>
                    <a:pt x="72" y="44"/>
                    <a:pt x="69" y="49"/>
                    <a:pt x="62" y="55"/>
                  </a:cubicBezTo>
                  <a:cubicBezTo>
                    <a:pt x="48" y="68"/>
                    <a:pt x="32" y="72"/>
                    <a:pt x="17" y="55"/>
                  </a:cubicBezTo>
                  <a:cubicBezTo>
                    <a:pt x="0" y="37"/>
                    <a:pt x="8" y="22"/>
                    <a:pt x="22" y="9"/>
                  </a:cubicBezTo>
                  <a:cubicBezTo>
                    <a:pt x="26" y="5"/>
                    <a:pt x="29" y="3"/>
                    <a:pt x="34" y="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5" y="10"/>
                    <a:pt x="29" y="11"/>
                    <a:pt x="24" y="16"/>
                  </a:cubicBezTo>
                  <a:cubicBezTo>
                    <a:pt x="16" y="22"/>
                    <a:pt x="17" y="35"/>
                    <a:pt x="24" y="41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35" y="56"/>
                    <a:pt x="49" y="58"/>
                    <a:pt x="57" y="50"/>
                  </a:cubicBezTo>
                  <a:cubicBezTo>
                    <a:pt x="63" y="45"/>
                    <a:pt x="66" y="34"/>
                    <a:pt x="62" y="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7970838" y="4703763"/>
              <a:ext cx="41275" cy="41275"/>
            </a:xfrm>
            <a:custGeom>
              <a:avLst/>
              <a:gdLst>
                <a:gd name="T0" fmla="*/ 37 w 67"/>
                <a:gd name="T1" fmla="*/ 5 h 65"/>
                <a:gd name="T2" fmla="*/ 37 w 67"/>
                <a:gd name="T3" fmla="*/ 3 h 65"/>
                <a:gd name="T4" fmla="*/ 50 w 67"/>
                <a:gd name="T5" fmla="*/ 0 h 65"/>
                <a:gd name="T6" fmla="*/ 63 w 67"/>
                <a:gd name="T7" fmla="*/ 19 h 65"/>
                <a:gd name="T8" fmla="*/ 41 w 67"/>
                <a:gd name="T9" fmla="*/ 58 h 65"/>
                <a:gd name="T10" fmla="*/ 2 w 67"/>
                <a:gd name="T11" fmla="*/ 32 h 65"/>
                <a:gd name="T12" fmla="*/ 0 w 67"/>
                <a:gd name="T13" fmla="*/ 18 h 65"/>
                <a:gd name="T14" fmla="*/ 12 w 67"/>
                <a:gd name="T15" fmla="*/ 15 h 65"/>
                <a:gd name="T16" fmla="*/ 14 w 67"/>
                <a:gd name="T17" fmla="*/ 17 h 65"/>
                <a:gd name="T18" fmla="*/ 9 w 67"/>
                <a:gd name="T19" fmla="*/ 34 h 65"/>
                <a:gd name="T20" fmla="*/ 31 w 67"/>
                <a:gd name="T21" fmla="*/ 46 h 65"/>
                <a:gd name="T22" fmla="*/ 25 w 67"/>
                <a:gd name="T23" fmla="*/ 17 h 65"/>
                <a:gd name="T24" fmla="*/ 20 w 67"/>
                <a:gd name="T25" fmla="*/ 15 h 65"/>
                <a:gd name="T26" fmla="*/ 19 w 67"/>
                <a:gd name="T27" fmla="*/ 12 h 65"/>
                <a:gd name="T28" fmla="*/ 33 w 67"/>
                <a:gd name="T29" fmla="*/ 9 h 65"/>
                <a:gd name="T30" fmla="*/ 33 w 67"/>
                <a:gd name="T31" fmla="*/ 11 h 65"/>
                <a:gd name="T32" fmla="*/ 31 w 67"/>
                <a:gd name="T33" fmla="*/ 15 h 65"/>
                <a:gd name="T34" fmla="*/ 39 w 67"/>
                <a:gd name="T35" fmla="*/ 43 h 65"/>
                <a:gd name="T36" fmla="*/ 56 w 67"/>
                <a:gd name="T37" fmla="*/ 21 h 65"/>
                <a:gd name="T38" fmla="*/ 37 w 67"/>
                <a:gd name="T39" fmla="*/ 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" h="65">
                  <a:moveTo>
                    <a:pt x="37" y="5"/>
                  </a:moveTo>
                  <a:cubicBezTo>
                    <a:pt x="37" y="3"/>
                    <a:pt x="37" y="3"/>
                    <a:pt x="37" y="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7" y="6"/>
                    <a:pt x="61" y="11"/>
                    <a:pt x="63" y="19"/>
                  </a:cubicBezTo>
                  <a:cubicBezTo>
                    <a:pt x="67" y="37"/>
                    <a:pt x="63" y="52"/>
                    <a:pt x="41" y="58"/>
                  </a:cubicBezTo>
                  <a:cubicBezTo>
                    <a:pt x="17" y="65"/>
                    <a:pt x="7" y="50"/>
                    <a:pt x="2" y="32"/>
                  </a:cubicBezTo>
                  <a:cubicBezTo>
                    <a:pt x="0" y="27"/>
                    <a:pt x="0" y="23"/>
                    <a:pt x="0" y="18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9" y="21"/>
                    <a:pt x="7" y="28"/>
                    <a:pt x="9" y="34"/>
                  </a:cubicBezTo>
                  <a:cubicBezTo>
                    <a:pt x="11" y="44"/>
                    <a:pt x="22" y="50"/>
                    <a:pt x="31" y="46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50" y="43"/>
                    <a:pt x="58" y="32"/>
                    <a:pt x="56" y="21"/>
                  </a:cubicBezTo>
                  <a:cubicBezTo>
                    <a:pt x="54" y="13"/>
                    <a:pt x="46" y="6"/>
                    <a:pt x="37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7954963" y="4657725"/>
              <a:ext cx="47625" cy="50800"/>
            </a:xfrm>
            <a:custGeom>
              <a:avLst/>
              <a:gdLst>
                <a:gd name="T0" fmla="*/ 67 w 73"/>
                <a:gd name="T1" fmla="*/ 40 h 80"/>
                <a:gd name="T2" fmla="*/ 52 w 73"/>
                <a:gd name="T3" fmla="*/ 48 h 80"/>
                <a:gd name="T4" fmla="*/ 54 w 73"/>
                <a:gd name="T5" fmla="*/ 17 h 80"/>
                <a:gd name="T6" fmla="*/ 41 w 73"/>
                <a:gd name="T7" fmla="*/ 0 h 80"/>
                <a:gd name="T8" fmla="*/ 39 w 73"/>
                <a:gd name="T9" fmla="*/ 1 h 80"/>
                <a:gd name="T10" fmla="*/ 43 w 73"/>
                <a:gd name="T11" fmla="*/ 11 h 80"/>
                <a:gd name="T12" fmla="*/ 43 w 73"/>
                <a:gd name="T13" fmla="*/ 31 h 80"/>
                <a:gd name="T14" fmla="*/ 19 w 73"/>
                <a:gd name="T15" fmla="*/ 23 h 80"/>
                <a:gd name="T16" fmla="*/ 5 w 73"/>
                <a:gd name="T17" fmla="*/ 51 h 80"/>
                <a:gd name="T18" fmla="*/ 18 w 73"/>
                <a:gd name="T19" fmla="*/ 80 h 80"/>
                <a:gd name="T20" fmla="*/ 22 w 73"/>
                <a:gd name="T21" fmla="*/ 78 h 80"/>
                <a:gd name="T22" fmla="*/ 23 w 73"/>
                <a:gd name="T23" fmla="*/ 75 h 80"/>
                <a:gd name="T24" fmla="*/ 68 w 73"/>
                <a:gd name="T25" fmla="*/ 52 h 80"/>
                <a:gd name="T26" fmla="*/ 71 w 73"/>
                <a:gd name="T27" fmla="*/ 54 h 80"/>
                <a:gd name="T28" fmla="*/ 73 w 73"/>
                <a:gd name="T29" fmla="*/ 54 h 80"/>
                <a:gd name="T30" fmla="*/ 67 w 73"/>
                <a:gd name="T31" fmla="*/ 40 h 80"/>
                <a:gd name="T32" fmla="*/ 17 w 73"/>
                <a:gd name="T33" fmla="*/ 66 h 80"/>
                <a:gd name="T34" fmla="*/ 23 w 73"/>
                <a:gd name="T35" fmla="*/ 33 h 80"/>
                <a:gd name="T36" fmla="*/ 45 w 73"/>
                <a:gd name="T37" fmla="*/ 51 h 80"/>
                <a:gd name="T38" fmla="*/ 17 w 73"/>
                <a:gd name="T39" fmla="*/ 6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80">
                  <a:moveTo>
                    <a:pt x="67" y="40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2" y="36"/>
                    <a:pt x="55" y="24"/>
                    <a:pt x="54" y="17"/>
                  </a:cubicBezTo>
                  <a:cubicBezTo>
                    <a:pt x="51" y="8"/>
                    <a:pt x="49" y="6"/>
                    <a:pt x="41" y="0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41" y="5"/>
                    <a:pt x="42" y="5"/>
                    <a:pt x="43" y="11"/>
                  </a:cubicBezTo>
                  <a:cubicBezTo>
                    <a:pt x="46" y="18"/>
                    <a:pt x="45" y="23"/>
                    <a:pt x="43" y="31"/>
                  </a:cubicBezTo>
                  <a:cubicBezTo>
                    <a:pt x="39" y="23"/>
                    <a:pt x="29" y="20"/>
                    <a:pt x="19" y="23"/>
                  </a:cubicBezTo>
                  <a:cubicBezTo>
                    <a:pt x="7" y="26"/>
                    <a:pt x="0" y="39"/>
                    <a:pt x="5" y="51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22" y="78"/>
                    <a:pt x="22" y="78"/>
                    <a:pt x="22" y="78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3" y="54"/>
                    <a:pt x="73" y="54"/>
                    <a:pt x="73" y="54"/>
                  </a:cubicBezTo>
                  <a:lnTo>
                    <a:pt x="67" y="40"/>
                  </a:lnTo>
                  <a:close/>
                  <a:moveTo>
                    <a:pt x="17" y="66"/>
                  </a:moveTo>
                  <a:cubicBezTo>
                    <a:pt x="11" y="54"/>
                    <a:pt x="8" y="37"/>
                    <a:pt x="23" y="33"/>
                  </a:cubicBezTo>
                  <a:cubicBezTo>
                    <a:pt x="36" y="30"/>
                    <a:pt x="44" y="42"/>
                    <a:pt x="45" y="51"/>
                  </a:cubicBezTo>
                  <a:lnTo>
                    <a:pt x="17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7975601" y="4741863"/>
              <a:ext cx="39688" cy="44450"/>
            </a:xfrm>
            <a:custGeom>
              <a:avLst/>
              <a:gdLst>
                <a:gd name="T0" fmla="*/ 3 w 64"/>
                <a:gd name="T1" fmla="*/ 59 h 68"/>
                <a:gd name="T2" fmla="*/ 4 w 64"/>
                <a:gd name="T3" fmla="*/ 13 h 68"/>
                <a:gd name="T4" fmla="*/ 0 w 64"/>
                <a:gd name="T5" fmla="*/ 0 h 68"/>
                <a:gd name="T6" fmla="*/ 16 w 64"/>
                <a:gd name="T7" fmla="*/ 10 h 68"/>
                <a:gd name="T8" fmla="*/ 12 w 64"/>
                <a:gd name="T9" fmla="*/ 12 h 68"/>
                <a:gd name="T10" fmla="*/ 10 w 64"/>
                <a:gd name="T11" fmla="*/ 31 h 68"/>
                <a:gd name="T12" fmla="*/ 61 w 64"/>
                <a:gd name="T13" fmla="*/ 30 h 68"/>
                <a:gd name="T14" fmla="*/ 62 w 64"/>
                <a:gd name="T15" fmla="*/ 28 h 68"/>
                <a:gd name="T16" fmla="*/ 64 w 64"/>
                <a:gd name="T17" fmla="*/ 28 h 68"/>
                <a:gd name="T18" fmla="*/ 64 w 64"/>
                <a:gd name="T19" fmla="*/ 46 h 68"/>
                <a:gd name="T20" fmla="*/ 63 w 64"/>
                <a:gd name="T21" fmla="*/ 46 h 68"/>
                <a:gd name="T22" fmla="*/ 61 w 64"/>
                <a:gd name="T23" fmla="*/ 42 h 68"/>
                <a:gd name="T24" fmla="*/ 10 w 64"/>
                <a:gd name="T25" fmla="*/ 43 h 68"/>
                <a:gd name="T26" fmla="*/ 11 w 64"/>
                <a:gd name="T27" fmla="*/ 57 h 68"/>
                <a:gd name="T28" fmla="*/ 14 w 64"/>
                <a:gd name="T29" fmla="*/ 59 h 68"/>
                <a:gd name="T30" fmla="*/ 1 w 64"/>
                <a:gd name="T31" fmla="*/ 68 h 68"/>
                <a:gd name="T32" fmla="*/ 3 w 64"/>
                <a:gd name="T33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68">
                  <a:moveTo>
                    <a:pt x="3" y="59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11"/>
                    <a:pt x="13" y="11"/>
                    <a:pt x="12" y="12"/>
                  </a:cubicBezTo>
                  <a:cubicBezTo>
                    <a:pt x="10" y="14"/>
                    <a:pt x="10" y="20"/>
                    <a:pt x="10" y="31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8"/>
                    <a:pt x="10" y="56"/>
                    <a:pt x="11" y="57"/>
                  </a:cubicBezTo>
                  <a:cubicBezTo>
                    <a:pt x="12" y="58"/>
                    <a:pt x="13" y="59"/>
                    <a:pt x="14" y="59"/>
                  </a:cubicBezTo>
                  <a:cubicBezTo>
                    <a:pt x="1" y="68"/>
                    <a:pt x="1" y="68"/>
                    <a:pt x="1" y="68"/>
                  </a:cubicBezTo>
                  <a:lnTo>
                    <a:pt x="3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7974013" y="4789488"/>
              <a:ext cx="39688" cy="17463"/>
            </a:xfrm>
            <a:custGeom>
              <a:avLst/>
              <a:gdLst>
                <a:gd name="T0" fmla="*/ 24 w 25"/>
                <a:gd name="T1" fmla="*/ 11 h 11"/>
                <a:gd name="T2" fmla="*/ 25 w 25"/>
                <a:gd name="T3" fmla="*/ 3 h 11"/>
                <a:gd name="T4" fmla="*/ 24 w 25"/>
                <a:gd name="T5" fmla="*/ 3 h 11"/>
                <a:gd name="T6" fmla="*/ 23 w 25"/>
                <a:gd name="T7" fmla="*/ 4 h 11"/>
                <a:gd name="T8" fmla="*/ 3 w 25"/>
                <a:gd name="T9" fmla="*/ 1 h 11"/>
                <a:gd name="T10" fmla="*/ 3 w 25"/>
                <a:gd name="T11" fmla="*/ 0 h 11"/>
                <a:gd name="T12" fmla="*/ 1 w 25"/>
                <a:gd name="T13" fmla="*/ 0 h 11"/>
                <a:gd name="T14" fmla="*/ 0 w 25"/>
                <a:gd name="T15" fmla="*/ 7 h 11"/>
                <a:gd name="T16" fmla="*/ 1 w 25"/>
                <a:gd name="T17" fmla="*/ 7 h 11"/>
                <a:gd name="T18" fmla="*/ 3 w 25"/>
                <a:gd name="T19" fmla="*/ 6 h 11"/>
                <a:gd name="T20" fmla="*/ 22 w 25"/>
                <a:gd name="T21" fmla="*/ 9 h 11"/>
                <a:gd name="T22" fmla="*/ 23 w 25"/>
                <a:gd name="T23" fmla="*/ 11 h 11"/>
                <a:gd name="T24" fmla="*/ 24 w 25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1">
                  <a:moveTo>
                    <a:pt x="24" y="11"/>
                  </a:moveTo>
                  <a:lnTo>
                    <a:pt x="25" y="3"/>
                  </a:lnTo>
                  <a:lnTo>
                    <a:pt x="24" y="3"/>
                  </a:lnTo>
                  <a:lnTo>
                    <a:pt x="23" y="4"/>
                  </a:lnTo>
                  <a:lnTo>
                    <a:pt x="3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7"/>
                  </a:lnTo>
                  <a:lnTo>
                    <a:pt x="1" y="7"/>
                  </a:lnTo>
                  <a:lnTo>
                    <a:pt x="3" y="6"/>
                  </a:lnTo>
                  <a:lnTo>
                    <a:pt x="22" y="9"/>
                  </a:lnTo>
                  <a:lnTo>
                    <a:pt x="23" y="11"/>
                  </a:lnTo>
                  <a:lnTo>
                    <a:pt x="24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7962901" y="4805363"/>
              <a:ext cx="44450" cy="42863"/>
            </a:xfrm>
            <a:custGeom>
              <a:avLst/>
              <a:gdLst>
                <a:gd name="T0" fmla="*/ 54 w 70"/>
                <a:gd name="T1" fmla="*/ 13 h 67"/>
                <a:gd name="T2" fmla="*/ 56 w 70"/>
                <a:gd name="T3" fmla="*/ 11 h 67"/>
                <a:gd name="T4" fmla="*/ 68 w 70"/>
                <a:gd name="T5" fmla="*/ 16 h 67"/>
                <a:gd name="T6" fmla="*/ 66 w 70"/>
                <a:gd name="T7" fmla="*/ 41 h 67"/>
                <a:gd name="T8" fmla="*/ 22 w 70"/>
                <a:gd name="T9" fmla="*/ 58 h 67"/>
                <a:gd name="T10" fmla="*/ 10 w 70"/>
                <a:gd name="T11" fmla="*/ 13 h 67"/>
                <a:gd name="T12" fmla="*/ 17 w 70"/>
                <a:gd name="T13" fmla="*/ 0 h 67"/>
                <a:gd name="T14" fmla="*/ 30 w 70"/>
                <a:gd name="T15" fmla="*/ 5 h 67"/>
                <a:gd name="T16" fmla="*/ 29 w 70"/>
                <a:gd name="T17" fmla="*/ 8 h 67"/>
                <a:gd name="T18" fmla="*/ 15 w 70"/>
                <a:gd name="T19" fmla="*/ 17 h 67"/>
                <a:gd name="T20" fmla="*/ 26 w 70"/>
                <a:gd name="T21" fmla="*/ 42 h 67"/>
                <a:gd name="T22" fmla="*/ 59 w 70"/>
                <a:gd name="T23" fmla="*/ 36 h 67"/>
                <a:gd name="T24" fmla="*/ 54 w 70"/>
                <a:gd name="T25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7">
                  <a:moveTo>
                    <a:pt x="54" y="13"/>
                  </a:moveTo>
                  <a:cubicBezTo>
                    <a:pt x="56" y="11"/>
                    <a:pt x="56" y="11"/>
                    <a:pt x="56" y="11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70" y="25"/>
                    <a:pt x="70" y="32"/>
                    <a:pt x="66" y="41"/>
                  </a:cubicBezTo>
                  <a:cubicBezTo>
                    <a:pt x="57" y="57"/>
                    <a:pt x="45" y="67"/>
                    <a:pt x="22" y="58"/>
                  </a:cubicBezTo>
                  <a:cubicBezTo>
                    <a:pt x="0" y="48"/>
                    <a:pt x="3" y="30"/>
                    <a:pt x="10" y="13"/>
                  </a:cubicBezTo>
                  <a:cubicBezTo>
                    <a:pt x="12" y="8"/>
                    <a:pt x="14" y="5"/>
                    <a:pt x="17" y="0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3" y="8"/>
                    <a:pt x="18" y="12"/>
                    <a:pt x="15" y="17"/>
                  </a:cubicBezTo>
                  <a:cubicBezTo>
                    <a:pt x="10" y="27"/>
                    <a:pt x="17" y="35"/>
                    <a:pt x="26" y="42"/>
                  </a:cubicBezTo>
                  <a:cubicBezTo>
                    <a:pt x="35" y="49"/>
                    <a:pt x="54" y="46"/>
                    <a:pt x="59" y="36"/>
                  </a:cubicBezTo>
                  <a:cubicBezTo>
                    <a:pt x="62" y="29"/>
                    <a:pt x="60" y="20"/>
                    <a:pt x="54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7953376" y="4840288"/>
              <a:ext cx="39688" cy="28575"/>
            </a:xfrm>
            <a:custGeom>
              <a:avLst/>
              <a:gdLst>
                <a:gd name="T0" fmla="*/ 21 w 25"/>
                <a:gd name="T1" fmla="*/ 18 h 18"/>
                <a:gd name="T2" fmla="*/ 25 w 25"/>
                <a:gd name="T3" fmla="*/ 11 h 18"/>
                <a:gd name="T4" fmla="*/ 25 w 25"/>
                <a:gd name="T5" fmla="*/ 11 h 18"/>
                <a:gd name="T6" fmla="*/ 23 w 25"/>
                <a:gd name="T7" fmla="*/ 12 h 18"/>
                <a:gd name="T8" fmla="*/ 4 w 25"/>
                <a:gd name="T9" fmla="*/ 2 h 18"/>
                <a:gd name="T10" fmla="*/ 5 w 25"/>
                <a:gd name="T11" fmla="*/ 1 h 18"/>
                <a:gd name="T12" fmla="*/ 3 w 25"/>
                <a:gd name="T13" fmla="*/ 0 h 18"/>
                <a:gd name="T14" fmla="*/ 0 w 25"/>
                <a:gd name="T15" fmla="*/ 7 h 18"/>
                <a:gd name="T16" fmla="*/ 1 w 25"/>
                <a:gd name="T17" fmla="*/ 8 h 18"/>
                <a:gd name="T18" fmla="*/ 3 w 25"/>
                <a:gd name="T19" fmla="*/ 6 h 18"/>
                <a:gd name="T20" fmla="*/ 20 w 25"/>
                <a:gd name="T21" fmla="*/ 16 h 18"/>
                <a:gd name="T22" fmla="*/ 20 w 25"/>
                <a:gd name="T23" fmla="*/ 18 h 18"/>
                <a:gd name="T24" fmla="*/ 21 w 25"/>
                <a:gd name="T2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8">
                  <a:moveTo>
                    <a:pt x="21" y="18"/>
                  </a:moveTo>
                  <a:lnTo>
                    <a:pt x="25" y="11"/>
                  </a:lnTo>
                  <a:lnTo>
                    <a:pt x="25" y="11"/>
                  </a:lnTo>
                  <a:lnTo>
                    <a:pt x="23" y="12"/>
                  </a:lnTo>
                  <a:lnTo>
                    <a:pt x="4" y="2"/>
                  </a:lnTo>
                  <a:lnTo>
                    <a:pt x="5" y="1"/>
                  </a:lnTo>
                  <a:lnTo>
                    <a:pt x="3" y="0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1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7935913" y="4864100"/>
              <a:ext cx="47625" cy="34925"/>
            </a:xfrm>
            <a:custGeom>
              <a:avLst/>
              <a:gdLst>
                <a:gd name="T0" fmla="*/ 46 w 76"/>
                <a:gd name="T1" fmla="*/ 55 h 55"/>
                <a:gd name="T2" fmla="*/ 76 w 76"/>
                <a:gd name="T3" fmla="*/ 21 h 55"/>
                <a:gd name="T4" fmla="*/ 69 w 76"/>
                <a:gd name="T5" fmla="*/ 5 h 55"/>
                <a:gd name="T6" fmla="*/ 65 w 76"/>
                <a:gd name="T7" fmla="*/ 10 h 55"/>
                <a:gd name="T8" fmla="*/ 66 w 76"/>
                <a:gd name="T9" fmla="*/ 20 h 55"/>
                <a:gd name="T10" fmla="*/ 53 w 76"/>
                <a:gd name="T11" fmla="*/ 38 h 55"/>
                <a:gd name="T12" fmla="*/ 15 w 76"/>
                <a:gd name="T13" fmla="*/ 7 h 55"/>
                <a:gd name="T14" fmla="*/ 17 w 76"/>
                <a:gd name="T15" fmla="*/ 3 h 55"/>
                <a:gd name="T16" fmla="*/ 13 w 76"/>
                <a:gd name="T17" fmla="*/ 0 h 55"/>
                <a:gd name="T18" fmla="*/ 0 w 76"/>
                <a:gd name="T19" fmla="*/ 17 h 55"/>
                <a:gd name="T20" fmla="*/ 4 w 76"/>
                <a:gd name="T21" fmla="*/ 19 h 55"/>
                <a:gd name="T22" fmla="*/ 8 w 76"/>
                <a:gd name="T23" fmla="*/ 17 h 55"/>
                <a:gd name="T24" fmla="*/ 45 w 76"/>
                <a:gd name="T25" fmla="*/ 48 h 55"/>
                <a:gd name="T26" fmla="*/ 45 w 76"/>
                <a:gd name="T27" fmla="*/ 53 h 55"/>
                <a:gd name="T28" fmla="*/ 46 w 76"/>
                <a:gd name="T2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5">
                  <a:moveTo>
                    <a:pt x="46" y="55"/>
                  </a:moveTo>
                  <a:cubicBezTo>
                    <a:pt x="76" y="21"/>
                    <a:pt x="76" y="21"/>
                    <a:pt x="76" y="21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7" y="16"/>
                    <a:pt x="66" y="20"/>
                  </a:cubicBezTo>
                  <a:cubicBezTo>
                    <a:pt x="65" y="28"/>
                    <a:pt x="53" y="38"/>
                    <a:pt x="53" y="38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53"/>
                    <a:pt x="45" y="53"/>
                    <a:pt x="45" y="53"/>
                  </a:cubicBezTo>
                  <a:lnTo>
                    <a:pt x="46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7880351" y="4895850"/>
              <a:ext cx="33338" cy="52388"/>
            </a:xfrm>
            <a:custGeom>
              <a:avLst/>
              <a:gdLst>
                <a:gd name="T0" fmla="*/ 29 w 52"/>
                <a:gd name="T1" fmla="*/ 81 h 81"/>
                <a:gd name="T2" fmla="*/ 46 w 52"/>
                <a:gd name="T3" fmla="*/ 73 h 81"/>
                <a:gd name="T4" fmla="*/ 44 w 52"/>
                <a:gd name="T5" fmla="*/ 71 h 81"/>
                <a:gd name="T6" fmla="*/ 40 w 52"/>
                <a:gd name="T7" fmla="*/ 70 h 81"/>
                <a:gd name="T8" fmla="*/ 28 w 52"/>
                <a:gd name="T9" fmla="*/ 47 h 81"/>
                <a:gd name="T10" fmla="*/ 44 w 52"/>
                <a:gd name="T11" fmla="*/ 39 h 81"/>
                <a:gd name="T12" fmla="*/ 52 w 52"/>
                <a:gd name="T13" fmla="*/ 38 h 81"/>
                <a:gd name="T14" fmla="*/ 46 w 52"/>
                <a:gd name="T15" fmla="*/ 27 h 81"/>
                <a:gd name="T16" fmla="*/ 41 w 52"/>
                <a:gd name="T17" fmla="*/ 32 h 81"/>
                <a:gd name="T18" fmla="*/ 25 w 52"/>
                <a:gd name="T19" fmla="*/ 41 h 81"/>
                <a:gd name="T20" fmla="*/ 17 w 52"/>
                <a:gd name="T21" fmla="*/ 24 h 81"/>
                <a:gd name="T22" fmla="*/ 35 w 52"/>
                <a:gd name="T23" fmla="*/ 14 h 81"/>
                <a:gd name="T24" fmla="*/ 42 w 52"/>
                <a:gd name="T25" fmla="*/ 12 h 81"/>
                <a:gd name="T26" fmla="*/ 43 w 52"/>
                <a:gd name="T27" fmla="*/ 7 h 81"/>
                <a:gd name="T28" fmla="*/ 47 w 52"/>
                <a:gd name="T29" fmla="*/ 0 h 81"/>
                <a:gd name="T30" fmla="*/ 0 w 52"/>
                <a:gd name="T31" fmla="*/ 27 h 81"/>
                <a:gd name="T32" fmla="*/ 1 w 52"/>
                <a:gd name="T33" fmla="*/ 31 h 81"/>
                <a:gd name="T34" fmla="*/ 6 w 52"/>
                <a:gd name="T35" fmla="*/ 30 h 81"/>
                <a:gd name="T36" fmla="*/ 28 w 52"/>
                <a:gd name="T37" fmla="*/ 75 h 81"/>
                <a:gd name="T38" fmla="*/ 27 w 52"/>
                <a:gd name="T39" fmla="*/ 79 h 81"/>
                <a:gd name="T40" fmla="*/ 29 w 52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81">
                  <a:moveTo>
                    <a:pt x="29" y="81"/>
                  </a:moveTo>
                  <a:cubicBezTo>
                    <a:pt x="46" y="73"/>
                    <a:pt x="46" y="73"/>
                    <a:pt x="46" y="73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38" y="41"/>
                    <a:pt x="44" y="39"/>
                  </a:cubicBezTo>
                  <a:cubicBezTo>
                    <a:pt x="47" y="38"/>
                    <a:pt x="52" y="38"/>
                    <a:pt x="52" y="38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7"/>
                    <a:pt x="43" y="31"/>
                    <a:pt x="41" y="32"/>
                  </a:cubicBezTo>
                  <a:cubicBezTo>
                    <a:pt x="36" y="37"/>
                    <a:pt x="25" y="41"/>
                    <a:pt x="25" y="41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28" y="16"/>
                    <a:pt x="35" y="14"/>
                  </a:cubicBezTo>
                  <a:cubicBezTo>
                    <a:pt x="38" y="13"/>
                    <a:pt x="42" y="12"/>
                    <a:pt x="42" y="12"/>
                  </a:cubicBezTo>
                  <a:cubicBezTo>
                    <a:pt x="42" y="12"/>
                    <a:pt x="43" y="9"/>
                    <a:pt x="43" y="7"/>
                  </a:cubicBezTo>
                  <a:cubicBezTo>
                    <a:pt x="44" y="4"/>
                    <a:pt x="47" y="0"/>
                    <a:pt x="47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7" y="79"/>
                    <a:pt x="27" y="79"/>
                    <a:pt x="27" y="79"/>
                  </a:cubicBezTo>
                  <a:lnTo>
                    <a:pt x="29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  <p:sp>
          <p:nvSpPr>
            <p:cNvPr id="58" name="Freeform 57"/>
            <p:cNvSpPr>
              <a:spLocks noEditPoints="1"/>
            </p:cNvSpPr>
            <p:nvPr/>
          </p:nvSpPr>
          <p:spPr bwMode="auto">
            <a:xfrm>
              <a:off x="7685088" y="4448175"/>
              <a:ext cx="254000" cy="468313"/>
            </a:xfrm>
            <a:custGeom>
              <a:avLst/>
              <a:gdLst>
                <a:gd name="T0" fmla="*/ 334 w 401"/>
                <a:gd name="T1" fmla="*/ 149 h 738"/>
                <a:gd name="T2" fmla="*/ 224 w 401"/>
                <a:gd name="T3" fmla="*/ 31 h 738"/>
                <a:gd name="T4" fmla="*/ 177 w 401"/>
                <a:gd name="T5" fmla="*/ 31 h 738"/>
                <a:gd name="T6" fmla="*/ 67 w 401"/>
                <a:gd name="T7" fmla="*/ 149 h 738"/>
                <a:gd name="T8" fmla="*/ 0 w 401"/>
                <a:gd name="T9" fmla="*/ 273 h 738"/>
                <a:gd name="T10" fmla="*/ 200 w 401"/>
                <a:gd name="T11" fmla="*/ 738 h 738"/>
                <a:gd name="T12" fmla="*/ 401 w 401"/>
                <a:gd name="T13" fmla="*/ 273 h 738"/>
                <a:gd name="T14" fmla="*/ 263 w 401"/>
                <a:gd name="T15" fmla="*/ 199 h 738"/>
                <a:gd name="T16" fmla="*/ 312 w 401"/>
                <a:gd name="T17" fmla="*/ 149 h 738"/>
                <a:gd name="T18" fmla="*/ 224 w 401"/>
                <a:gd name="T19" fmla="*/ 89 h 738"/>
                <a:gd name="T20" fmla="*/ 200 w 401"/>
                <a:gd name="T21" fmla="*/ 199 h 738"/>
                <a:gd name="T22" fmla="*/ 241 w 401"/>
                <a:gd name="T23" fmla="*/ 147 h 738"/>
                <a:gd name="T24" fmla="*/ 200 w 401"/>
                <a:gd name="T25" fmla="*/ 17 h 738"/>
                <a:gd name="T26" fmla="*/ 238 w 401"/>
                <a:gd name="T27" fmla="*/ 61 h 738"/>
                <a:gd name="T28" fmla="*/ 194 w 401"/>
                <a:gd name="T29" fmla="*/ 92 h 738"/>
                <a:gd name="T30" fmla="*/ 177 w 401"/>
                <a:gd name="T31" fmla="*/ 89 h 738"/>
                <a:gd name="T32" fmla="*/ 177 w 401"/>
                <a:gd name="T33" fmla="*/ 89 h 738"/>
                <a:gd name="T34" fmla="*/ 138 w 401"/>
                <a:gd name="T35" fmla="*/ 147 h 738"/>
                <a:gd name="T36" fmla="*/ 200 w 401"/>
                <a:gd name="T37" fmla="*/ 221 h 738"/>
                <a:gd name="T38" fmla="*/ 294 w 401"/>
                <a:gd name="T39" fmla="*/ 231 h 738"/>
                <a:gd name="T40" fmla="*/ 225 w 401"/>
                <a:gd name="T41" fmla="*/ 274 h 738"/>
                <a:gd name="T42" fmla="*/ 177 w 401"/>
                <a:gd name="T43" fmla="*/ 241 h 738"/>
                <a:gd name="T44" fmla="*/ 174 w 401"/>
                <a:gd name="T45" fmla="*/ 272 h 738"/>
                <a:gd name="T46" fmla="*/ 106 w 401"/>
                <a:gd name="T47" fmla="*/ 231 h 738"/>
                <a:gd name="T48" fmla="*/ 41 w 401"/>
                <a:gd name="T49" fmla="*/ 391 h 738"/>
                <a:gd name="T50" fmla="*/ 168 w 401"/>
                <a:gd name="T51" fmla="*/ 357 h 738"/>
                <a:gd name="T52" fmla="*/ 47 w 401"/>
                <a:gd name="T53" fmla="*/ 413 h 738"/>
                <a:gd name="T54" fmla="*/ 47 w 401"/>
                <a:gd name="T55" fmla="*/ 413 h 738"/>
                <a:gd name="T56" fmla="*/ 152 w 401"/>
                <a:gd name="T57" fmla="*/ 650 h 738"/>
                <a:gd name="T58" fmla="*/ 249 w 401"/>
                <a:gd name="T59" fmla="*/ 650 h 738"/>
                <a:gd name="T60" fmla="*/ 227 w 401"/>
                <a:gd name="T61" fmla="*/ 534 h 738"/>
                <a:gd name="T62" fmla="*/ 194 w 401"/>
                <a:gd name="T63" fmla="*/ 711 h 738"/>
                <a:gd name="T64" fmla="*/ 93 w 401"/>
                <a:gd name="T65" fmla="*/ 534 h 738"/>
                <a:gd name="T66" fmla="*/ 173 w 401"/>
                <a:gd name="T67" fmla="*/ 413 h 738"/>
                <a:gd name="T68" fmla="*/ 330 w 401"/>
                <a:gd name="T69" fmla="*/ 484 h 738"/>
                <a:gd name="T70" fmla="*/ 189 w 401"/>
                <a:gd name="T71" fmla="*/ 391 h 738"/>
                <a:gd name="T72" fmla="*/ 230 w 401"/>
                <a:gd name="T73" fmla="*/ 391 h 738"/>
                <a:gd name="T74" fmla="*/ 249 w 401"/>
                <a:gd name="T75" fmla="*/ 413 h 738"/>
                <a:gd name="T76" fmla="*/ 307 w 401"/>
                <a:gd name="T77" fmla="*/ 391 h 738"/>
                <a:gd name="T78" fmla="*/ 361 w 401"/>
                <a:gd name="T79" fmla="*/ 391 h 738"/>
                <a:gd name="T80" fmla="*/ 374 w 401"/>
                <a:gd name="T81" fmla="*/ 336 h 738"/>
                <a:gd name="T82" fmla="*/ 200 w 401"/>
                <a:gd name="T83" fmla="*/ 364 h 738"/>
                <a:gd name="T84" fmla="*/ 29 w 401"/>
                <a:gd name="T85" fmla="*/ 336 h 738"/>
                <a:gd name="T86" fmla="*/ 132 w 401"/>
                <a:gd name="T87" fmla="*/ 256 h 738"/>
                <a:gd name="T88" fmla="*/ 145 w 401"/>
                <a:gd name="T89" fmla="*/ 300 h 738"/>
                <a:gd name="T90" fmla="*/ 194 w 401"/>
                <a:gd name="T91" fmla="*/ 273 h 738"/>
                <a:gd name="T92" fmla="*/ 198 w 401"/>
                <a:gd name="T93" fmla="*/ 252 h 738"/>
                <a:gd name="T94" fmla="*/ 205 w 401"/>
                <a:gd name="T95" fmla="*/ 278 h 738"/>
                <a:gd name="T96" fmla="*/ 281 w 401"/>
                <a:gd name="T97" fmla="*/ 280 h 738"/>
                <a:gd name="T98" fmla="*/ 294 w 401"/>
                <a:gd name="T99" fmla="*/ 252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1" h="738">
                  <a:moveTo>
                    <a:pt x="392" y="207"/>
                  </a:moveTo>
                  <a:cubicBezTo>
                    <a:pt x="389" y="199"/>
                    <a:pt x="389" y="199"/>
                    <a:pt x="389" y="199"/>
                  </a:cubicBezTo>
                  <a:cubicBezTo>
                    <a:pt x="334" y="199"/>
                    <a:pt x="334" y="199"/>
                    <a:pt x="334" y="199"/>
                  </a:cubicBezTo>
                  <a:cubicBezTo>
                    <a:pt x="334" y="149"/>
                    <a:pt x="334" y="149"/>
                    <a:pt x="334" y="149"/>
                  </a:cubicBezTo>
                  <a:cubicBezTo>
                    <a:pt x="334" y="135"/>
                    <a:pt x="327" y="121"/>
                    <a:pt x="308" y="115"/>
                  </a:cubicBezTo>
                  <a:cubicBezTo>
                    <a:pt x="295" y="99"/>
                    <a:pt x="276" y="85"/>
                    <a:pt x="255" y="76"/>
                  </a:cubicBezTo>
                  <a:cubicBezTo>
                    <a:pt x="255" y="31"/>
                    <a:pt x="255" y="31"/>
                    <a:pt x="255" y="31"/>
                  </a:cubicBezTo>
                  <a:cubicBezTo>
                    <a:pt x="224" y="31"/>
                    <a:pt x="224" y="31"/>
                    <a:pt x="224" y="31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7" y="31"/>
                    <a:pt x="177" y="31"/>
                    <a:pt x="177" y="31"/>
                  </a:cubicBezTo>
                  <a:cubicBezTo>
                    <a:pt x="146" y="31"/>
                    <a:pt x="146" y="31"/>
                    <a:pt x="146" y="31"/>
                  </a:cubicBezTo>
                  <a:cubicBezTo>
                    <a:pt x="146" y="76"/>
                    <a:pt x="146" y="76"/>
                    <a:pt x="146" y="76"/>
                  </a:cubicBezTo>
                  <a:cubicBezTo>
                    <a:pt x="125" y="85"/>
                    <a:pt x="106" y="99"/>
                    <a:pt x="93" y="115"/>
                  </a:cubicBezTo>
                  <a:cubicBezTo>
                    <a:pt x="74" y="121"/>
                    <a:pt x="67" y="135"/>
                    <a:pt x="67" y="149"/>
                  </a:cubicBezTo>
                  <a:cubicBezTo>
                    <a:pt x="67" y="199"/>
                    <a:pt x="67" y="199"/>
                    <a:pt x="67" y="199"/>
                  </a:cubicBezTo>
                  <a:cubicBezTo>
                    <a:pt x="13" y="199"/>
                    <a:pt x="13" y="199"/>
                    <a:pt x="13" y="199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3" y="227"/>
                    <a:pt x="0" y="249"/>
                    <a:pt x="0" y="273"/>
                  </a:cubicBezTo>
                  <a:cubicBezTo>
                    <a:pt x="0" y="347"/>
                    <a:pt x="28" y="433"/>
                    <a:pt x="55" y="501"/>
                  </a:cubicBezTo>
                  <a:cubicBezTo>
                    <a:pt x="96" y="602"/>
                    <a:pt x="150" y="695"/>
                    <a:pt x="179" y="726"/>
                  </a:cubicBezTo>
                  <a:cubicBezTo>
                    <a:pt x="185" y="732"/>
                    <a:pt x="191" y="738"/>
                    <a:pt x="200" y="738"/>
                  </a:cubicBezTo>
                  <a:cubicBezTo>
                    <a:pt x="200" y="738"/>
                    <a:pt x="200" y="738"/>
                    <a:pt x="200" y="738"/>
                  </a:cubicBezTo>
                  <a:cubicBezTo>
                    <a:pt x="201" y="738"/>
                    <a:pt x="201" y="738"/>
                    <a:pt x="201" y="738"/>
                  </a:cubicBezTo>
                  <a:cubicBezTo>
                    <a:pt x="210" y="738"/>
                    <a:pt x="215" y="732"/>
                    <a:pt x="222" y="726"/>
                  </a:cubicBezTo>
                  <a:cubicBezTo>
                    <a:pt x="251" y="695"/>
                    <a:pt x="306" y="602"/>
                    <a:pt x="347" y="501"/>
                  </a:cubicBezTo>
                  <a:cubicBezTo>
                    <a:pt x="374" y="433"/>
                    <a:pt x="401" y="347"/>
                    <a:pt x="401" y="273"/>
                  </a:cubicBezTo>
                  <a:cubicBezTo>
                    <a:pt x="401" y="249"/>
                    <a:pt x="399" y="227"/>
                    <a:pt x="392" y="207"/>
                  </a:cubicBezTo>
                  <a:moveTo>
                    <a:pt x="312" y="149"/>
                  </a:moveTo>
                  <a:cubicBezTo>
                    <a:pt x="312" y="199"/>
                    <a:pt x="312" y="199"/>
                    <a:pt x="312" y="199"/>
                  </a:cubicBezTo>
                  <a:cubicBezTo>
                    <a:pt x="263" y="199"/>
                    <a:pt x="263" y="199"/>
                    <a:pt x="263" y="199"/>
                  </a:cubicBezTo>
                  <a:cubicBezTo>
                    <a:pt x="263" y="147"/>
                    <a:pt x="263" y="147"/>
                    <a:pt x="263" y="147"/>
                  </a:cubicBezTo>
                  <a:cubicBezTo>
                    <a:pt x="263" y="140"/>
                    <a:pt x="264" y="139"/>
                    <a:pt x="266" y="138"/>
                  </a:cubicBezTo>
                  <a:cubicBezTo>
                    <a:pt x="268" y="136"/>
                    <a:pt x="275" y="134"/>
                    <a:pt x="290" y="134"/>
                  </a:cubicBezTo>
                  <a:cubicBezTo>
                    <a:pt x="310" y="134"/>
                    <a:pt x="312" y="143"/>
                    <a:pt x="312" y="149"/>
                  </a:cubicBezTo>
                  <a:moveTo>
                    <a:pt x="276" y="113"/>
                  </a:moveTo>
                  <a:cubicBezTo>
                    <a:pt x="269" y="114"/>
                    <a:pt x="261" y="116"/>
                    <a:pt x="255" y="119"/>
                  </a:cubicBezTo>
                  <a:cubicBezTo>
                    <a:pt x="248" y="108"/>
                    <a:pt x="238" y="101"/>
                    <a:pt x="224" y="97"/>
                  </a:cubicBezTo>
                  <a:cubicBezTo>
                    <a:pt x="224" y="89"/>
                    <a:pt x="224" y="89"/>
                    <a:pt x="224" y="89"/>
                  </a:cubicBezTo>
                  <a:cubicBezTo>
                    <a:pt x="243" y="93"/>
                    <a:pt x="262" y="101"/>
                    <a:pt x="276" y="113"/>
                  </a:cubicBezTo>
                  <a:moveTo>
                    <a:pt x="241" y="147"/>
                  </a:moveTo>
                  <a:cubicBezTo>
                    <a:pt x="241" y="199"/>
                    <a:pt x="241" y="199"/>
                    <a:pt x="241" y="199"/>
                  </a:cubicBezTo>
                  <a:cubicBezTo>
                    <a:pt x="200" y="199"/>
                    <a:pt x="200" y="199"/>
                    <a:pt x="200" y="199"/>
                  </a:cubicBezTo>
                  <a:cubicBezTo>
                    <a:pt x="160" y="199"/>
                    <a:pt x="160" y="199"/>
                    <a:pt x="160" y="199"/>
                  </a:cubicBezTo>
                  <a:cubicBezTo>
                    <a:pt x="160" y="147"/>
                    <a:pt x="160" y="147"/>
                    <a:pt x="160" y="147"/>
                  </a:cubicBezTo>
                  <a:cubicBezTo>
                    <a:pt x="160" y="132"/>
                    <a:pt x="170" y="114"/>
                    <a:pt x="200" y="114"/>
                  </a:cubicBezTo>
                  <a:cubicBezTo>
                    <a:pt x="231" y="114"/>
                    <a:pt x="241" y="132"/>
                    <a:pt x="241" y="147"/>
                  </a:cubicBezTo>
                  <a:moveTo>
                    <a:pt x="163" y="48"/>
                  </a:moveTo>
                  <a:cubicBezTo>
                    <a:pt x="194" y="48"/>
                    <a:pt x="194" y="48"/>
                    <a:pt x="194" y="48"/>
                  </a:cubicBezTo>
                  <a:cubicBezTo>
                    <a:pt x="194" y="17"/>
                    <a:pt x="194" y="17"/>
                    <a:pt x="194" y="17"/>
                  </a:cubicBezTo>
                  <a:cubicBezTo>
                    <a:pt x="200" y="17"/>
                    <a:pt x="200" y="17"/>
                    <a:pt x="200" y="17"/>
                  </a:cubicBezTo>
                  <a:cubicBezTo>
                    <a:pt x="207" y="17"/>
                    <a:pt x="207" y="17"/>
                    <a:pt x="207" y="17"/>
                  </a:cubicBezTo>
                  <a:cubicBezTo>
                    <a:pt x="207" y="48"/>
                    <a:pt x="207" y="48"/>
                    <a:pt x="207" y="48"/>
                  </a:cubicBezTo>
                  <a:cubicBezTo>
                    <a:pt x="238" y="48"/>
                    <a:pt x="238" y="48"/>
                    <a:pt x="238" y="48"/>
                  </a:cubicBezTo>
                  <a:cubicBezTo>
                    <a:pt x="238" y="61"/>
                    <a:pt x="238" y="61"/>
                    <a:pt x="238" y="61"/>
                  </a:cubicBezTo>
                  <a:cubicBezTo>
                    <a:pt x="207" y="61"/>
                    <a:pt x="207" y="61"/>
                    <a:pt x="207" y="61"/>
                  </a:cubicBezTo>
                  <a:cubicBezTo>
                    <a:pt x="207" y="92"/>
                    <a:pt x="207" y="92"/>
                    <a:pt x="207" y="92"/>
                  </a:cubicBezTo>
                  <a:cubicBezTo>
                    <a:pt x="200" y="92"/>
                    <a:pt x="200" y="92"/>
                    <a:pt x="200" y="92"/>
                  </a:cubicBezTo>
                  <a:cubicBezTo>
                    <a:pt x="194" y="92"/>
                    <a:pt x="194" y="92"/>
                    <a:pt x="194" y="92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63" y="61"/>
                    <a:pt x="163" y="61"/>
                    <a:pt x="163" y="61"/>
                  </a:cubicBezTo>
                  <a:lnTo>
                    <a:pt x="163" y="48"/>
                  </a:lnTo>
                  <a:close/>
                  <a:moveTo>
                    <a:pt x="177" y="89"/>
                  </a:moveTo>
                  <a:cubicBezTo>
                    <a:pt x="177" y="97"/>
                    <a:pt x="177" y="97"/>
                    <a:pt x="177" y="97"/>
                  </a:cubicBezTo>
                  <a:cubicBezTo>
                    <a:pt x="164" y="101"/>
                    <a:pt x="153" y="108"/>
                    <a:pt x="146" y="119"/>
                  </a:cubicBezTo>
                  <a:cubicBezTo>
                    <a:pt x="140" y="116"/>
                    <a:pt x="133" y="114"/>
                    <a:pt x="125" y="113"/>
                  </a:cubicBezTo>
                  <a:cubicBezTo>
                    <a:pt x="140" y="101"/>
                    <a:pt x="158" y="93"/>
                    <a:pt x="177" y="89"/>
                  </a:cubicBezTo>
                  <a:moveTo>
                    <a:pt x="89" y="149"/>
                  </a:moveTo>
                  <a:cubicBezTo>
                    <a:pt x="89" y="143"/>
                    <a:pt x="91" y="134"/>
                    <a:pt x="111" y="134"/>
                  </a:cubicBezTo>
                  <a:cubicBezTo>
                    <a:pt x="126" y="134"/>
                    <a:pt x="133" y="136"/>
                    <a:pt x="136" y="138"/>
                  </a:cubicBezTo>
                  <a:cubicBezTo>
                    <a:pt x="137" y="139"/>
                    <a:pt x="138" y="140"/>
                    <a:pt x="138" y="147"/>
                  </a:cubicBezTo>
                  <a:cubicBezTo>
                    <a:pt x="138" y="199"/>
                    <a:pt x="138" y="199"/>
                    <a:pt x="138" y="199"/>
                  </a:cubicBezTo>
                  <a:cubicBezTo>
                    <a:pt x="89" y="199"/>
                    <a:pt x="89" y="199"/>
                    <a:pt x="89" y="199"/>
                  </a:cubicBezTo>
                  <a:lnTo>
                    <a:pt x="89" y="149"/>
                  </a:lnTo>
                  <a:close/>
                  <a:moveTo>
                    <a:pt x="200" y="221"/>
                  </a:moveTo>
                  <a:cubicBezTo>
                    <a:pt x="200" y="221"/>
                    <a:pt x="200" y="221"/>
                    <a:pt x="200" y="221"/>
                  </a:cubicBezTo>
                  <a:cubicBezTo>
                    <a:pt x="374" y="221"/>
                    <a:pt x="374" y="221"/>
                    <a:pt x="374" y="221"/>
                  </a:cubicBezTo>
                  <a:cubicBezTo>
                    <a:pt x="374" y="224"/>
                    <a:pt x="375" y="228"/>
                    <a:pt x="376" y="231"/>
                  </a:cubicBezTo>
                  <a:cubicBezTo>
                    <a:pt x="294" y="231"/>
                    <a:pt x="294" y="231"/>
                    <a:pt x="294" y="231"/>
                  </a:cubicBezTo>
                  <a:cubicBezTo>
                    <a:pt x="260" y="231"/>
                    <a:pt x="245" y="240"/>
                    <a:pt x="245" y="259"/>
                  </a:cubicBezTo>
                  <a:cubicBezTo>
                    <a:pt x="245" y="266"/>
                    <a:pt x="248" y="272"/>
                    <a:pt x="254" y="277"/>
                  </a:cubicBezTo>
                  <a:cubicBezTo>
                    <a:pt x="250" y="279"/>
                    <a:pt x="233" y="284"/>
                    <a:pt x="231" y="285"/>
                  </a:cubicBezTo>
                  <a:cubicBezTo>
                    <a:pt x="229" y="283"/>
                    <a:pt x="225" y="280"/>
                    <a:pt x="225" y="274"/>
                  </a:cubicBezTo>
                  <a:cubicBezTo>
                    <a:pt x="226" y="272"/>
                    <a:pt x="230" y="266"/>
                    <a:pt x="230" y="258"/>
                  </a:cubicBezTo>
                  <a:cubicBezTo>
                    <a:pt x="230" y="246"/>
                    <a:pt x="222" y="234"/>
                    <a:pt x="200" y="233"/>
                  </a:cubicBezTo>
                  <a:cubicBezTo>
                    <a:pt x="190" y="233"/>
                    <a:pt x="184" y="236"/>
                    <a:pt x="178" y="240"/>
                  </a:cubicBezTo>
                  <a:cubicBezTo>
                    <a:pt x="178" y="241"/>
                    <a:pt x="178" y="241"/>
                    <a:pt x="177" y="241"/>
                  </a:cubicBezTo>
                  <a:cubicBezTo>
                    <a:pt x="168" y="244"/>
                    <a:pt x="163" y="250"/>
                    <a:pt x="163" y="258"/>
                  </a:cubicBezTo>
                  <a:cubicBezTo>
                    <a:pt x="163" y="267"/>
                    <a:pt x="163" y="267"/>
                    <a:pt x="163" y="267"/>
                  </a:cubicBezTo>
                  <a:cubicBezTo>
                    <a:pt x="163" y="267"/>
                    <a:pt x="167" y="267"/>
                    <a:pt x="169" y="268"/>
                  </a:cubicBezTo>
                  <a:cubicBezTo>
                    <a:pt x="172" y="269"/>
                    <a:pt x="173" y="270"/>
                    <a:pt x="174" y="272"/>
                  </a:cubicBezTo>
                  <a:cubicBezTo>
                    <a:pt x="176" y="275"/>
                    <a:pt x="174" y="283"/>
                    <a:pt x="169" y="285"/>
                  </a:cubicBezTo>
                  <a:cubicBezTo>
                    <a:pt x="167" y="284"/>
                    <a:pt x="150" y="279"/>
                    <a:pt x="146" y="277"/>
                  </a:cubicBezTo>
                  <a:cubicBezTo>
                    <a:pt x="152" y="272"/>
                    <a:pt x="156" y="266"/>
                    <a:pt x="156" y="259"/>
                  </a:cubicBezTo>
                  <a:cubicBezTo>
                    <a:pt x="156" y="240"/>
                    <a:pt x="141" y="231"/>
                    <a:pt x="106" y="231"/>
                  </a:cubicBezTo>
                  <a:cubicBezTo>
                    <a:pt x="26" y="231"/>
                    <a:pt x="26" y="231"/>
                    <a:pt x="26" y="231"/>
                  </a:cubicBezTo>
                  <a:cubicBezTo>
                    <a:pt x="27" y="228"/>
                    <a:pt x="28" y="224"/>
                    <a:pt x="29" y="221"/>
                  </a:cubicBezTo>
                  <a:lnTo>
                    <a:pt x="200" y="221"/>
                  </a:lnTo>
                  <a:close/>
                  <a:moveTo>
                    <a:pt x="41" y="391"/>
                  </a:moveTo>
                  <a:cubicBezTo>
                    <a:pt x="38" y="379"/>
                    <a:pt x="35" y="369"/>
                    <a:pt x="33" y="357"/>
                  </a:cubicBezTo>
                  <a:cubicBezTo>
                    <a:pt x="57" y="354"/>
                    <a:pt x="116" y="344"/>
                    <a:pt x="158" y="338"/>
                  </a:cubicBezTo>
                  <a:lnTo>
                    <a:pt x="41" y="391"/>
                  </a:lnTo>
                  <a:close/>
                  <a:moveTo>
                    <a:pt x="168" y="357"/>
                  </a:moveTo>
                  <a:cubicBezTo>
                    <a:pt x="145" y="391"/>
                    <a:pt x="145" y="391"/>
                    <a:pt x="145" y="391"/>
                  </a:cubicBezTo>
                  <a:cubicBezTo>
                    <a:pt x="95" y="391"/>
                    <a:pt x="95" y="391"/>
                    <a:pt x="95" y="391"/>
                  </a:cubicBezTo>
                  <a:lnTo>
                    <a:pt x="168" y="357"/>
                  </a:lnTo>
                  <a:close/>
                  <a:moveTo>
                    <a:pt x="47" y="413"/>
                  </a:moveTo>
                  <a:cubicBezTo>
                    <a:pt x="152" y="413"/>
                    <a:pt x="152" y="413"/>
                    <a:pt x="152" y="413"/>
                  </a:cubicBezTo>
                  <a:cubicBezTo>
                    <a:pt x="152" y="463"/>
                    <a:pt x="152" y="463"/>
                    <a:pt x="152" y="463"/>
                  </a:cubicBezTo>
                  <a:cubicBezTo>
                    <a:pt x="64" y="463"/>
                    <a:pt x="64" y="463"/>
                    <a:pt x="64" y="463"/>
                  </a:cubicBezTo>
                  <a:cubicBezTo>
                    <a:pt x="58" y="446"/>
                    <a:pt x="52" y="429"/>
                    <a:pt x="47" y="413"/>
                  </a:cubicBezTo>
                  <a:moveTo>
                    <a:pt x="152" y="650"/>
                  </a:moveTo>
                  <a:cubicBezTo>
                    <a:pt x="137" y="623"/>
                    <a:pt x="119" y="591"/>
                    <a:pt x="103" y="556"/>
                  </a:cubicBezTo>
                  <a:cubicBezTo>
                    <a:pt x="152" y="556"/>
                    <a:pt x="152" y="556"/>
                    <a:pt x="152" y="556"/>
                  </a:cubicBezTo>
                  <a:lnTo>
                    <a:pt x="152" y="650"/>
                  </a:lnTo>
                  <a:close/>
                  <a:moveTo>
                    <a:pt x="249" y="650"/>
                  </a:moveTo>
                  <a:cubicBezTo>
                    <a:pt x="249" y="556"/>
                    <a:pt x="249" y="556"/>
                    <a:pt x="249" y="556"/>
                  </a:cubicBezTo>
                  <a:cubicBezTo>
                    <a:pt x="299" y="556"/>
                    <a:pt x="299" y="556"/>
                    <a:pt x="299" y="556"/>
                  </a:cubicBezTo>
                  <a:cubicBezTo>
                    <a:pt x="282" y="591"/>
                    <a:pt x="265" y="623"/>
                    <a:pt x="249" y="650"/>
                  </a:cubicBezTo>
                  <a:moveTo>
                    <a:pt x="327" y="492"/>
                  </a:moveTo>
                  <a:cubicBezTo>
                    <a:pt x="321" y="507"/>
                    <a:pt x="314" y="520"/>
                    <a:pt x="308" y="534"/>
                  </a:cubicBezTo>
                  <a:cubicBezTo>
                    <a:pt x="238" y="534"/>
                    <a:pt x="238" y="534"/>
                    <a:pt x="238" y="534"/>
                  </a:cubicBezTo>
                  <a:cubicBezTo>
                    <a:pt x="227" y="534"/>
                    <a:pt x="227" y="534"/>
                    <a:pt x="227" y="534"/>
                  </a:cubicBezTo>
                  <a:cubicBezTo>
                    <a:pt x="227" y="684"/>
                    <a:pt x="227" y="684"/>
                    <a:pt x="227" y="684"/>
                  </a:cubicBezTo>
                  <a:cubicBezTo>
                    <a:pt x="219" y="695"/>
                    <a:pt x="212" y="704"/>
                    <a:pt x="206" y="711"/>
                  </a:cubicBezTo>
                  <a:cubicBezTo>
                    <a:pt x="204" y="712"/>
                    <a:pt x="202" y="715"/>
                    <a:pt x="200" y="716"/>
                  </a:cubicBezTo>
                  <a:cubicBezTo>
                    <a:pt x="199" y="715"/>
                    <a:pt x="196" y="712"/>
                    <a:pt x="194" y="711"/>
                  </a:cubicBezTo>
                  <a:cubicBezTo>
                    <a:pt x="188" y="704"/>
                    <a:pt x="182" y="695"/>
                    <a:pt x="173" y="684"/>
                  </a:cubicBezTo>
                  <a:cubicBezTo>
                    <a:pt x="173" y="534"/>
                    <a:pt x="173" y="534"/>
                    <a:pt x="173" y="534"/>
                  </a:cubicBezTo>
                  <a:cubicBezTo>
                    <a:pt x="163" y="534"/>
                    <a:pt x="163" y="534"/>
                    <a:pt x="163" y="534"/>
                  </a:cubicBezTo>
                  <a:cubicBezTo>
                    <a:pt x="93" y="534"/>
                    <a:pt x="93" y="534"/>
                    <a:pt x="93" y="534"/>
                  </a:cubicBezTo>
                  <a:cubicBezTo>
                    <a:pt x="87" y="520"/>
                    <a:pt x="81" y="507"/>
                    <a:pt x="75" y="492"/>
                  </a:cubicBezTo>
                  <a:cubicBezTo>
                    <a:pt x="74" y="490"/>
                    <a:pt x="73" y="487"/>
                    <a:pt x="72" y="484"/>
                  </a:cubicBezTo>
                  <a:cubicBezTo>
                    <a:pt x="173" y="484"/>
                    <a:pt x="173" y="484"/>
                    <a:pt x="173" y="484"/>
                  </a:cubicBezTo>
                  <a:cubicBezTo>
                    <a:pt x="173" y="413"/>
                    <a:pt x="173" y="413"/>
                    <a:pt x="173" y="413"/>
                  </a:cubicBezTo>
                  <a:cubicBezTo>
                    <a:pt x="200" y="413"/>
                    <a:pt x="200" y="413"/>
                    <a:pt x="200" y="413"/>
                  </a:cubicBezTo>
                  <a:cubicBezTo>
                    <a:pt x="227" y="413"/>
                    <a:pt x="227" y="413"/>
                    <a:pt x="227" y="413"/>
                  </a:cubicBezTo>
                  <a:cubicBezTo>
                    <a:pt x="227" y="484"/>
                    <a:pt x="227" y="484"/>
                    <a:pt x="227" y="484"/>
                  </a:cubicBezTo>
                  <a:cubicBezTo>
                    <a:pt x="330" y="484"/>
                    <a:pt x="330" y="484"/>
                    <a:pt x="330" y="484"/>
                  </a:cubicBezTo>
                  <a:cubicBezTo>
                    <a:pt x="329" y="487"/>
                    <a:pt x="328" y="490"/>
                    <a:pt x="327" y="492"/>
                  </a:cubicBezTo>
                  <a:moveTo>
                    <a:pt x="171" y="391"/>
                  </a:moveTo>
                  <a:cubicBezTo>
                    <a:pt x="189" y="364"/>
                    <a:pt x="189" y="364"/>
                    <a:pt x="189" y="364"/>
                  </a:cubicBezTo>
                  <a:cubicBezTo>
                    <a:pt x="189" y="391"/>
                    <a:pt x="189" y="391"/>
                    <a:pt x="189" y="391"/>
                  </a:cubicBezTo>
                  <a:lnTo>
                    <a:pt x="171" y="391"/>
                  </a:lnTo>
                  <a:close/>
                  <a:moveTo>
                    <a:pt x="211" y="391"/>
                  </a:moveTo>
                  <a:cubicBezTo>
                    <a:pt x="211" y="364"/>
                    <a:pt x="211" y="364"/>
                    <a:pt x="211" y="364"/>
                  </a:cubicBezTo>
                  <a:cubicBezTo>
                    <a:pt x="230" y="391"/>
                    <a:pt x="230" y="391"/>
                    <a:pt x="230" y="391"/>
                  </a:cubicBezTo>
                  <a:lnTo>
                    <a:pt x="211" y="391"/>
                  </a:lnTo>
                  <a:close/>
                  <a:moveTo>
                    <a:pt x="338" y="463"/>
                  </a:moveTo>
                  <a:cubicBezTo>
                    <a:pt x="249" y="463"/>
                    <a:pt x="249" y="463"/>
                    <a:pt x="249" y="463"/>
                  </a:cubicBezTo>
                  <a:cubicBezTo>
                    <a:pt x="249" y="413"/>
                    <a:pt x="249" y="413"/>
                    <a:pt x="249" y="413"/>
                  </a:cubicBezTo>
                  <a:cubicBezTo>
                    <a:pt x="355" y="413"/>
                    <a:pt x="355" y="413"/>
                    <a:pt x="355" y="413"/>
                  </a:cubicBezTo>
                  <a:cubicBezTo>
                    <a:pt x="350" y="429"/>
                    <a:pt x="344" y="446"/>
                    <a:pt x="338" y="463"/>
                  </a:cubicBezTo>
                  <a:moveTo>
                    <a:pt x="232" y="357"/>
                  </a:moveTo>
                  <a:cubicBezTo>
                    <a:pt x="307" y="391"/>
                    <a:pt x="307" y="391"/>
                    <a:pt x="307" y="391"/>
                  </a:cubicBezTo>
                  <a:cubicBezTo>
                    <a:pt x="256" y="391"/>
                    <a:pt x="256" y="391"/>
                    <a:pt x="256" y="391"/>
                  </a:cubicBezTo>
                  <a:lnTo>
                    <a:pt x="232" y="357"/>
                  </a:lnTo>
                  <a:close/>
                  <a:moveTo>
                    <a:pt x="361" y="391"/>
                  </a:moveTo>
                  <a:cubicBezTo>
                    <a:pt x="361" y="391"/>
                    <a:pt x="361" y="391"/>
                    <a:pt x="361" y="391"/>
                  </a:cubicBezTo>
                  <a:cubicBezTo>
                    <a:pt x="244" y="338"/>
                    <a:pt x="244" y="338"/>
                    <a:pt x="244" y="338"/>
                  </a:cubicBezTo>
                  <a:cubicBezTo>
                    <a:pt x="285" y="344"/>
                    <a:pt x="345" y="354"/>
                    <a:pt x="369" y="357"/>
                  </a:cubicBezTo>
                  <a:cubicBezTo>
                    <a:pt x="367" y="369"/>
                    <a:pt x="364" y="379"/>
                    <a:pt x="361" y="391"/>
                  </a:cubicBezTo>
                  <a:moveTo>
                    <a:pt x="374" y="336"/>
                  </a:moveTo>
                  <a:cubicBezTo>
                    <a:pt x="235" y="315"/>
                    <a:pt x="235" y="315"/>
                    <a:pt x="235" y="315"/>
                  </a:cubicBezTo>
                  <a:cubicBezTo>
                    <a:pt x="236" y="319"/>
                    <a:pt x="238" y="324"/>
                    <a:pt x="238" y="329"/>
                  </a:cubicBezTo>
                  <a:cubicBezTo>
                    <a:pt x="238" y="348"/>
                    <a:pt x="222" y="364"/>
                    <a:pt x="201" y="364"/>
                  </a:cubicBezTo>
                  <a:cubicBezTo>
                    <a:pt x="200" y="364"/>
                    <a:pt x="200" y="364"/>
                    <a:pt x="200" y="364"/>
                  </a:cubicBezTo>
                  <a:cubicBezTo>
                    <a:pt x="199" y="364"/>
                    <a:pt x="199" y="364"/>
                    <a:pt x="199" y="364"/>
                  </a:cubicBezTo>
                  <a:cubicBezTo>
                    <a:pt x="179" y="364"/>
                    <a:pt x="164" y="348"/>
                    <a:pt x="164" y="329"/>
                  </a:cubicBezTo>
                  <a:cubicBezTo>
                    <a:pt x="164" y="324"/>
                    <a:pt x="165" y="319"/>
                    <a:pt x="167" y="315"/>
                  </a:cubicBezTo>
                  <a:cubicBezTo>
                    <a:pt x="29" y="336"/>
                    <a:pt x="29" y="336"/>
                    <a:pt x="29" y="336"/>
                  </a:cubicBezTo>
                  <a:cubicBezTo>
                    <a:pt x="24" y="313"/>
                    <a:pt x="22" y="292"/>
                    <a:pt x="22" y="272"/>
                  </a:cubicBezTo>
                  <a:cubicBezTo>
                    <a:pt x="22" y="265"/>
                    <a:pt x="23" y="259"/>
                    <a:pt x="23" y="252"/>
                  </a:cubicBezTo>
                  <a:cubicBezTo>
                    <a:pt x="106" y="252"/>
                    <a:pt x="106" y="252"/>
                    <a:pt x="106" y="252"/>
                  </a:cubicBezTo>
                  <a:cubicBezTo>
                    <a:pt x="129" y="252"/>
                    <a:pt x="131" y="255"/>
                    <a:pt x="132" y="256"/>
                  </a:cubicBezTo>
                  <a:cubicBezTo>
                    <a:pt x="133" y="257"/>
                    <a:pt x="134" y="261"/>
                    <a:pt x="132" y="262"/>
                  </a:cubicBezTo>
                  <a:cubicBezTo>
                    <a:pt x="126" y="265"/>
                    <a:pt x="119" y="269"/>
                    <a:pt x="119" y="280"/>
                  </a:cubicBezTo>
                  <a:cubicBezTo>
                    <a:pt x="119" y="280"/>
                    <a:pt x="119" y="280"/>
                    <a:pt x="119" y="280"/>
                  </a:cubicBezTo>
                  <a:cubicBezTo>
                    <a:pt x="119" y="289"/>
                    <a:pt x="127" y="293"/>
                    <a:pt x="145" y="300"/>
                  </a:cubicBezTo>
                  <a:cubicBezTo>
                    <a:pt x="151" y="302"/>
                    <a:pt x="170" y="309"/>
                    <a:pt x="170" y="309"/>
                  </a:cubicBezTo>
                  <a:cubicBezTo>
                    <a:pt x="174" y="307"/>
                    <a:pt x="174" y="307"/>
                    <a:pt x="174" y="307"/>
                  </a:cubicBezTo>
                  <a:cubicBezTo>
                    <a:pt x="180" y="304"/>
                    <a:pt x="194" y="295"/>
                    <a:pt x="194" y="278"/>
                  </a:cubicBezTo>
                  <a:cubicBezTo>
                    <a:pt x="194" y="276"/>
                    <a:pt x="194" y="275"/>
                    <a:pt x="194" y="273"/>
                  </a:cubicBezTo>
                  <a:cubicBezTo>
                    <a:pt x="194" y="271"/>
                    <a:pt x="193" y="269"/>
                    <a:pt x="192" y="268"/>
                  </a:cubicBezTo>
                  <a:cubicBezTo>
                    <a:pt x="192" y="268"/>
                    <a:pt x="192" y="268"/>
                    <a:pt x="192" y="268"/>
                  </a:cubicBezTo>
                  <a:cubicBezTo>
                    <a:pt x="189" y="262"/>
                    <a:pt x="185" y="260"/>
                    <a:pt x="185" y="260"/>
                  </a:cubicBezTo>
                  <a:cubicBezTo>
                    <a:pt x="185" y="260"/>
                    <a:pt x="187" y="253"/>
                    <a:pt x="198" y="252"/>
                  </a:cubicBezTo>
                  <a:cubicBezTo>
                    <a:pt x="198" y="252"/>
                    <a:pt x="199" y="252"/>
                    <a:pt x="200" y="252"/>
                  </a:cubicBezTo>
                  <a:cubicBezTo>
                    <a:pt x="200" y="252"/>
                    <a:pt x="200" y="252"/>
                    <a:pt x="200" y="252"/>
                  </a:cubicBezTo>
                  <a:cubicBezTo>
                    <a:pt x="206" y="252"/>
                    <a:pt x="210" y="256"/>
                    <a:pt x="210" y="262"/>
                  </a:cubicBezTo>
                  <a:cubicBezTo>
                    <a:pt x="210" y="268"/>
                    <a:pt x="205" y="270"/>
                    <a:pt x="205" y="278"/>
                  </a:cubicBezTo>
                  <a:cubicBezTo>
                    <a:pt x="205" y="295"/>
                    <a:pt x="219" y="304"/>
                    <a:pt x="226" y="307"/>
                  </a:cubicBezTo>
                  <a:cubicBezTo>
                    <a:pt x="230" y="309"/>
                    <a:pt x="230" y="309"/>
                    <a:pt x="230" y="309"/>
                  </a:cubicBezTo>
                  <a:cubicBezTo>
                    <a:pt x="230" y="309"/>
                    <a:pt x="249" y="302"/>
                    <a:pt x="255" y="300"/>
                  </a:cubicBezTo>
                  <a:cubicBezTo>
                    <a:pt x="274" y="293"/>
                    <a:pt x="281" y="289"/>
                    <a:pt x="281" y="280"/>
                  </a:cubicBezTo>
                  <a:cubicBezTo>
                    <a:pt x="281" y="280"/>
                    <a:pt x="281" y="280"/>
                    <a:pt x="281" y="280"/>
                  </a:cubicBezTo>
                  <a:cubicBezTo>
                    <a:pt x="281" y="269"/>
                    <a:pt x="274" y="265"/>
                    <a:pt x="269" y="262"/>
                  </a:cubicBezTo>
                  <a:cubicBezTo>
                    <a:pt x="266" y="261"/>
                    <a:pt x="267" y="257"/>
                    <a:pt x="269" y="256"/>
                  </a:cubicBezTo>
                  <a:cubicBezTo>
                    <a:pt x="270" y="255"/>
                    <a:pt x="272" y="252"/>
                    <a:pt x="294" y="252"/>
                  </a:cubicBezTo>
                  <a:cubicBezTo>
                    <a:pt x="379" y="252"/>
                    <a:pt x="379" y="252"/>
                    <a:pt x="379" y="252"/>
                  </a:cubicBezTo>
                  <a:cubicBezTo>
                    <a:pt x="379" y="259"/>
                    <a:pt x="380" y="265"/>
                    <a:pt x="380" y="272"/>
                  </a:cubicBezTo>
                  <a:cubicBezTo>
                    <a:pt x="380" y="292"/>
                    <a:pt x="378" y="313"/>
                    <a:pt x="374" y="33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800"/>
            </a:p>
          </p:txBody>
        </p:sp>
      </p:grpSp>
    </p:spTree>
    <p:extLst>
      <p:ext uri="{BB962C8B-B14F-4D97-AF65-F5344CB8AC3E}">
        <p14:creationId xmlns:p14="http://schemas.microsoft.com/office/powerpoint/2010/main" val="1697390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ernatieve 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942026"/>
            <a:ext cx="7452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427086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21500" y="3708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1" y="2657578"/>
            <a:ext cx="5346157" cy="6350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Rechthoek 8"/>
          <p:cNvSpPr/>
          <p:nvPr/>
        </p:nvSpPr>
        <p:spPr>
          <a:xfrm>
            <a:off x="522000" y="468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0" name="Picture 2" descr="D:\Work\UMC St Radboud\Templates\PP-sjabloon\Amalia kinderziekenhuis\Radboudumc_AMALIA_67,5mm_RGB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62" y="4130997"/>
            <a:ext cx="2446088" cy="55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413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33489B-7ED3-5DEF-137A-85DCA830A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5B7C15C-398D-E24D-F53C-BEC83D2E7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DFD485-38AA-0DB8-0E86-3A6C474B7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F09A42-F2B5-5DBA-0383-2B95A3B72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E572CE-54E7-55C5-A5AB-B079BF66A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569996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441DA4-87CE-0B04-64F7-806D16642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DCA54A-5E32-1712-25E3-0480FA0C2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C1A2F8-8D19-1C7F-8826-6996049C3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2E352D-38E4-D9DC-6C7D-591C3D1FD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04F9971-82F7-A4AA-746B-ADE433206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64351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8E44C2-9B7C-DD6D-22BB-9E55190F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FF69CA9-33C6-9597-6BEC-3CDFF4328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3FAFAC-A29F-AE10-F57C-9BB2065F1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D49D32-CFE4-6870-030F-599047788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CE178E-BBC2-5DE3-A446-7174DDC0B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848664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30E0B-6A7E-FA3E-F0D5-6139E7E4B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62D1D4-26F6-C09F-76F5-33E9C8BBE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306D37C-30F8-040F-F7C5-3B39EFF83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A902F52-382C-0102-34CC-AEA5C0169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2-12-2008</a:t>
            </a:r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FFA58D-DB34-6971-2746-DC95EBB6C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929BE0-FC3E-CF0A-D4F8-B43D2E517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E51A5B-CA1B-46B4-B8F4-B727BBD87CA6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73342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FF537D-1B90-81C1-8A28-B8F4039FC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8129AA-C5AC-4969-D6AD-22B9BBF8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6D9801-5455-32DB-F76D-A6183683B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93F24C3-DF55-45B3-F96F-576531DA6F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97474AB-4A94-6371-2C89-0AF31F282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6F80699-C3FC-C20D-D5A2-20CF24F69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7961892-7BFC-5021-9BB9-84E6D55A5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6C04992-9D6F-5825-024C-DFF35F954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0663575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DEF6BA-6AE4-3E68-0D25-B7DA63092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507787E-CE99-9DFB-AE84-85CF158FA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AD97B28-B389-2CF0-47A3-92854081E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CD6B478-CDFD-18F7-1C81-15539BB8F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2051895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41FB36-8D12-6C24-8CA4-EC3B151AF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B7DC8B0-8D46-842E-9855-164835866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0581786-0A5F-3F10-3900-E5C853FD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958830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7149"/>
            <a:ext cx="8100000" cy="533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108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69B5AC-D574-EDB8-852F-7C7C96742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BD1C2A-01E1-84F0-57A2-4506C26A3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ECEE41F-06D4-E129-6775-8D1EBCBE77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66869C1-D42D-8E45-91B0-0AEB06C27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A538C43-5FBF-E558-337E-06E40556B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B6B11B-ABFC-0AEF-8BE8-C3FE1A968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5413753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220F7-0160-7286-F1D8-8A1FA1916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9CB6DA5-1D26-956C-8463-F9B0B70165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A99F0D7-6537-2308-1C04-7AC0374B4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ECC4BB4-2E1F-3F6C-01BA-8D2730F9C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62CF599-C069-AE03-8EEE-D91F3C758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8C80A27-364F-165E-8792-E0578A76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9209350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DEB219-1EDB-7689-112C-276D4A1B3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82E88E0-FA1A-BC6D-80AD-98C6815E19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4A98817-1B6D-C51C-5A60-422052336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E71743-9726-8261-E904-2E4D27E46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FBB902-3585-EC95-91BD-280284DC8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136979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698BDA9-6BEA-66F3-FE04-EF2BBF0177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ECAB9DE-E217-F007-B16D-FC3AA20E5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14B0282-D618-553E-EB14-28439ADA1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FBDF36-B1F6-4C7A-EE2E-B8A6FF18F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6006A9-2ACD-FB69-93C9-083FFA950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2150252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oofdstu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Ondertitel 2"/>
          <p:cNvSpPr>
            <a:spLocks noGrp="1"/>
          </p:cNvSpPr>
          <p:nvPr>
            <p:ph type="subTitle" idx="1"/>
          </p:nvPr>
        </p:nvSpPr>
        <p:spPr>
          <a:xfrm>
            <a:off x="522000" y="1526001"/>
            <a:ext cx="8100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96975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eelddia">
  <p:cSld name="1_Beelddia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>
            <a:spLocks noGrp="1"/>
          </p:cNvSpPr>
          <p:nvPr>
            <p:ph type="pic" idx="2"/>
          </p:nvPr>
        </p:nvSpPr>
        <p:spPr>
          <a:xfrm>
            <a:off x="0" y="1"/>
            <a:ext cx="9144000" cy="51434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571360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ofdstu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Ondertitel 2"/>
          <p:cNvSpPr>
            <a:spLocks noGrp="1"/>
          </p:cNvSpPr>
          <p:nvPr>
            <p:ph type="subTitle" idx="1"/>
          </p:nvPr>
        </p:nvSpPr>
        <p:spPr>
          <a:xfrm>
            <a:off x="522000" y="1526001"/>
            <a:ext cx="8100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017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grafiek 8"/>
          <p:cNvSpPr>
            <a:spLocks noGrp="1"/>
          </p:cNvSpPr>
          <p:nvPr>
            <p:ph type="chart" sz="quarter" idx="13"/>
          </p:nvPr>
        </p:nvSpPr>
        <p:spPr>
          <a:xfrm>
            <a:off x="4647600" y="1526400"/>
            <a:ext cx="39749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grafiek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527182"/>
            <a:ext cx="4039200" cy="282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6287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526400"/>
            <a:ext cx="4039200" cy="282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4647600" y="1526400"/>
            <a:ext cx="39749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7097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1526400"/>
            <a:ext cx="81010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3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246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444698"/>
            <a:ext cx="8101000" cy="3909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925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9144000" cy="514349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grpSp>
        <p:nvGrpSpPr>
          <p:cNvPr id="25" name="Groep 24"/>
          <p:cNvGrpSpPr/>
          <p:nvPr/>
        </p:nvGrpSpPr>
        <p:grpSpPr>
          <a:xfrm>
            <a:off x="5867400" y="4698206"/>
            <a:ext cx="2427288" cy="226220"/>
            <a:chOff x="5867400" y="6264275"/>
            <a:chExt cx="2427288" cy="301626"/>
          </a:xfrm>
        </p:grpSpPr>
        <p:sp>
          <p:nvSpPr>
            <p:cNvPr id="15" name="Freeform 10"/>
            <p:cNvSpPr>
              <a:spLocks noEditPoints="1"/>
            </p:cNvSpPr>
            <p:nvPr/>
          </p:nvSpPr>
          <p:spPr bwMode="auto">
            <a:xfrm>
              <a:off x="5867400" y="6264275"/>
              <a:ext cx="258763" cy="295275"/>
            </a:xfrm>
            <a:custGeom>
              <a:avLst/>
              <a:gdLst>
                <a:gd name="T0" fmla="*/ 389 w 407"/>
                <a:gd name="T1" fmla="*/ 424 h 463"/>
                <a:gd name="T2" fmla="*/ 352 w 407"/>
                <a:gd name="T3" fmla="*/ 397 h 463"/>
                <a:gd name="T4" fmla="*/ 248 w 407"/>
                <a:gd name="T5" fmla="*/ 229 h 463"/>
                <a:gd name="T6" fmla="*/ 346 w 407"/>
                <a:gd name="T7" fmla="*/ 108 h 463"/>
                <a:gd name="T8" fmla="*/ 185 w 407"/>
                <a:gd name="T9" fmla="*/ 0 h 463"/>
                <a:gd name="T10" fmla="*/ 8 w 407"/>
                <a:gd name="T11" fmla="*/ 0 h 463"/>
                <a:gd name="T12" fmla="*/ 0 w 407"/>
                <a:gd name="T13" fmla="*/ 11 h 463"/>
                <a:gd name="T14" fmla="*/ 0 w 407"/>
                <a:gd name="T15" fmla="*/ 24 h 463"/>
                <a:gd name="T16" fmla="*/ 17 w 407"/>
                <a:gd name="T17" fmla="*/ 39 h 463"/>
                <a:gd name="T18" fmla="*/ 46 w 407"/>
                <a:gd name="T19" fmla="*/ 47 h 463"/>
                <a:gd name="T20" fmla="*/ 46 w 407"/>
                <a:gd name="T21" fmla="*/ 417 h 463"/>
                <a:gd name="T22" fmla="*/ 17 w 407"/>
                <a:gd name="T23" fmla="*/ 424 h 463"/>
                <a:gd name="T24" fmla="*/ 0 w 407"/>
                <a:gd name="T25" fmla="*/ 440 h 463"/>
                <a:gd name="T26" fmla="*/ 0 w 407"/>
                <a:gd name="T27" fmla="*/ 453 h 463"/>
                <a:gd name="T28" fmla="*/ 8 w 407"/>
                <a:gd name="T29" fmla="*/ 463 h 463"/>
                <a:gd name="T30" fmla="*/ 167 w 407"/>
                <a:gd name="T31" fmla="*/ 463 h 463"/>
                <a:gd name="T32" fmla="*/ 176 w 407"/>
                <a:gd name="T33" fmla="*/ 453 h 463"/>
                <a:gd name="T34" fmla="*/ 176 w 407"/>
                <a:gd name="T35" fmla="*/ 440 h 463"/>
                <a:gd name="T36" fmla="*/ 158 w 407"/>
                <a:gd name="T37" fmla="*/ 424 h 463"/>
                <a:gd name="T38" fmla="*/ 129 w 407"/>
                <a:gd name="T39" fmla="*/ 417 h 463"/>
                <a:gd name="T40" fmla="*/ 129 w 407"/>
                <a:gd name="T41" fmla="*/ 242 h 463"/>
                <a:gd name="T42" fmla="*/ 171 w 407"/>
                <a:gd name="T43" fmla="*/ 242 h 463"/>
                <a:gd name="T44" fmla="*/ 287 w 407"/>
                <a:gd name="T45" fmla="*/ 452 h 463"/>
                <a:gd name="T46" fmla="*/ 309 w 407"/>
                <a:gd name="T47" fmla="*/ 463 h 463"/>
                <a:gd name="T48" fmla="*/ 398 w 407"/>
                <a:gd name="T49" fmla="*/ 463 h 463"/>
                <a:gd name="T50" fmla="*/ 407 w 407"/>
                <a:gd name="T51" fmla="*/ 453 h 463"/>
                <a:gd name="T52" fmla="*/ 407 w 407"/>
                <a:gd name="T53" fmla="*/ 440 h 463"/>
                <a:gd name="T54" fmla="*/ 389 w 407"/>
                <a:gd name="T55" fmla="*/ 424 h 463"/>
                <a:gd name="T56" fmla="*/ 145 w 407"/>
                <a:gd name="T57" fmla="*/ 203 h 463"/>
                <a:gd name="T58" fmla="*/ 130 w 407"/>
                <a:gd name="T59" fmla="*/ 203 h 463"/>
                <a:gd name="T60" fmla="*/ 130 w 407"/>
                <a:gd name="T61" fmla="*/ 43 h 463"/>
                <a:gd name="T62" fmla="*/ 162 w 407"/>
                <a:gd name="T63" fmla="*/ 43 h 463"/>
                <a:gd name="T64" fmla="*/ 257 w 407"/>
                <a:gd name="T65" fmla="*/ 121 h 463"/>
                <a:gd name="T66" fmla="*/ 145 w 407"/>
                <a:gd name="T67" fmla="*/ 20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463">
                  <a:moveTo>
                    <a:pt x="389" y="424"/>
                  </a:moveTo>
                  <a:cubicBezTo>
                    <a:pt x="371" y="420"/>
                    <a:pt x="367" y="417"/>
                    <a:pt x="352" y="397"/>
                  </a:cubicBezTo>
                  <a:cubicBezTo>
                    <a:pt x="330" y="367"/>
                    <a:pt x="278" y="292"/>
                    <a:pt x="248" y="229"/>
                  </a:cubicBezTo>
                  <a:cubicBezTo>
                    <a:pt x="304" y="209"/>
                    <a:pt x="346" y="170"/>
                    <a:pt x="346" y="108"/>
                  </a:cubicBezTo>
                  <a:cubicBezTo>
                    <a:pt x="346" y="20"/>
                    <a:pt x="261" y="0"/>
                    <a:pt x="18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5"/>
                    <a:pt x="4" y="35"/>
                    <a:pt x="17" y="3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17"/>
                    <a:pt x="46" y="417"/>
                    <a:pt x="46" y="417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4" y="428"/>
                    <a:pt x="0" y="429"/>
                    <a:pt x="0" y="440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0" y="459"/>
                    <a:pt x="1" y="463"/>
                    <a:pt x="8" y="463"/>
                  </a:cubicBezTo>
                  <a:cubicBezTo>
                    <a:pt x="167" y="463"/>
                    <a:pt x="167" y="463"/>
                    <a:pt x="167" y="463"/>
                  </a:cubicBezTo>
                  <a:cubicBezTo>
                    <a:pt x="175" y="463"/>
                    <a:pt x="176" y="459"/>
                    <a:pt x="176" y="453"/>
                  </a:cubicBezTo>
                  <a:cubicBezTo>
                    <a:pt x="176" y="440"/>
                    <a:pt x="176" y="440"/>
                    <a:pt x="176" y="440"/>
                  </a:cubicBezTo>
                  <a:cubicBezTo>
                    <a:pt x="176" y="429"/>
                    <a:pt x="172" y="428"/>
                    <a:pt x="158" y="424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201" y="311"/>
                    <a:pt x="266" y="424"/>
                    <a:pt x="287" y="452"/>
                  </a:cubicBezTo>
                  <a:cubicBezTo>
                    <a:pt x="295" y="463"/>
                    <a:pt x="298" y="463"/>
                    <a:pt x="309" y="463"/>
                  </a:cubicBezTo>
                  <a:cubicBezTo>
                    <a:pt x="398" y="463"/>
                    <a:pt x="398" y="463"/>
                    <a:pt x="398" y="463"/>
                  </a:cubicBezTo>
                  <a:cubicBezTo>
                    <a:pt x="406" y="463"/>
                    <a:pt x="407" y="459"/>
                    <a:pt x="407" y="453"/>
                  </a:cubicBezTo>
                  <a:cubicBezTo>
                    <a:pt x="407" y="440"/>
                    <a:pt x="407" y="440"/>
                    <a:pt x="407" y="440"/>
                  </a:cubicBezTo>
                  <a:cubicBezTo>
                    <a:pt x="407" y="427"/>
                    <a:pt x="400" y="428"/>
                    <a:pt x="389" y="424"/>
                  </a:cubicBezTo>
                  <a:close/>
                  <a:moveTo>
                    <a:pt x="145" y="203"/>
                  </a:moveTo>
                  <a:cubicBezTo>
                    <a:pt x="130" y="203"/>
                    <a:pt x="130" y="203"/>
                    <a:pt x="130" y="203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222" y="43"/>
                    <a:pt x="257" y="66"/>
                    <a:pt x="257" y="121"/>
                  </a:cubicBezTo>
                  <a:cubicBezTo>
                    <a:pt x="257" y="189"/>
                    <a:pt x="205" y="203"/>
                    <a:pt x="145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6350000" y="6264275"/>
              <a:ext cx="220663" cy="301625"/>
            </a:xfrm>
            <a:custGeom>
              <a:avLst/>
              <a:gdLst>
                <a:gd name="T0" fmla="*/ 331 w 348"/>
                <a:gd name="T1" fmla="*/ 428 h 473"/>
                <a:gd name="T2" fmla="*/ 299 w 348"/>
                <a:gd name="T3" fmla="*/ 418 h 473"/>
                <a:gd name="T4" fmla="*/ 299 w 348"/>
                <a:gd name="T5" fmla="*/ 16 h 473"/>
                <a:gd name="T6" fmla="*/ 284 w 348"/>
                <a:gd name="T7" fmla="*/ 0 h 473"/>
                <a:gd name="T8" fmla="*/ 186 w 348"/>
                <a:gd name="T9" fmla="*/ 0 h 473"/>
                <a:gd name="T10" fmla="*/ 178 w 348"/>
                <a:gd name="T11" fmla="*/ 11 h 473"/>
                <a:gd name="T12" fmla="*/ 178 w 348"/>
                <a:gd name="T13" fmla="*/ 19 h 473"/>
                <a:gd name="T14" fmla="*/ 196 w 348"/>
                <a:gd name="T15" fmla="*/ 36 h 473"/>
                <a:gd name="T16" fmla="*/ 227 w 348"/>
                <a:gd name="T17" fmla="*/ 45 h 473"/>
                <a:gd name="T18" fmla="*/ 227 w 348"/>
                <a:gd name="T19" fmla="*/ 158 h 473"/>
                <a:gd name="T20" fmla="*/ 153 w 348"/>
                <a:gd name="T21" fmla="*/ 133 h 473"/>
                <a:gd name="T22" fmla="*/ 0 w 348"/>
                <a:gd name="T23" fmla="*/ 313 h 473"/>
                <a:gd name="T24" fmla="*/ 123 w 348"/>
                <a:gd name="T25" fmla="*/ 473 h 473"/>
                <a:gd name="T26" fmla="*/ 227 w 348"/>
                <a:gd name="T27" fmla="*/ 420 h 473"/>
                <a:gd name="T28" fmla="*/ 227 w 348"/>
                <a:gd name="T29" fmla="*/ 447 h 473"/>
                <a:gd name="T30" fmla="*/ 242 w 348"/>
                <a:gd name="T31" fmla="*/ 463 h 473"/>
                <a:gd name="T32" fmla="*/ 340 w 348"/>
                <a:gd name="T33" fmla="*/ 463 h 473"/>
                <a:gd name="T34" fmla="*/ 348 w 348"/>
                <a:gd name="T35" fmla="*/ 453 h 473"/>
                <a:gd name="T36" fmla="*/ 348 w 348"/>
                <a:gd name="T37" fmla="*/ 444 h 473"/>
                <a:gd name="T38" fmla="*/ 331 w 348"/>
                <a:gd name="T39" fmla="*/ 428 h 473"/>
                <a:gd name="T40" fmla="*/ 227 w 348"/>
                <a:gd name="T41" fmla="*/ 379 h 473"/>
                <a:gd name="T42" fmla="*/ 153 w 348"/>
                <a:gd name="T43" fmla="*/ 418 h 473"/>
                <a:gd name="T44" fmla="*/ 77 w 348"/>
                <a:gd name="T45" fmla="*/ 299 h 473"/>
                <a:gd name="T46" fmla="*/ 158 w 348"/>
                <a:gd name="T47" fmla="*/ 179 h 473"/>
                <a:gd name="T48" fmla="*/ 227 w 348"/>
                <a:gd name="T49" fmla="*/ 299 h 473"/>
                <a:gd name="T50" fmla="*/ 227 w 348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8" h="473">
                  <a:moveTo>
                    <a:pt x="331" y="428"/>
                  </a:moveTo>
                  <a:cubicBezTo>
                    <a:pt x="299" y="418"/>
                    <a:pt x="299" y="418"/>
                    <a:pt x="299" y="418"/>
                  </a:cubicBezTo>
                  <a:cubicBezTo>
                    <a:pt x="299" y="16"/>
                    <a:pt x="299" y="16"/>
                    <a:pt x="299" y="16"/>
                  </a:cubicBezTo>
                  <a:cubicBezTo>
                    <a:pt x="299" y="6"/>
                    <a:pt x="296" y="0"/>
                    <a:pt x="28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5" y="148"/>
                    <a:pt x="190" y="133"/>
                    <a:pt x="153" y="133"/>
                  </a:cubicBezTo>
                  <a:cubicBezTo>
                    <a:pt x="81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8" y="459"/>
                    <a:pt x="348" y="453"/>
                  </a:cubicBezTo>
                  <a:cubicBezTo>
                    <a:pt x="348" y="444"/>
                    <a:pt x="348" y="444"/>
                    <a:pt x="348" y="444"/>
                  </a:cubicBezTo>
                  <a:cubicBezTo>
                    <a:pt x="348" y="432"/>
                    <a:pt x="344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5" y="401"/>
                    <a:pt x="181" y="418"/>
                    <a:pt x="153" y="418"/>
                  </a:cubicBezTo>
                  <a:cubicBezTo>
                    <a:pt x="100" y="418"/>
                    <a:pt x="77" y="362"/>
                    <a:pt x="77" y="299"/>
                  </a:cubicBezTo>
                  <a:cubicBezTo>
                    <a:pt x="77" y="225"/>
                    <a:pt x="109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7032625" y="6354763"/>
              <a:ext cx="234950" cy="211138"/>
            </a:xfrm>
            <a:custGeom>
              <a:avLst/>
              <a:gdLst>
                <a:gd name="T0" fmla="*/ 323 w 372"/>
                <a:gd name="T1" fmla="*/ 15 h 330"/>
                <a:gd name="T2" fmla="*/ 308 w 372"/>
                <a:gd name="T3" fmla="*/ 0 h 330"/>
                <a:gd name="T4" fmla="*/ 210 w 372"/>
                <a:gd name="T5" fmla="*/ 0 h 330"/>
                <a:gd name="T6" fmla="*/ 202 w 372"/>
                <a:gd name="T7" fmla="*/ 10 h 330"/>
                <a:gd name="T8" fmla="*/ 202 w 372"/>
                <a:gd name="T9" fmla="*/ 19 h 330"/>
                <a:gd name="T10" fmla="*/ 219 w 372"/>
                <a:gd name="T11" fmla="*/ 35 h 330"/>
                <a:gd name="T12" fmla="*/ 251 w 372"/>
                <a:gd name="T13" fmla="*/ 44 h 330"/>
                <a:gd name="T14" fmla="*/ 251 w 372"/>
                <a:gd name="T15" fmla="*/ 236 h 330"/>
                <a:gd name="T16" fmla="*/ 176 w 372"/>
                <a:gd name="T17" fmla="*/ 275 h 330"/>
                <a:gd name="T18" fmla="*/ 121 w 372"/>
                <a:gd name="T19" fmla="*/ 169 h 330"/>
                <a:gd name="T20" fmla="*/ 121 w 372"/>
                <a:gd name="T21" fmla="*/ 15 h 330"/>
                <a:gd name="T22" fmla="*/ 106 w 372"/>
                <a:gd name="T23" fmla="*/ 0 h 330"/>
                <a:gd name="T24" fmla="*/ 8 w 372"/>
                <a:gd name="T25" fmla="*/ 0 h 330"/>
                <a:gd name="T26" fmla="*/ 0 w 372"/>
                <a:gd name="T27" fmla="*/ 10 h 330"/>
                <a:gd name="T28" fmla="*/ 0 w 372"/>
                <a:gd name="T29" fmla="*/ 19 h 330"/>
                <a:gd name="T30" fmla="*/ 18 w 372"/>
                <a:gd name="T31" fmla="*/ 35 h 330"/>
                <a:gd name="T32" fmla="*/ 49 w 372"/>
                <a:gd name="T33" fmla="*/ 44 h 330"/>
                <a:gd name="T34" fmla="*/ 49 w 372"/>
                <a:gd name="T35" fmla="*/ 207 h 330"/>
                <a:gd name="T36" fmla="*/ 145 w 372"/>
                <a:gd name="T37" fmla="*/ 330 h 330"/>
                <a:gd name="T38" fmla="*/ 251 w 372"/>
                <a:gd name="T39" fmla="*/ 277 h 330"/>
                <a:gd name="T40" fmla="*/ 251 w 372"/>
                <a:gd name="T41" fmla="*/ 304 h 330"/>
                <a:gd name="T42" fmla="*/ 266 w 372"/>
                <a:gd name="T43" fmla="*/ 320 h 330"/>
                <a:gd name="T44" fmla="*/ 364 w 372"/>
                <a:gd name="T45" fmla="*/ 320 h 330"/>
                <a:gd name="T46" fmla="*/ 372 w 372"/>
                <a:gd name="T47" fmla="*/ 310 h 330"/>
                <a:gd name="T48" fmla="*/ 372 w 372"/>
                <a:gd name="T49" fmla="*/ 301 h 330"/>
                <a:gd name="T50" fmla="*/ 354 w 372"/>
                <a:gd name="T51" fmla="*/ 285 h 330"/>
                <a:gd name="T52" fmla="*/ 323 w 372"/>
                <a:gd name="T53" fmla="*/ 275 h 330"/>
                <a:gd name="T54" fmla="*/ 323 w 372"/>
                <a:gd name="T55" fmla="*/ 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2" h="330">
                  <a:moveTo>
                    <a:pt x="323" y="15"/>
                  </a:moveTo>
                  <a:cubicBezTo>
                    <a:pt x="323" y="6"/>
                    <a:pt x="320" y="0"/>
                    <a:pt x="308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2" y="0"/>
                    <a:pt x="202" y="4"/>
                    <a:pt x="202" y="10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31"/>
                    <a:pt x="206" y="31"/>
                    <a:pt x="219" y="3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1" y="236"/>
                    <a:pt x="251" y="236"/>
                    <a:pt x="251" y="236"/>
                  </a:cubicBezTo>
                  <a:cubicBezTo>
                    <a:pt x="224" y="264"/>
                    <a:pt x="204" y="275"/>
                    <a:pt x="176" y="275"/>
                  </a:cubicBezTo>
                  <a:cubicBezTo>
                    <a:pt x="125" y="275"/>
                    <a:pt x="121" y="236"/>
                    <a:pt x="121" y="169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1" y="6"/>
                    <a:pt x="118" y="0"/>
                    <a:pt x="10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309"/>
                    <a:pt x="96" y="330"/>
                    <a:pt x="145" y="330"/>
                  </a:cubicBezTo>
                  <a:cubicBezTo>
                    <a:pt x="188" y="330"/>
                    <a:pt x="220" y="312"/>
                    <a:pt x="251" y="277"/>
                  </a:cubicBezTo>
                  <a:cubicBezTo>
                    <a:pt x="251" y="304"/>
                    <a:pt x="251" y="304"/>
                    <a:pt x="251" y="304"/>
                  </a:cubicBezTo>
                  <a:cubicBezTo>
                    <a:pt x="251" y="314"/>
                    <a:pt x="254" y="320"/>
                    <a:pt x="266" y="320"/>
                  </a:cubicBezTo>
                  <a:cubicBezTo>
                    <a:pt x="364" y="320"/>
                    <a:pt x="364" y="320"/>
                    <a:pt x="364" y="320"/>
                  </a:cubicBezTo>
                  <a:cubicBezTo>
                    <a:pt x="371" y="320"/>
                    <a:pt x="372" y="316"/>
                    <a:pt x="372" y="310"/>
                  </a:cubicBezTo>
                  <a:cubicBezTo>
                    <a:pt x="372" y="301"/>
                    <a:pt x="372" y="301"/>
                    <a:pt x="372" y="301"/>
                  </a:cubicBezTo>
                  <a:cubicBezTo>
                    <a:pt x="372" y="289"/>
                    <a:pt x="368" y="289"/>
                    <a:pt x="354" y="285"/>
                  </a:cubicBezTo>
                  <a:cubicBezTo>
                    <a:pt x="323" y="275"/>
                    <a:pt x="323" y="275"/>
                    <a:pt x="323" y="275"/>
                  </a:cubicBezTo>
                  <a:lnTo>
                    <a:pt x="32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13"/>
            <p:cNvSpPr>
              <a:spLocks noEditPoints="1"/>
            </p:cNvSpPr>
            <p:nvPr/>
          </p:nvSpPr>
          <p:spPr bwMode="auto">
            <a:xfrm>
              <a:off x="6140450" y="6348413"/>
              <a:ext cx="195263" cy="217488"/>
            </a:xfrm>
            <a:custGeom>
              <a:avLst/>
              <a:gdLst>
                <a:gd name="T0" fmla="*/ 289 w 307"/>
                <a:gd name="T1" fmla="*/ 295 h 340"/>
                <a:gd name="T2" fmla="*/ 258 w 307"/>
                <a:gd name="T3" fmla="*/ 285 h 340"/>
                <a:gd name="T4" fmla="*/ 258 w 307"/>
                <a:gd name="T5" fmla="*/ 106 h 340"/>
                <a:gd name="T6" fmla="*/ 130 w 307"/>
                <a:gd name="T7" fmla="*/ 0 h 340"/>
                <a:gd name="T8" fmla="*/ 45 w 307"/>
                <a:gd name="T9" fmla="*/ 12 h 340"/>
                <a:gd name="T10" fmla="*/ 22 w 307"/>
                <a:gd name="T11" fmla="*/ 39 h 340"/>
                <a:gd name="T12" fmla="*/ 18 w 307"/>
                <a:gd name="T13" fmla="*/ 74 h 340"/>
                <a:gd name="T14" fmla="*/ 24 w 307"/>
                <a:gd name="T15" fmla="*/ 84 h 340"/>
                <a:gd name="T16" fmla="*/ 43 w 307"/>
                <a:gd name="T17" fmla="*/ 76 h 340"/>
                <a:gd name="T18" fmla="*/ 125 w 307"/>
                <a:gd name="T19" fmla="*/ 54 h 340"/>
                <a:gd name="T20" fmla="*/ 185 w 307"/>
                <a:gd name="T21" fmla="*/ 118 h 340"/>
                <a:gd name="T22" fmla="*/ 185 w 307"/>
                <a:gd name="T23" fmla="*/ 151 h 340"/>
                <a:gd name="T24" fmla="*/ 63 w 307"/>
                <a:gd name="T25" fmla="*/ 176 h 340"/>
                <a:gd name="T26" fmla="*/ 0 w 307"/>
                <a:gd name="T27" fmla="*/ 250 h 340"/>
                <a:gd name="T28" fmla="*/ 83 w 307"/>
                <a:gd name="T29" fmla="*/ 340 h 340"/>
                <a:gd name="T30" fmla="*/ 185 w 307"/>
                <a:gd name="T31" fmla="*/ 290 h 340"/>
                <a:gd name="T32" fmla="*/ 185 w 307"/>
                <a:gd name="T33" fmla="*/ 314 h 340"/>
                <a:gd name="T34" fmla="*/ 200 w 307"/>
                <a:gd name="T35" fmla="*/ 330 h 340"/>
                <a:gd name="T36" fmla="*/ 298 w 307"/>
                <a:gd name="T37" fmla="*/ 330 h 340"/>
                <a:gd name="T38" fmla="*/ 307 w 307"/>
                <a:gd name="T39" fmla="*/ 320 h 340"/>
                <a:gd name="T40" fmla="*/ 307 w 307"/>
                <a:gd name="T41" fmla="*/ 311 h 340"/>
                <a:gd name="T42" fmla="*/ 289 w 307"/>
                <a:gd name="T43" fmla="*/ 295 h 340"/>
                <a:gd name="T44" fmla="*/ 185 w 307"/>
                <a:gd name="T45" fmla="*/ 254 h 340"/>
                <a:gd name="T46" fmla="*/ 116 w 307"/>
                <a:gd name="T47" fmla="*/ 285 h 340"/>
                <a:gd name="T48" fmla="*/ 78 w 307"/>
                <a:gd name="T49" fmla="*/ 244 h 340"/>
                <a:gd name="T50" fmla="*/ 114 w 307"/>
                <a:gd name="T51" fmla="*/ 201 h 340"/>
                <a:gd name="T52" fmla="*/ 185 w 307"/>
                <a:gd name="T53" fmla="*/ 184 h 340"/>
                <a:gd name="T54" fmla="*/ 185 w 307"/>
                <a:gd name="T55" fmla="*/ 25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07" h="340">
                  <a:moveTo>
                    <a:pt x="289" y="295"/>
                  </a:moveTo>
                  <a:cubicBezTo>
                    <a:pt x="258" y="285"/>
                    <a:pt x="258" y="285"/>
                    <a:pt x="258" y="285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58" y="27"/>
                    <a:pt x="202" y="0"/>
                    <a:pt x="130" y="0"/>
                  </a:cubicBezTo>
                  <a:cubicBezTo>
                    <a:pt x="87" y="0"/>
                    <a:pt x="52" y="10"/>
                    <a:pt x="45" y="12"/>
                  </a:cubicBezTo>
                  <a:cubicBezTo>
                    <a:pt x="27" y="17"/>
                    <a:pt x="24" y="21"/>
                    <a:pt x="22" y="39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81"/>
                    <a:pt x="20" y="84"/>
                    <a:pt x="24" y="84"/>
                  </a:cubicBezTo>
                  <a:cubicBezTo>
                    <a:pt x="30" y="84"/>
                    <a:pt x="38" y="79"/>
                    <a:pt x="43" y="76"/>
                  </a:cubicBezTo>
                  <a:cubicBezTo>
                    <a:pt x="65" y="64"/>
                    <a:pt x="98" y="54"/>
                    <a:pt x="125" y="54"/>
                  </a:cubicBezTo>
                  <a:cubicBezTo>
                    <a:pt x="182" y="54"/>
                    <a:pt x="185" y="92"/>
                    <a:pt x="185" y="118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22" y="184"/>
                    <a:pt x="0" y="203"/>
                    <a:pt x="0" y="250"/>
                  </a:cubicBezTo>
                  <a:cubicBezTo>
                    <a:pt x="0" y="302"/>
                    <a:pt x="27" y="340"/>
                    <a:pt x="83" y="340"/>
                  </a:cubicBezTo>
                  <a:cubicBezTo>
                    <a:pt x="119" y="340"/>
                    <a:pt x="145" y="328"/>
                    <a:pt x="185" y="290"/>
                  </a:cubicBezTo>
                  <a:cubicBezTo>
                    <a:pt x="185" y="314"/>
                    <a:pt x="185" y="314"/>
                    <a:pt x="185" y="314"/>
                  </a:cubicBezTo>
                  <a:cubicBezTo>
                    <a:pt x="185" y="324"/>
                    <a:pt x="188" y="330"/>
                    <a:pt x="200" y="330"/>
                  </a:cubicBezTo>
                  <a:cubicBezTo>
                    <a:pt x="298" y="330"/>
                    <a:pt x="298" y="330"/>
                    <a:pt x="298" y="330"/>
                  </a:cubicBezTo>
                  <a:cubicBezTo>
                    <a:pt x="305" y="330"/>
                    <a:pt x="307" y="326"/>
                    <a:pt x="307" y="320"/>
                  </a:cubicBezTo>
                  <a:cubicBezTo>
                    <a:pt x="307" y="311"/>
                    <a:pt x="307" y="311"/>
                    <a:pt x="307" y="311"/>
                  </a:cubicBezTo>
                  <a:cubicBezTo>
                    <a:pt x="307" y="299"/>
                    <a:pt x="303" y="299"/>
                    <a:pt x="289" y="295"/>
                  </a:cubicBezTo>
                  <a:close/>
                  <a:moveTo>
                    <a:pt x="185" y="254"/>
                  </a:moveTo>
                  <a:cubicBezTo>
                    <a:pt x="160" y="276"/>
                    <a:pt x="135" y="285"/>
                    <a:pt x="116" y="285"/>
                  </a:cubicBezTo>
                  <a:cubicBezTo>
                    <a:pt x="99" y="285"/>
                    <a:pt x="78" y="278"/>
                    <a:pt x="78" y="244"/>
                  </a:cubicBezTo>
                  <a:cubicBezTo>
                    <a:pt x="78" y="211"/>
                    <a:pt x="97" y="205"/>
                    <a:pt x="114" y="201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254"/>
                    <a:pt x="185" y="254"/>
                    <a:pt x="185" y="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14"/>
            <p:cNvSpPr>
              <a:spLocks noEditPoints="1"/>
            </p:cNvSpPr>
            <p:nvPr/>
          </p:nvSpPr>
          <p:spPr bwMode="auto">
            <a:xfrm>
              <a:off x="6565900" y="6264275"/>
              <a:ext cx="222250" cy="301625"/>
            </a:xfrm>
            <a:custGeom>
              <a:avLst/>
              <a:gdLst>
                <a:gd name="T0" fmla="*/ 226 w 349"/>
                <a:gd name="T1" fmla="*/ 133 h 473"/>
                <a:gd name="T2" fmla="*/ 122 w 349"/>
                <a:gd name="T3" fmla="*/ 185 h 473"/>
                <a:gd name="T4" fmla="*/ 122 w 349"/>
                <a:gd name="T5" fmla="*/ 16 h 473"/>
                <a:gd name="T6" fmla="*/ 107 w 349"/>
                <a:gd name="T7" fmla="*/ 0 h 473"/>
                <a:gd name="T8" fmla="*/ 9 w 349"/>
                <a:gd name="T9" fmla="*/ 0 h 473"/>
                <a:gd name="T10" fmla="*/ 0 w 349"/>
                <a:gd name="T11" fmla="*/ 11 h 473"/>
                <a:gd name="T12" fmla="*/ 0 w 349"/>
                <a:gd name="T13" fmla="*/ 19 h 473"/>
                <a:gd name="T14" fmla="*/ 18 w 349"/>
                <a:gd name="T15" fmla="*/ 36 h 473"/>
                <a:gd name="T16" fmla="*/ 49 w 349"/>
                <a:gd name="T17" fmla="*/ 45 h 473"/>
                <a:gd name="T18" fmla="*/ 49 w 349"/>
                <a:gd name="T19" fmla="*/ 422 h 473"/>
                <a:gd name="T20" fmla="*/ 62 w 349"/>
                <a:gd name="T21" fmla="*/ 445 h 473"/>
                <a:gd name="T22" fmla="*/ 182 w 349"/>
                <a:gd name="T23" fmla="*/ 473 h 473"/>
                <a:gd name="T24" fmla="*/ 349 w 349"/>
                <a:gd name="T25" fmla="*/ 291 h 473"/>
                <a:gd name="T26" fmla="*/ 226 w 349"/>
                <a:gd name="T27" fmla="*/ 133 h 473"/>
                <a:gd name="T28" fmla="*/ 181 w 349"/>
                <a:gd name="T29" fmla="*/ 430 h 473"/>
                <a:gd name="T30" fmla="*/ 122 w 349"/>
                <a:gd name="T31" fmla="*/ 337 h 473"/>
                <a:gd name="T32" fmla="*/ 122 w 349"/>
                <a:gd name="T33" fmla="*/ 227 h 473"/>
                <a:gd name="T34" fmla="*/ 196 w 349"/>
                <a:gd name="T35" fmla="*/ 188 h 473"/>
                <a:gd name="T36" fmla="*/ 271 w 349"/>
                <a:gd name="T37" fmla="*/ 305 h 473"/>
                <a:gd name="T38" fmla="*/ 181 w 349"/>
                <a:gd name="T39" fmla="*/ 43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9" h="473">
                  <a:moveTo>
                    <a:pt x="226" y="133"/>
                  </a:moveTo>
                  <a:cubicBezTo>
                    <a:pt x="188" y="133"/>
                    <a:pt x="154" y="153"/>
                    <a:pt x="122" y="185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2" y="6"/>
                    <a:pt x="119" y="0"/>
                    <a:pt x="10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" y="0"/>
                    <a:pt x="0" y="4"/>
                    <a:pt x="0" y="1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2"/>
                    <a:pt x="18" y="36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22"/>
                    <a:pt x="49" y="422"/>
                    <a:pt x="49" y="422"/>
                  </a:cubicBezTo>
                  <a:cubicBezTo>
                    <a:pt x="49" y="431"/>
                    <a:pt x="50" y="438"/>
                    <a:pt x="62" y="445"/>
                  </a:cubicBezTo>
                  <a:cubicBezTo>
                    <a:pt x="83" y="458"/>
                    <a:pt x="135" y="473"/>
                    <a:pt x="182" y="473"/>
                  </a:cubicBezTo>
                  <a:cubicBezTo>
                    <a:pt x="287" y="473"/>
                    <a:pt x="349" y="399"/>
                    <a:pt x="349" y="291"/>
                  </a:cubicBezTo>
                  <a:cubicBezTo>
                    <a:pt x="349" y="182"/>
                    <a:pt x="287" y="133"/>
                    <a:pt x="226" y="133"/>
                  </a:cubicBezTo>
                  <a:close/>
                  <a:moveTo>
                    <a:pt x="181" y="430"/>
                  </a:moveTo>
                  <a:cubicBezTo>
                    <a:pt x="131" y="430"/>
                    <a:pt x="122" y="385"/>
                    <a:pt x="122" y="337"/>
                  </a:cubicBezTo>
                  <a:cubicBezTo>
                    <a:pt x="122" y="227"/>
                    <a:pt x="122" y="227"/>
                    <a:pt x="122" y="227"/>
                  </a:cubicBezTo>
                  <a:cubicBezTo>
                    <a:pt x="143" y="205"/>
                    <a:pt x="168" y="188"/>
                    <a:pt x="196" y="188"/>
                  </a:cubicBezTo>
                  <a:cubicBezTo>
                    <a:pt x="249" y="188"/>
                    <a:pt x="271" y="244"/>
                    <a:pt x="271" y="305"/>
                  </a:cubicBezTo>
                  <a:cubicBezTo>
                    <a:pt x="271" y="390"/>
                    <a:pt x="229" y="430"/>
                    <a:pt x="181" y="4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7283450" y="6264275"/>
              <a:ext cx="222250" cy="301625"/>
            </a:xfrm>
            <a:custGeom>
              <a:avLst/>
              <a:gdLst>
                <a:gd name="T0" fmla="*/ 331 w 349"/>
                <a:gd name="T1" fmla="*/ 428 h 473"/>
                <a:gd name="T2" fmla="*/ 300 w 349"/>
                <a:gd name="T3" fmla="*/ 418 h 473"/>
                <a:gd name="T4" fmla="*/ 300 w 349"/>
                <a:gd name="T5" fmla="*/ 16 h 473"/>
                <a:gd name="T6" fmla="*/ 285 w 349"/>
                <a:gd name="T7" fmla="*/ 0 h 473"/>
                <a:gd name="T8" fmla="*/ 187 w 349"/>
                <a:gd name="T9" fmla="*/ 0 h 473"/>
                <a:gd name="T10" fmla="*/ 178 w 349"/>
                <a:gd name="T11" fmla="*/ 11 h 473"/>
                <a:gd name="T12" fmla="*/ 178 w 349"/>
                <a:gd name="T13" fmla="*/ 19 h 473"/>
                <a:gd name="T14" fmla="*/ 196 w 349"/>
                <a:gd name="T15" fmla="*/ 36 h 473"/>
                <a:gd name="T16" fmla="*/ 227 w 349"/>
                <a:gd name="T17" fmla="*/ 45 h 473"/>
                <a:gd name="T18" fmla="*/ 227 w 349"/>
                <a:gd name="T19" fmla="*/ 158 h 473"/>
                <a:gd name="T20" fmla="*/ 153 w 349"/>
                <a:gd name="T21" fmla="*/ 133 h 473"/>
                <a:gd name="T22" fmla="*/ 0 w 349"/>
                <a:gd name="T23" fmla="*/ 313 h 473"/>
                <a:gd name="T24" fmla="*/ 123 w 349"/>
                <a:gd name="T25" fmla="*/ 473 h 473"/>
                <a:gd name="T26" fmla="*/ 227 w 349"/>
                <a:gd name="T27" fmla="*/ 420 h 473"/>
                <a:gd name="T28" fmla="*/ 227 w 349"/>
                <a:gd name="T29" fmla="*/ 447 h 473"/>
                <a:gd name="T30" fmla="*/ 242 w 349"/>
                <a:gd name="T31" fmla="*/ 463 h 473"/>
                <a:gd name="T32" fmla="*/ 340 w 349"/>
                <a:gd name="T33" fmla="*/ 463 h 473"/>
                <a:gd name="T34" fmla="*/ 349 w 349"/>
                <a:gd name="T35" fmla="*/ 453 h 473"/>
                <a:gd name="T36" fmla="*/ 349 w 349"/>
                <a:gd name="T37" fmla="*/ 444 h 473"/>
                <a:gd name="T38" fmla="*/ 331 w 349"/>
                <a:gd name="T39" fmla="*/ 428 h 473"/>
                <a:gd name="T40" fmla="*/ 227 w 349"/>
                <a:gd name="T41" fmla="*/ 379 h 473"/>
                <a:gd name="T42" fmla="*/ 153 w 349"/>
                <a:gd name="T43" fmla="*/ 418 h 473"/>
                <a:gd name="T44" fmla="*/ 78 w 349"/>
                <a:gd name="T45" fmla="*/ 299 h 473"/>
                <a:gd name="T46" fmla="*/ 158 w 349"/>
                <a:gd name="T47" fmla="*/ 179 h 473"/>
                <a:gd name="T48" fmla="*/ 227 w 349"/>
                <a:gd name="T49" fmla="*/ 299 h 473"/>
                <a:gd name="T50" fmla="*/ 227 w 349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9" h="473">
                  <a:moveTo>
                    <a:pt x="331" y="428"/>
                  </a:moveTo>
                  <a:cubicBezTo>
                    <a:pt x="300" y="418"/>
                    <a:pt x="300" y="418"/>
                    <a:pt x="300" y="418"/>
                  </a:cubicBezTo>
                  <a:cubicBezTo>
                    <a:pt x="300" y="16"/>
                    <a:pt x="300" y="16"/>
                    <a:pt x="300" y="16"/>
                  </a:cubicBezTo>
                  <a:cubicBezTo>
                    <a:pt x="300" y="6"/>
                    <a:pt x="297" y="0"/>
                    <a:pt x="285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6" y="148"/>
                    <a:pt x="191" y="133"/>
                    <a:pt x="153" y="133"/>
                  </a:cubicBezTo>
                  <a:cubicBezTo>
                    <a:pt x="82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9" y="459"/>
                    <a:pt x="349" y="453"/>
                  </a:cubicBezTo>
                  <a:cubicBezTo>
                    <a:pt x="349" y="444"/>
                    <a:pt x="349" y="444"/>
                    <a:pt x="349" y="444"/>
                  </a:cubicBezTo>
                  <a:cubicBezTo>
                    <a:pt x="349" y="432"/>
                    <a:pt x="345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6" y="401"/>
                    <a:pt x="182" y="418"/>
                    <a:pt x="153" y="418"/>
                  </a:cubicBezTo>
                  <a:cubicBezTo>
                    <a:pt x="100" y="418"/>
                    <a:pt x="78" y="362"/>
                    <a:pt x="78" y="299"/>
                  </a:cubicBezTo>
                  <a:cubicBezTo>
                    <a:pt x="78" y="225"/>
                    <a:pt x="110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6"/>
            <p:cNvSpPr>
              <a:spLocks noEditPoints="1"/>
            </p:cNvSpPr>
            <p:nvPr/>
          </p:nvSpPr>
          <p:spPr bwMode="auto">
            <a:xfrm>
              <a:off x="6816725" y="6348413"/>
              <a:ext cx="204788" cy="217488"/>
            </a:xfrm>
            <a:custGeom>
              <a:avLst/>
              <a:gdLst>
                <a:gd name="T0" fmla="*/ 168 w 322"/>
                <a:gd name="T1" fmla="*/ 0 h 340"/>
                <a:gd name="T2" fmla="*/ 0 w 322"/>
                <a:gd name="T3" fmla="*/ 178 h 340"/>
                <a:gd name="T4" fmla="*/ 154 w 322"/>
                <a:gd name="T5" fmla="*/ 340 h 340"/>
                <a:gd name="T6" fmla="*/ 322 w 322"/>
                <a:gd name="T7" fmla="*/ 162 h 340"/>
                <a:gd name="T8" fmla="*/ 168 w 322"/>
                <a:gd name="T9" fmla="*/ 0 h 340"/>
                <a:gd name="T10" fmla="*/ 162 w 322"/>
                <a:gd name="T11" fmla="*/ 294 h 340"/>
                <a:gd name="T12" fmla="*/ 76 w 322"/>
                <a:gd name="T13" fmla="*/ 170 h 340"/>
                <a:gd name="T14" fmla="*/ 162 w 322"/>
                <a:gd name="T15" fmla="*/ 46 h 340"/>
                <a:gd name="T16" fmla="*/ 248 w 322"/>
                <a:gd name="T17" fmla="*/ 170 h 340"/>
                <a:gd name="T18" fmla="*/ 162 w 322"/>
                <a:gd name="T19" fmla="*/ 29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2" h="340">
                  <a:moveTo>
                    <a:pt x="168" y="0"/>
                  </a:moveTo>
                  <a:cubicBezTo>
                    <a:pt x="56" y="0"/>
                    <a:pt x="0" y="86"/>
                    <a:pt x="0" y="178"/>
                  </a:cubicBezTo>
                  <a:cubicBezTo>
                    <a:pt x="0" y="264"/>
                    <a:pt x="48" y="340"/>
                    <a:pt x="154" y="340"/>
                  </a:cubicBezTo>
                  <a:cubicBezTo>
                    <a:pt x="266" y="340"/>
                    <a:pt x="322" y="254"/>
                    <a:pt x="322" y="162"/>
                  </a:cubicBezTo>
                  <a:cubicBezTo>
                    <a:pt x="322" y="76"/>
                    <a:pt x="273" y="0"/>
                    <a:pt x="168" y="0"/>
                  </a:cubicBezTo>
                  <a:close/>
                  <a:moveTo>
                    <a:pt x="162" y="294"/>
                  </a:moveTo>
                  <a:cubicBezTo>
                    <a:pt x="108" y="294"/>
                    <a:pt x="76" y="241"/>
                    <a:pt x="76" y="170"/>
                  </a:cubicBezTo>
                  <a:cubicBezTo>
                    <a:pt x="76" y="100"/>
                    <a:pt x="107" y="46"/>
                    <a:pt x="162" y="46"/>
                  </a:cubicBezTo>
                  <a:cubicBezTo>
                    <a:pt x="215" y="46"/>
                    <a:pt x="248" y="98"/>
                    <a:pt x="248" y="170"/>
                  </a:cubicBezTo>
                  <a:cubicBezTo>
                    <a:pt x="248" y="240"/>
                    <a:pt x="216" y="294"/>
                    <a:pt x="162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8139113" y="6348413"/>
              <a:ext cx="155575" cy="217488"/>
            </a:xfrm>
            <a:custGeom>
              <a:avLst/>
              <a:gdLst>
                <a:gd name="T0" fmla="*/ 247 w 247"/>
                <a:gd name="T1" fmla="*/ 22 h 340"/>
                <a:gd name="T2" fmla="*/ 238 w 247"/>
                <a:gd name="T3" fmla="*/ 11 h 340"/>
                <a:gd name="T4" fmla="*/ 165 w 247"/>
                <a:gd name="T5" fmla="*/ 0 h 340"/>
                <a:gd name="T6" fmla="*/ 0 w 247"/>
                <a:gd name="T7" fmla="*/ 170 h 340"/>
                <a:gd name="T8" fmla="*/ 165 w 247"/>
                <a:gd name="T9" fmla="*/ 340 h 340"/>
                <a:gd name="T10" fmla="*/ 238 w 247"/>
                <a:gd name="T11" fmla="*/ 329 h 340"/>
                <a:gd name="T12" fmla="*/ 247 w 247"/>
                <a:gd name="T13" fmla="*/ 318 h 340"/>
                <a:gd name="T14" fmla="*/ 247 w 247"/>
                <a:gd name="T15" fmla="*/ 269 h 340"/>
                <a:gd name="T16" fmla="*/ 243 w 247"/>
                <a:gd name="T17" fmla="*/ 262 h 340"/>
                <a:gd name="T18" fmla="*/ 231 w 247"/>
                <a:gd name="T19" fmla="*/ 266 h 340"/>
                <a:gd name="T20" fmla="*/ 169 w 247"/>
                <a:gd name="T21" fmla="*/ 281 h 340"/>
                <a:gd name="T22" fmla="*/ 71 w 247"/>
                <a:gd name="T23" fmla="*/ 170 h 340"/>
                <a:gd name="T24" fmla="*/ 169 w 247"/>
                <a:gd name="T25" fmla="*/ 59 h 340"/>
                <a:gd name="T26" fmla="*/ 231 w 247"/>
                <a:gd name="T27" fmla="*/ 74 h 340"/>
                <a:gd name="T28" fmla="*/ 243 w 247"/>
                <a:gd name="T29" fmla="*/ 78 h 340"/>
                <a:gd name="T30" fmla="*/ 247 w 247"/>
                <a:gd name="T31" fmla="*/ 71 h 340"/>
                <a:gd name="T32" fmla="*/ 247 w 247"/>
                <a:gd name="T33" fmla="*/ 2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7" h="340">
                  <a:moveTo>
                    <a:pt x="247" y="22"/>
                  </a:moveTo>
                  <a:cubicBezTo>
                    <a:pt x="247" y="14"/>
                    <a:pt x="245" y="14"/>
                    <a:pt x="238" y="11"/>
                  </a:cubicBezTo>
                  <a:cubicBezTo>
                    <a:pt x="222" y="5"/>
                    <a:pt x="194" y="0"/>
                    <a:pt x="165" y="0"/>
                  </a:cubicBezTo>
                  <a:cubicBezTo>
                    <a:pt x="34" y="0"/>
                    <a:pt x="0" y="92"/>
                    <a:pt x="0" y="170"/>
                  </a:cubicBezTo>
                  <a:cubicBezTo>
                    <a:pt x="0" y="249"/>
                    <a:pt x="33" y="340"/>
                    <a:pt x="165" y="340"/>
                  </a:cubicBezTo>
                  <a:cubicBezTo>
                    <a:pt x="194" y="340"/>
                    <a:pt x="222" y="335"/>
                    <a:pt x="238" y="329"/>
                  </a:cubicBezTo>
                  <a:cubicBezTo>
                    <a:pt x="245" y="326"/>
                    <a:pt x="247" y="326"/>
                    <a:pt x="247" y="318"/>
                  </a:cubicBezTo>
                  <a:cubicBezTo>
                    <a:pt x="247" y="269"/>
                    <a:pt x="247" y="269"/>
                    <a:pt x="247" y="269"/>
                  </a:cubicBezTo>
                  <a:cubicBezTo>
                    <a:pt x="247" y="264"/>
                    <a:pt x="246" y="262"/>
                    <a:pt x="243" y="262"/>
                  </a:cubicBezTo>
                  <a:cubicBezTo>
                    <a:pt x="241" y="262"/>
                    <a:pt x="237" y="264"/>
                    <a:pt x="231" y="266"/>
                  </a:cubicBezTo>
                  <a:cubicBezTo>
                    <a:pt x="221" y="271"/>
                    <a:pt x="199" y="281"/>
                    <a:pt x="169" y="281"/>
                  </a:cubicBezTo>
                  <a:cubicBezTo>
                    <a:pt x="108" y="281"/>
                    <a:pt x="71" y="244"/>
                    <a:pt x="71" y="170"/>
                  </a:cubicBezTo>
                  <a:cubicBezTo>
                    <a:pt x="71" y="95"/>
                    <a:pt x="108" y="59"/>
                    <a:pt x="169" y="59"/>
                  </a:cubicBezTo>
                  <a:cubicBezTo>
                    <a:pt x="199" y="59"/>
                    <a:pt x="221" y="69"/>
                    <a:pt x="231" y="74"/>
                  </a:cubicBezTo>
                  <a:cubicBezTo>
                    <a:pt x="237" y="76"/>
                    <a:pt x="241" y="78"/>
                    <a:pt x="243" y="78"/>
                  </a:cubicBezTo>
                  <a:cubicBezTo>
                    <a:pt x="246" y="78"/>
                    <a:pt x="247" y="76"/>
                    <a:pt x="247" y="71"/>
                  </a:cubicBezTo>
                  <a:lnTo>
                    <a:pt x="247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7542213" y="6354763"/>
              <a:ext cx="200025" cy="211138"/>
            </a:xfrm>
            <a:custGeom>
              <a:avLst/>
              <a:gdLst>
                <a:gd name="T0" fmla="*/ 9 w 317"/>
                <a:gd name="T1" fmla="*/ 0 h 330"/>
                <a:gd name="T2" fmla="*/ 0 w 317"/>
                <a:gd name="T3" fmla="*/ 10 h 330"/>
                <a:gd name="T4" fmla="*/ 0 w 317"/>
                <a:gd name="T5" fmla="*/ 19 h 330"/>
                <a:gd name="T6" fmla="*/ 18 w 317"/>
                <a:gd name="T7" fmla="*/ 35 h 330"/>
                <a:gd name="T8" fmla="*/ 49 w 317"/>
                <a:gd name="T9" fmla="*/ 44 h 330"/>
                <a:gd name="T10" fmla="*/ 49 w 317"/>
                <a:gd name="T11" fmla="*/ 193 h 330"/>
                <a:gd name="T12" fmla="*/ 152 w 317"/>
                <a:gd name="T13" fmla="*/ 330 h 330"/>
                <a:gd name="T14" fmla="*/ 247 w 317"/>
                <a:gd name="T15" fmla="*/ 280 h 330"/>
                <a:gd name="T16" fmla="*/ 249 w 317"/>
                <a:gd name="T17" fmla="*/ 280 h 330"/>
                <a:gd name="T18" fmla="*/ 249 w 317"/>
                <a:gd name="T19" fmla="*/ 312 h 330"/>
                <a:gd name="T20" fmla="*/ 257 w 317"/>
                <a:gd name="T21" fmla="*/ 320 h 330"/>
                <a:gd name="T22" fmla="*/ 309 w 317"/>
                <a:gd name="T23" fmla="*/ 320 h 330"/>
                <a:gd name="T24" fmla="*/ 317 w 317"/>
                <a:gd name="T25" fmla="*/ 312 h 330"/>
                <a:gd name="T26" fmla="*/ 317 w 317"/>
                <a:gd name="T27" fmla="*/ 8 h 330"/>
                <a:gd name="T28" fmla="*/ 309 w 317"/>
                <a:gd name="T29" fmla="*/ 0 h 330"/>
                <a:gd name="T30" fmla="*/ 255 w 317"/>
                <a:gd name="T31" fmla="*/ 0 h 330"/>
                <a:gd name="T32" fmla="*/ 247 w 317"/>
                <a:gd name="T33" fmla="*/ 8 h 330"/>
                <a:gd name="T34" fmla="*/ 247 w 317"/>
                <a:gd name="T35" fmla="*/ 226 h 330"/>
                <a:gd name="T36" fmla="*/ 173 w 317"/>
                <a:gd name="T37" fmla="*/ 268 h 330"/>
                <a:gd name="T38" fmla="*/ 119 w 317"/>
                <a:gd name="T39" fmla="*/ 173 h 330"/>
                <a:gd name="T40" fmla="*/ 119 w 317"/>
                <a:gd name="T41" fmla="*/ 8 h 330"/>
                <a:gd name="T42" fmla="*/ 111 w 317"/>
                <a:gd name="T43" fmla="*/ 0 h 330"/>
                <a:gd name="T44" fmla="*/ 9 w 317"/>
                <a:gd name="T4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7" h="330">
                  <a:moveTo>
                    <a:pt x="9" y="0"/>
                  </a:move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306"/>
                    <a:pt x="99" y="330"/>
                    <a:pt x="152" y="330"/>
                  </a:cubicBezTo>
                  <a:cubicBezTo>
                    <a:pt x="194" y="330"/>
                    <a:pt x="221" y="314"/>
                    <a:pt x="247" y="280"/>
                  </a:cubicBezTo>
                  <a:cubicBezTo>
                    <a:pt x="249" y="280"/>
                    <a:pt x="249" y="280"/>
                    <a:pt x="249" y="280"/>
                  </a:cubicBezTo>
                  <a:cubicBezTo>
                    <a:pt x="249" y="312"/>
                    <a:pt x="249" y="312"/>
                    <a:pt x="249" y="312"/>
                  </a:cubicBezTo>
                  <a:cubicBezTo>
                    <a:pt x="249" y="318"/>
                    <a:pt x="251" y="320"/>
                    <a:pt x="257" y="320"/>
                  </a:cubicBezTo>
                  <a:cubicBezTo>
                    <a:pt x="309" y="320"/>
                    <a:pt x="309" y="320"/>
                    <a:pt x="309" y="320"/>
                  </a:cubicBezTo>
                  <a:cubicBezTo>
                    <a:pt x="315" y="320"/>
                    <a:pt x="317" y="318"/>
                    <a:pt x="317" y="312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7" y="2"/>
                    <a:pt x="315" y="0"/>
                    <a:pt x="309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9" y="0"/>
                    <a:pt x="247" y="2"/>
                    <a:pt x="247" y="8"/>
                  </a:cubicBezTo>
                  <a:cubicBezTo>
                    <a:pt x="247" y="226"/>
                    <a:pt x="247" y="226"/>
                    <a:pt x="247" y="226"/>
                  </a:cubicBezTo>
                  <a:cubicBezTo>
                    <a:pt x="227" y="255"/>
                    <a:pt x="202" y="268"/>
                    <a:pt x="173" y="268"/>
                  </a:cubicBezTo>
                  <a:cubicBezTo>
                    <a:pt x="122" y="268"/>
                    <a:pt x="119" y="231"/>
                    <a:pt x="119" y="173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2"/>
                    <a:pt x="116" y="0"/>
                    <a:pt x="111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7799388" y="6348413"/>
              <a:ext cx="295275" cy="211138"/>
            </a:xfrm>
            <a:custGeom>
              <a:avLst/>
              <a:gdLst>
                <a:gd name="T0" fmla="*/ 0 w 467"/>
                <a:gd name="T1" fmla="*/ 322 h 330"/>
                <a:gd name="T2" fmla="*/ 8 w 467"/>
                <a:gd name="T3" fmla="*/ 330 h 330"/>
                <a:gd name="T4" fmla="*/ 62 w 467"/>
                <a:gd name="T5" fmla="*/ 330 h 330"/>
                <a:gd name="T6" fmla="*/ 70 w 467"/>
                <a:gd name="T7" fmla="*/ 322 h 330"/>
                <a:gd name="T8" fmla="*/ 70 w 467"/>
                <a:gd name="T9" fmla="*/ 104 h 330"/>
                <a:gd name="T10" fmla="*/ 145 w 467"/>
                <a:gd name="T11" fmla="*/ 62 h 330"/>
                <a:gd name="T12" fmla="*/ 198 w 467"/>
                <a:gd name="T13" fmla="*/ 157 h 330"/>
                <a:gd name="T14" fmla="*/ 198 w 467"/>
                <a:gd name="T15" fmla="*/ 322 h 330"/>
                <a:gd name="T16" fmla="*/ 206 w 467"/>
                <a:gd name="T17" fmla="*/ 330 h 330"/>
                <a:gd name="T18" fmla="*/ 261 w 467"/>
                <a:gd name="T19" fmla="*/ 330 h 330"/>
                <a:gd name="T20" fmla="*/ 268 w 467"/>
                <a:gd name="T21" fmla="*/ 322 h 330"/>
                <a:gd name="T22" fmla="*/ 268 w 467"/>
                <a:gd name="T23" fmla="*/ 104 h 330"/>
                <a:gd name="T24" fmla="*/ 343 w 467"/>
                <a:gd name="T25" fmla="*/ 62 h 330"/>
                <a:gd name="T26" fmla="*/ 397 w 467"/>
                <a:gd name="T27" fmla="*/ 157 h 330"/>
                <a:gd name="T28" fmla="*/ 397 w 467"/>
                <a:gd name="T29" fmla="*/ 322 h 330"/>
                <a:gd name="T30" fmla="*/ 405 w 467"/>
                <a:gd name="T31" fmla="*/ 330 h 330"/>
                <a:gd name="T32" fmla="*/ 459 w 467"/>
                <a:gd name="T33" fmla="*/ 330 h 330"/>
                <a:gd name="T34" fmla="*/ 467 w 467"/>
                <a:gd name="T35" fmla="*/ 322 h 330"/>
                <a:gd name="T36" fmla="*/ 467 w 467"/>
                <a:gd name="T37" fmla="*/ 137 h 330"/>
                <a:gd name="T38" fmla="*/ 363 w 467"/>
                <a:gd name="T39" fmla="*/ 0 h 330"/>
                <a:gd name="T40" fmla="*/ 253 w 467"/>
                <a:gd name="T41" fmla="*/ 54 h 330"/>
                <a:gd name="T42" fmla="*/ 165 w 467"/>
                <a:gd name="T43" fmla="*/ 0 h 330"/>
                <a:gd name="T44" fmla="*/ 70 w 467"/>
                <a:gd name="T45" fmla="*/ 50 h 330"/>
                <a:gd name="T46" fmla="*/ 68 w 467"/>
                <a:gd name="T47" fmla="*/ 50 h 330"/>
                <a:gd name="T48" fmla="*/ 68 w 467"/>
                <a:gd name="T49" fmla="*/ 18 h 330"/>
                <a:gd name="T50" fmla="*/ 60 w 467"/>
                <a:gd name="T51" fmla="*/ 10 h 330"/>
                <a:gd name="T52" fmla="*/ 8 w 467"/>
                <a:gd name="T53" fmla="*/ 10 h 330"/>
                <a:gd name="T54" fmla="*/ 0 w 467"/>
                <a:gd name="T55" fmla="*/ 18 h 330"/>
                <a:gd name="T56" fmla="*/ 0 w 467"/>
                <a:gd name="T57" fmla="*/ 32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7" h="330">
                  <a:moveTo>
                    <a:pt x="0" y="322"/>
                  </a:moveTo>
                  <a:cubicBezTo>
                    <a:pt x="0" y="328"/>
                    <a:pt x="2" y="330"/>
                    <a:pt x="8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8" y="330"/>
                    <a:pt x="70" y="328"/>
                    <a:pt x="70" y="32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91" y="75"/>
                    <a:pt x="115" y="62"/>
                    <a:pt x="145" y="62"/>
                  </a:cubicBezTo>
                  <a:cubicBezTo>
                    <a:pt x="196" y="62"/>
                    <a:pt x="198" y="99"/>
                    <a:pt x="198" y="157"/>
                  </a:cubicBezTo>
                  <a:cubicBezTo>
                    <a:pt x="198" y="322"/>
                    <a:pt x="198" y="322"/>
                    <a:pt x="198" y="322"/>
                  </a:cubicBezTo>
                  <a:cubicBezTo>
                    <a:pt x="198" y="328"/>
                    <a:pt x="200" y="330"/>
                    <a:pt x="206" y="330"/>
                  </a:cubicBezTo>
                  <a:cubicBezTo>
                    <a:pt x="261" y="330"/>
                    <a:pt x="261" y="330"/>
                    <a:pt x="261" y="330"/>
                  </a:cubicBezTo>
                  <a:cubicBezTo>
                    <a:pt x="267" y="330"/>
                    <a:pt x="268" y="328"/>
                    <a:pt x="268" y="322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9" y="75"/>
                    <a:pt x="313" y="62"/>
                    <a:pt x="343" y="62"/>
                  </a:cubicBezTo>
                  <a:cubicBezTo>
                    <a:pt x="394" y="62"/>
                    <a:pt x="397" y="99"/>
                    <a:pt x="397" y="157"/>
                  </a:cubicBezTo>
                  <a:cubicBezTo>
                    <a:pt x="397" y="322"/>
                    <a:pt x="397" y="322"/>
                    <a:pt x="397" y="322"/>
                  </a:cubicBezTo>
                  <a:cubicBezTo>
                    <a:pt x="397" y="328"/>
                    <a:pt x="399" y="330"/>
                    <a:pt x="405" y="330"/>
                  </a:cubicBezTo>
                  <a:cubicBezTo>
                    <a:pt x="459" y="330"/>
                    <a:pt x="459" y="330"/>
                    <a:pt x="459" y="330"/>
                  </a:cubicBezTo>
                  <a:cubicBezTo>
                    <a:pt x="465" y="330"/>
                    <a:pt x="467" y="328"/>
                    <a:pt x="467" y="322"/>
                  </a:cubicBezTo>
                  <a:cubicBezTo>
                    <a:pt x="467" y="137"/>
                    <a:pt x="467" y="137"/>
                    <a:pt x="467" y="137"/>
                  </a:cubicBezTo>
                  <a:cubicBezTo>
                    <a:pt x="467" y="23"/>
                    <a:pt x="417" y="0"/>
                    <a:pt x="363" y="0"/>
                  </a:cubicBezTo>
                  <a:cubicBezTo>
                    <a:pt x="316" y="0"/>
                    <a:pt x="283" y="18"/>
                    <a:pt x="253" y="54"/>
                  </a:cubicBezTo>
                  <a:cubicBezTo>
                    <a:pt x="235" y="12"/>
                    <a:pt x="201" y="0"/>
                    <a:pt x="165" y="0"/>
                  </a:cubicBezTo>
                  <a:cubicBezTo>
                    <a:pt x="124" y="0"/>
                    <a:pt x="97" y="16"/>
                    <a:pt x="70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2"/>
                    <a:pt x="65" y="10"/>
                    <a:pt x="60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2" y="10"/>
                    <a:pt x="0" y="12"/>
                    <a:pt x="0" y="18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632385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l="80000" t="85000" r="5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782946"/>
            <a:ext cx="8100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525378"/>
            <a:ext cx="8100000" cy="31526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522000" y="468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522000" y="4680000"/>
            <a:ext cx="8100000" cy="8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Picture 2" descr="D:\Work\UMC St Radboud\Templates\PP-sjabloon\Amalia kinderziekenhuis\Radboudumc_AMALIA_67,5mm_RGB.em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000" y="4775315"/>
            <a:ext cx="1148400" cy="26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79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sldNum="0" hdr="0" ftr="0" dt="0"/>
  <p:txStyles>
    <p:titleStyle>
      <a:lvl1pPr algn="l" defTabSz="914400" rtl="0" eaLnBrk="1" latinLnBrk="0" hangingPunct="1">
        <a:lnSpc>
          <a:spcPts val="42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2263" indent="-322263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5438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9963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3813" indent="-322263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50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l="80000" t="85000" r="5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782946"/>
            <a:ext cx="8100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525378"/>
            <a:ext cx="8100000" cy="31526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91318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5CC9F145-E8EB-45A0-802F-B50D77C39934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91318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91318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fld id="{0FD5842B-2D68-4290-8F02-9F22061F5E0D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522000" y="468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8" name="Rechthoek 17"/>
          <p:cNvSpPr/>
          <p:nvPr/>
        </p:nvSpPr>
        <p:spPr>
          <a:xfrm>
            <a:off x="522000" y="4680000"/>
            <a:ext cx="8100000" cy="8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1" name="Picture 2" descr="D:\Work\UMC St Radboud\Templates\PP-sjabloon\Amalia kinderziekenhuis\Radboudumc_AMALIA_67,5mm_RGB.em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000" y="4775315"/>
            <a:ext cx="1148400" cy="26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70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378" rtl="0" eaLnBrk="1" latinLnBrk="0" hangingPunct="1">
        <a:lnSpc>
          <a:spcPts val="42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2255" indent="-322255" algn="l" defTabSz="914378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47684" indent="-325430" algn="l" defTabSz="914378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9939" indent="-323842" algn="l" defTabSz="914378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3781" indent="-322255" algn="l" defTabSz="914378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10" indent="-323842" algn="l" defTabSz="914378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80000" t="85000" r="5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BD40688-6605-BD44-649D-01DE3753A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F53DD8E-C1F4-2C39-5E54-F449E0454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4F2B8F-BBA2-6074-8C52-DDE7B7AA4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0D477E-97ED-9717-0B2F-7B738ED63A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D8C318E-BAF6-27F7-259C-0113118EC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227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3" r:id="rId12"/>
    <p:sldLayoutId id="2147483754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92B5993A-DB11-F89A-121C-2C0DD47718C7}"/>
              </a:ext>
            </a:extLst>
          </p:cNvPr>
          <p:cNvSpPr txBox="1"/>
          <p:nvPr/>
        </p:nvSpPr>
        <p:spPr>
          <a:xfrm>
            <a:off x="2571750" y="3651250"/>
            <a:ext cx="5861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dirty="0"/>
              <a:t>Willanka Kapelle</a:t>
            </a:r>
          </a:p>
        </p:txBody>
      </p:sp>
      <p:pic>
        <p:nvPicPr>
          <p:cNvPr id="2" name="Afbeelding 1" descr="Afbeelding met teks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1AAE436D-7FBA-598F-A0E5-47DA01F6AD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6"/>
          <a:stretch/>
        </p:blipFill>
        <p:spPr>
          <a:xfrm>
            <a:off x="7127307" y="2498598"/>
            <a:ext cx="1925252" cy="74807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9C37A224-CC17-D7E4-FF7B-F6E3863E269B}"/>
              </a:ext>
            </a:extLst>
          </p:cNvPr>
          <p:cNvSpPr/>
          <p:nvPr/>
        </p:nvSpPr>
        <p:spPr>
          <a:xfrm>
            <a:off x="1" y="3209544"/>
            <a:ext cx="9144000" cy="1933956"/>
          </a:xfrm>
          <a:prstGeom prst="rect">
            <a:avLst/>
          </a:prstGeom>
          <a:solidFill>
            <a:srgbClr val="1482C4"/>
          </a:solidFill>
          <a:ln>
            <a:solidFill>
              <a:srgbClr val="148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136095"/>
              </a:solidFill>
            </a:endParaRP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4282A513-EF0F-F058-EEF0-D08AE2F9A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72" y="2080778"/>
            <a:ext cx="5755483" cy="622496"/>
          </a:xfrm>
        </p:spPr>
        <p:txBody>
          <a:bodyPr>
            <a:noAutofit/>
          </a:bodyPr>
          <a:lstStyle/>
          <a:p>
            <a:pPr algn="ctr"/>
            <a:r>
              <a:rPr lang="nl-NL" sz="4400" b="1" dirty="0">
                <a:solidFill>
                  <a:srgbClr val="1482C4"/>
                </a:solidFill>
                <a:latin typeface="+mn-lt"/>
              </a:rPr>
              <a:t>YEP: Young &amp; Parkinson</a:t>
            </a:r>
            <a:endParaRPr lang="nl-NL" sz="4000" b="1" dirty="0">
              <a:solidFill>
                <a:srgbClr val="1482C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1256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606D5317-F4CD-40D4-A058-3BE315270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343" y="3136270"/>
            <a:ext cx="3951225" cy="1528747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20700F6E-792E-448E-9550-0C9C4F8630C3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00AF31A-6551-43AA-9D03-45743FE01B23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rgbClr val="F1F8FD"/>
          </a:solidFill>
          <a:ln>
            <a:solidFill>
              <a:srgbClr val="F1F8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97A6D48-4993-41D8-85F0-B38A82398C5C}"/>
              </a:ext>
            </a:extLst>
          </p:cNvPr>
          <p:cNvSpPr txBox="1">
            <a:spLocks/>
          </p:cNvSpPr>
          <p:nvPr/>
        </p:nvSpPr>
        <p:spPr>
          <a:xfrm>
            <a:off x="0" y="413630"/>
            <a:ext cx="914399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solidFill>
                  <a:srgbClr val="136095"/>
                </a:solidFill>
                <a:latin typeface="+mn-lt"/>
              </a:rPr>
              <a:t>YEP: </a:t>
            </a:r>
            <a:r>
              <a:rPr lang="nl-NL" sz="3200" b="0" dirty="0">
                <a:solidFill>
                  <a:schemeClr val="tx1"/>
                </a:solidFill>
              </a:rPr>
              <a:t>samenwerkingspartners</a:t>
            </a:r>
            <a:endParaRPr lang="nl-NL" dirty="0">
              <a:solidFill>
                <a:srgbClr val="136095"/>
              </a:solidFill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0BE736C-B383-4597-9DE3-9DA00A82D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70" y="1577820"/>
            <a:ext cx="2293442" cy="1485524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80EB972-8F91-4824-93B2-A4BC943AA7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648" y="1483089"/>
            <a:ext cx="2737830" cy="1368915"/>
          </a:xfrm>
          <a:prstGeom prst="rect">
            <a:avLst/>
          </a:prstGeom>
        </p:spPr>
      </p:pic>
      <p:pic>
        <p:nvPicPr>
          <p:cNvPr id="2" name="Picture 10" descr="Radboudumc studentenbudget - Radboudumc">
            <a:extLst>
              <a:ext uri="{FF2B5EF4-FFF2-40B4-BE49-F238E27FC236}">
                <a16:creationId xmlns:a16="http://schemas.microsoft.com/office/drawing/2014/main" id="{C2F08D88-3867-9A17-ACC2-2B84B683E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62" b="35278"/>
          <a:stretch/>
        </p:blipFill>
        <p:spPr bwMode="auto">
          <a:xfrm>
            <a:off x="506870" y="3592233"/>
            <a:ext cx="3635900" cy="50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40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758CCD7-B60C-430F-B6DE-9CEA0C83174F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rgbClr val="EDF6FD"/>
          </a:solidFill>
          <a:ln>
            <a:solidFill>
              <a:srgbClr val="EDF6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0A094D4A-2998-4C7A-AE34-820BE0C53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3630"/>
            <a:ext cx="9144000" cy="533400"/>
          </a:xfrm>
        </p:spPr>
        <p:txBody>
          <a:bodyPr>
            <a:noAutofit/>
          </a:bodyPr>
          <a:lstStyle/>
          <a:p>
            <a:pPr algn="ctr"/>
            <a:r>
              <a:rPr lang="nl-NL" sz="2400" b="1" dirty="0">
                <a:solidFill>
                  <a:srgbClr val="136095"/>
                </a:solidFill>
                <a:latin typeface="+mn-lt"/>
              </a:rPr>
              <a:t>Expertise centrum </a:t>
            </a:r>
            <a:r>
              <a:rPr lang="nl-NL" sz="2400" b="1" dirty="0" err="1">
                <a:solidFill>
                  <a:srgbClr val="136095"/>
                </a:solidFill>
                <a:latin typeface="+mn-lt"/>
              </a:rPr>
              <a:t>parkinson</a:t>
            </a:r>
            <a:r>
              <a:rPr lang="nl-NL" sz="2400" b="1" dirty="0">
                <a:solidFill>
                  <a:srgbClr val="136095"/>
                </a:solidFill>
                <a:latin typeface="+mn-lt"/>
              </a:rPr>
              <a:t> en zeldzame bewegingsstoornissen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27D7896-3480-587A-023F-68F83ACBC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1" y="4648221"/>
            <a:ext cx="1949450" cy="271029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E893CE5-CEEB-EE41-7EB1-AC91F456D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0" y="1181706"/>
            <a:ext cx="6026150" cy="338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79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7951EEF-ABCA-9EFF-09F9-49C0167DC78D}"/>
              </a:ext>
            </a:extLst>
          </p:cNvPr>
          <p:cNvSpPr/>
          <p:nvPr/>
        </p:nvSpPr>
        <p:spPr>
          <a:xfrm>
            <a:off x="0" y="15240"/>
            <a:ext cx="9144000" cy="861324"/>
          </a:xfrm>
          <a:prstGeom prst="rect">
            <a:avLst/>
          </a:prstGeom>
          <a:solidFill>
            <a:srgbClr val="F1F8FD"/>
          </a:solidFill>
          <a:ln>
            <a:solidFill>
              <a:srgbClr val="F1F8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nl-NL" sz="1800" kern="1200">
              <a:solidFill>
                <a:srgbClr val="197FC2"/>
              </a:solidFill>
              <a:latin typeface="Calibri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37A479B-9900-D20B-D62D-E7CB051A0CEF}"/>
              </a:ext>
            </a:extLst>
          </p:cNvPr>
          <p:cNvSpPr txBox="1">
            <a:spLocks/>
          </p:cNvSpPr>
          <p:nvPr/>
        </p:nvSpPr>
        <p:spPr>
          <a:xfrm>
            <a:off x="190500" y="167641"/>
            <a:ext cx="8953500" cy="533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solidFill>
                  <a:srgbClr val="136095"/>
                </a:solidFill>
                <a:latin typeface="+mn-lt"/>
              </a:rPr>
              <a:t>Platform Jong &amp; Parkinson </a:t>
            </a:r>
            <a:endParaRPr lang="nl-NL" altLang="nl-NL" sz="40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969D885-C7D8-5A23-7E34-74A1821C2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6" y="984515"/>
            <a:ext cx="6506956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0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78AB6007-60AA-4DF0-90ED-DA30790F3444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00C637E-2214-4490-A6CB-D7F9D1B4E8EB}"/>
              </a:ext>
            </a:extLst>
          </p:cNvPr>
          <p:cNvSpPr/>
          <p:nvPr/>
        </p:nvSpPr>
        <p:spPr>
          <a:xfrm>
            <a:off x="-1" y="174997"/>
            <a:ext cx="9144000" cy="929904"/>
          </a:xfrm>
          <a:prstGeom prst="rect">
            <a:avLst/>
          </a:prstGeom>
          <a:solidFill>
            <a:srgbClr val="F1F8FD"/>
          </a:solidFill>
          <a:ln>
            <a:solidFill>
              <a:srgbClr val="F1F8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88B2CF5-4E77-4832-952D-479942308398}"/>
              </a:ext>
            </a:extLst>
          </p:cNvPr>
          <p:cNvSpPr txBox="1">
            <a:spLocks/>
          </p:cNvSpPr>
          <p:nvPr/>
        </p:nvSpPr>
        <p:spPr>
          <a:xfrm>
            <a:off x="1" y="413630"/>
            <a:ext cx="9144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solidFill>
                  <a:srgbClr val="136095"/>
                </a:solidFill>
                <a:latin typeface="+mn-lt"/>
              </a:rPr>
              <a:t>Wie zijn wij?: </a:t>
            </a:r>
            <a:r>
              <a:rPr lang="nl-NL" sz="3200" b="0" dirty="0">
                <a:solidFill>
                  <a:schemeClr val="tx1"/>
                </a:solidFill>
              </a:rPr>
              <a:t>YEP</a:t>
            </a:r>
            <a:r>
              <a:rPr lang="nl-NL" sz="3200" b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3200" b="0" dirty="0">
                <a:solidFill>
                  <a:schemeClr val="tx1"/>
                </a:solidFill>
              </a:rPr>
              <a:t>crew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nl-NL" dirty="0">
              <a:solidFill>
                <a:schemeClr val="accent1"/>
              </a:solidFill>
            </a:endParaRPr>
          </a:p>
        </p:txBody>
      </p:sp>
      <p:pic>
        <p:nvPicPr>
          <p:cNvPr id="3" name="Afbeelding 2" descr="Afbeelding met Menselijk gezicht, kleding, persoon, vrouw&#10;&#10;Automatisch gegenereerde beschrijving">
            <a:extLst>
              <a:ext uri="{FF2B5EF4-FFF2-40B4-BE49-F238E27FC236}">
                <a16:creationId xmlns:a16="http://schemas.microsoft.com/office/drawing/2014/main" id="{E46E1AC6-D678-9323-B180-BCB11C847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548" y="1343534"/>
            <a:ext cx="3554902" cy="355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28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502FD9D0-8964-4442-89DD-C02C316CFBCF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8005DB0-42DE-4E43-B6CE-A42AD32F0C98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rgbClr val="F1F8FD"/>
          </a:solidFill>
          <a:ln>
            <a:solidFill>
              <a:srgbClr val="F1F8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DFF968D-49F7-4AA8-B291-3FE98D5C9345}"/>
              </a:ext>
            </a:extLst>
          </p:cNvPr>
          <p:cNvSpPr txBox="1">
            <a:spLocks/>
          </p:cNvSpPr>
          <p:nvPr/>
        </p:nvSpPr>
        <p:spPr>
          <a:xfrm>
            <a:off x="0" y="424118"/>
            <a:ext cx="914399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solidFill>
                  <a:srgbClr val="136095"/>
                </a:solidFill>
                <a:latin typeface="+mn-lt"/>
              </a:rPr>
              <a:t>Ontstaan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2C325D6-54F7-A1FC-E36E-99F080574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067" y="1242563"/>
            <a:ext cx="6179866" cy="347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63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502FD9D0-8964-4442-89DD-C02C316CFBCF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8005DB0-42DE-4E43-B6CE-A42AD32F0C98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rgbClr val="F1F8FD"/>
          </a:solidFill>
          <a:ln>
            <a:solidFill>
              <a:srgbClr val="F1F8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DFF968D-49F7-4AA8-B291-3FE98D5C9345}"/>
              </a:ext>
            </a:extLst>
          </p:cNvPr>
          <p:cNvSpPr txBox="1">
            <a:spLocks/>
          </p:cNvSpPr>
          <p:nvPr/>
        </p:nvSpPr>
        <p:spPr>
          <a:xfrm>
            <a:off x="0" y="424118"/>
            <a:ext cx="914399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solidFill>
                  <a:srgbClr val="136095"/>
                </a:solidFill>
                <a:latin typeface="+mn-lt"/>
              </a:rPr>
              <a:t>Ontstaan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F59A13B-33FD-4455-BF45-01852B409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192" y="1354022"/>
            <a:ext cx="6252244" cy="31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32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502FD9D0-8964-4442-89DD-C02C316CFBCF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8005DB0-42DE-4E43-B6CE-A42AD32F0C98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rgbClr val="F1F8FD"/>
          </a:solidFill>
          <a:ln>
            <a:solidFill>
              <a:srgbClr val="F1F8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DFF968D-49F7-4AA8-B291-3FE98D5C9345}"/>
              </a:ext>
            </a:extLst>
          </p:cNvPr>
          <p:cNvSpPr txBox="1">
            <a:spLocks/>
          </p:cNvSpPr>
          <p:nvPr/>
        </p:nvSpPr>
        <p:spPr>
          <a:xfrm>
            <a:off x="0" y="424118"/>
            <a:ext cx="914399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solidFill>
                  <a:srgbClr val="136095"/>
                </a:solidFill>
                <a:latin typeface="+mn-lt"/>
              </a:rPr>
              <a:t>Ontstaan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57F97C6-2FB0-E519-8356-2DCA0DF8C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20" y="1451679"/>
            <a:ext cx="3670386" cy="2240142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91EBE0D-A1C9-A535-221E-09E97561B194}"/>
              </a:ext>
            </a:extLst>
          </p:cNvPr>
          <p:cNvSpPr txBox="1"/>
          <p:nvPr/>
        </p:nvSpPr>
        <p:spPr>
          <a:xfrm>
            <a:off x="4572000" y="1451679"/>
            <a:ext cx="4285129" cy="3127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marR="5080" lvl="0" indent="-342900" defTabSz="914400" eaLnBrk="1" fontAlgn="auto" latinLnBrk="0" hangingPunct="1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Clr>
                <a:srgbClr val="6F2F9F"/>
              </a:buClr>
              <a:buSzTx/>
              <a:buFontTx/>
              <a:buNone/>
              <a:tabLst>
                <a:tab pos="241300" algn="l"/>
              </a:tabLst>
              <a:defRPr/>
            </a:pPr>
            <a:r>
              <a:rPr kumimoji="0" lang="nl-NL" sz="3200" b="1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rPr>
              <a:t>Vier pijlers</a:t>
            </a:r>
          </a:p>
          <a:p>
            <a:pPr marL="355600" marR="5080" lvl="0" indent="-342900" defTabSz="914400" eaLnBrk="1" fontAlgn="auto" latinLnBrk="0" hangingPunct="1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Clr>
                <a:srgbClr val="6F2F9F"/>
              </a:buClr>
              <a:buSzTx/>
              <a:buFontTx/>
              <a:buAutoNum type="arabicPeriod"/>
              <a:tabLst>
                <a:tab pos="241300" algn="l"/>
              </a:tabLst>
              <a:defRPr/>
            </a:pPr>
            <a:r>
              <a:rPr kumimoji="0" lang="nl-NL" sz="1800" b="0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rPr>
              <a:t>Organisatie professionals afgestemd op behoefte doelgroep </a:t>
            </a:r>
          </a:p>
          <a:p>
            <a:pPr marL="355600" marR="5080" lvl="0" indent="-342900" defTabSz="914400" eaLnBrk="1" fontAlgn="auto" latinLnBrk="0" hangingPunct="1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Clr>
                <a:srgbClr val="6F2F9F"/>
              </a:buClr>
              <a:buSzTx/>
              <a:buFontTx/>
              <a:buAutoNum type="arabicPeriod"/>
              <a:tabLst>
                <a:tab pos="241300" algn="l"/>
              </a:tabLst>
              <a:defRPr/>
            </a:pPr>
            <a:r>
              <a:rPr kumimoji="0" lang="nl-NL" sz="1800" b="0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rPr>
              <a:t>Een omgeving die een gelijkwaardige relatie tussen patiënt en professional stimuleert</a:t>
            </a:r>
          </a:p>
          <a:p>
            <a:pPr marL="355600" marR="5080" lvl="0" indent="-342900" defTabSz="914400" eaLnBrk="1" fontAlgn="auto" latinLnBrk="0" hangingPunct="1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Clr>
                <a:srgbClr val="6F2F9F"/>
              </a:buClr>
              <a:buSzTx/>
              <a:buFontTx/>
              <a:buAutoNum type="arabicPeriod"/>
              <a:tabLst>
                <a:tab pos="241300" algn="l"/>
              </a:tabLst>
              <a:defRPr/>
            </a:pPr>
            <a:r>
              <a:rPr kumimoji="0" lang="nl-NL" sz="1800" b="0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rPr>
              <a:t>Platform voor communicatie en informatieverstrekking</a:t>
            </a:r>
          </a:p>
          <a:p>
            <a:pPr marL="355600" marR="5080" lvl="0" indent="-342900" defTabSz="914400" eaLnBrk="1" fontAlgn="auto" latinLnBrk="0" hangingPunct="1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Clr>
                <a:srgbClr val="6F2F9F"/>
              </a:buClr>
              <a:buSzTx/>
              <a:buFontTx/>
              <a:buAutoNum type="arabicPeriod"/>
              <a:tabLst>
                <a:tab pos="241300" algn="l"/>
              </a:tabLst>
              <a:defRPr/>
            </a:pPr>
            <a:r>
              <a:rPr kumimoji="0" lang="nl-NL" sz="1800" b="0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rPr>
              <a:t>Betrokken patiënten en hun context die de zorg mede vormgeven</a:t>
            </a: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36968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80000" t="85000" r="5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289AE9AF-C294-9A38-8B8F-6E667ECDFD64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E2B5A56-5772-0183-BC1F-DF78672CD7BF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rgbClr val="F1F8FD"/>
          </a:solidFill>
          <a:ln>
            <a:solidFill>
              <a:srgbClr val="F1F8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2E00E5-6555-D2E5-43FC-35BC7C1F1E53}"/>
              </a:ext>
            </a:extLst>
          </p:cNvPr>
          <p:cNvSpPr txBox="1">
            <a:spLocks/>
          </p:cNvSpPr>
          <p:nvPr/>
        </p:nvSpPr>
        <p:spPr>
          <a:xfrm>
            <a:off x="0" y="424118"/>
            <a:ext cx="9144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solidFill>
                  <a:srgbClr val="136095"/>
                </a:solidFill>
                <a:latin typeface="+mn-lt"/>
              </a:rPr>
              <a:t>YEP: </a:t>
            </a:r>
            <a:r>
              <a:rPr lang="nl-NL" sz="3200" b="0" dirty="0">
                <a:solidFill>
                  <a:schemeClr val="tx1"/>
                </a:solidFill>
              </a:rPr>
              <a:t>Young &amp; Parkinson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39AFF527-C5ED-9041-8676-1DF34E29A831}"/>
              </a:ext>
            </a:extLst>
          </p:cNvPr>
          <p:cNvSpPr/>
          <p:nvPr/>
        </p:nvSpPr>
        <p:spPr>
          <a:xfrm>
            <a:off x="1785256" y="2011207"/>
            <a:ext cx="4869543" cy="16971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36095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8819B56-12F0-45C6-CF2D-1496A8417812}"/>
              </a:ext>
            </a:extLst>
          </p:cNvPr>
          <p:cNvSpPr txBox="1"/>
          <p:nvPr/>
        </p:nvSpPr>
        <p:spPr>
          <a:xfrm>
            <a:off x="3156857" y="2300514"/>
            <a:ext cx="32366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Wij willen de </a:t>
            </a:r>
            <a:r>
              <a:rPr lang="nl-NL" sz="1800" b="1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kwaliteit van leven </a:t>
            </a:r>
            <a:r>
              <a:rPr lang="nl-NL" sz="18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voor jonge mensen </a:t>
            </a:r>
            <a:br>
              <a:rPr lang="nl-NL" sz="18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l-NL" sz="18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met </a:t>
            </a:r>
            <a:r>
              <a:rPr lang="nl-NL" dirty="0">
                <a:solidFill>
                  <a:schemeClr val="dk1"/>
                </a:solidFill>
              </a:rPr>
              <a:t>p</a:t>
            </a:r>
            <a:r>
              <a:rPr lang="nl-NL" sz="18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arkinson en hun naasten verbeteren </a:t>
            </a:r>
            <a:endParaRPr lang="nl-NL" sz="1800" dirty="0">
              <a:effectLst/>
            </a:endParaRPr>
          </a:p>
          <a:p>
            <a:endParaRPr lang="en-GB" dirty="0"/>
          </a:p>
        </p:txBody>
      </p:sp>
      <p:pic>
        <p:nvPicPr>
          <p:cNvPr id="14" name="Graphic 13" descr="Roos met effen opvulling">
            <a:extLst>
              <a:ext uri="{FF2B5EF4-FFF2-40B4-BE49-F238E27FC236}">
                <a16:creationId xmlns:a16="http://schemas.microsoft.com/office/drawing/2014/main" id="{739ED378-87D9-3AB0-689C-48019A8C3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42886" y="240260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13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570F1BF1-55AC-4C48-F865-3906D84F3CC8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EDF6837-B43C-20F9-AE29-C230EA9CD73C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rgbClr val="F1F8FD"/>
          </a:solidFill>
          <a:ln>
            <a:solidFill>
              <a:srgbClr val="F1F8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0890749-4549-768E-950D-3228B90A6B55}"/>
              </a:ext>
            </a:extLst>
          </p:cNvPr>
          <p:cNvSpPr txBox="1">
            <a:spLocks/>
          </p:cNvSpPr>
          <p:nvPr/>
        </p:nvSpPr>
        <p:spPr>
          <a:xfrm>
            <a:off x="0" y="424118"/>
            <a:ext cx="9144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solidFill>
                  <a:srgbClr val="136095"/>
                </a:solidFill>
                <a:latin typeface="+mn-lt"/>
              </a:rPr>
              <a:t>YEP: </a:t>
            </a:r>
            <a:r>
              <a:rPr lang="nl-NL" sz="3200" b="0" dirty="0">
                <a:solidFill>
                  <a:schemeClr val="tx1"/>
                </a:solidFill>
              </a:rPr>
              <a:t>Young &amp; Parkinson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0" name="Rechthoekige driehoek 9">
            <a:extLst>
              <a:ext uri="{FF2B5EF4-FFF2-40B4-BE49-F238E27FC236}">
                <a16:creationId xmlns:a16="http://schemas.microsoft.com/office/drawing/2014/main" id="{20D140CA-EFE4-0787-51DB-F711503A535B}"/>
              </a:ext>
            </a:extLst>
          </p:cNvPr>
          <p:cNvSpPr/>
          <p:nvPr/>
        </p:nvSpPr>
        <p:spPr>
          <a:xfrm>
            <a:off x="548640" y="1354022"/>
            <a:ext cx="3240000" cy="3240000"/>
          </a:xfrm>
          <a:prstGeom prst="rtTriangle">
            <a:avLst/>
          </a:prstGeom>
          <a:solidFill>
            <a:srgbClr val="136095"/>
          </a:solidFill>
          <a:ln>
            <a:solidFill>
              <a:srgbClr val="1360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9A482DF-C88E-502B-93C3-35AF5B90E300}"/>
              </a:ext>
            </a:extLst>
          </p:cNvPr>
          <p:cNvSpPr/>
          <p:nvPr/>
        </p:nvSpPr>
        <p:spPr>
          <a:xfrm>
            <a:off x="548640" y="1354022"/>
            <a:ext cx="1080000" cy="1080000"/>
          </a:xfrm>
          <a:prstGeom prst="rect">
            <a:avLst/>
          </a:prstGeom>
          <a:solidFill>
            <a:srgbClr val="136095"/>
          </a:solidFill>
          <a:ln>
            <a:solidFill>
              <a:srgbClr val="1360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D8A21CD-19C5-174F-31DD-7754E2290276}"/>
              </a:ext>
            </a:extLst>
          </p:cNvPr>
          <p:cNvSpPr/>
          <p:nvPr/>
        </p:nvSpPr>
        <p:spPr>
          <a:xfrm>
            <a:off x="1628640" y="2434022"/>
            <a:ext cx="1080000" cy="1080000"/>
          </a:xfrm>
          <a:prstGeom prst="rect">
            <a:avLst/>
          </a:prstGeom>
          <a:solidFill>
            <a:srgbClr val="136095"/>
          </a:solidFill>
          <a:ln>
            <a:solidFill>
              <a:srgbClr val="1360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100C2367-165E-9BD3-6AA8-8F656F0B8196}"/>
              </a:ext>
            </a:extLst>
          </p:cNvPr>
          <p:cNvSpPr/>
          <p:nvPr/>
        </p:nvSpPr>
        <p:spPr>
          <a:xfrm>
            <a:off x="2708640" y="3514022"/>
            <a:ext cx="1080000" cy="1080000"/>
          </a:xfrm>
          <a:prstGeom prst="rect">
            <a:avLst/>
          </a:prstGeom>
          <a:solidFill>
            <a:srgbClr val="136095"/>
          </a:solidFill>
          <a:ln>
            <a:solidFill>
              <a:srgbClr val="1360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0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877C0089-065B-869F-0D7C-130616F22807}"/>
              </a:ext>
            </a:extLst>
          </p:cNvPr>
          <p:cNvSpPr/>
          <p:nvPr/>
        </p:nvSpPr>
        <p:spPr>
          <a:xfrm>
            <a:off x="1710508" y="1354022"/>
            <a:ext cx="6801031" cy="972000"/>
          </a:xfrm>
          <a:prstGeom prst="rect">
            <a:avLst/>
          </a:prstGeom>
          <a:noFill/>
          <a:ln>
            <a:solidFill>
              <a:srgbClr val="1360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0" dirty="0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98A7B9A-03E4-9AF3-C8EA-18237BAEB6E7}"/>
              </a:ext>
            </a:extLst>
          </p:cNvPr>
          <p:cNvSpPr/>
          <p:nvPr/>
        </p:nvSpPr>
        <p:spPr>
          <a:xfrm>
            <a:off x="2811240" y="2434022"/>
            <a:ext cx="5700299" cy="972000"/>
          </a:xfrm>
          <a:prstGeom prst="rect">
            <a:avLst/>
          </a:prstGeom>
          <a:noFill/>
          <a:ln>
            <a:solidFill>
              <a:srgbClr val="1360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0" dirty="0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A0758065-54C5-F70C-516E-F0C28302F4A3}"/>
              </a:ext>
            </a:extLst>
          </p:cNvPr>
          <p:cNvSpPr/>
          <p:nvPr/>
        </p:nvSpPr>
        <p:spPr>
          <a:xfrm>
            <a:off x="3878580" y="3514022"/>
            <a:ext cx="4632959" cy="1080000"/>
          </a:xfrm>
          <a:prstGeom prst="rect">
            <a:avLst/>
          </a:prstGeom>
          <a:noFill/>
          <a:ln>
            <a:solidFill>
              <a:srgbClr val="1360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1FCDC8ED-BEDA-C1CD-D358-0865192DB4AA}"/>
              </a:ext>
            </a:extLst>
          </p:cNvPr>
          <p:cNvSpPr txBox="1"/>
          <p:nvPr/>
        </p:nvSpPr>
        <p:spPr>
          <a:xfrm>
            <a:off x="1813560" y="1600555"/>
            <a:ext cx="55168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/>
              <a:t>1. </a:t>
            </a:r>
            <a:r>
              <a:rPr lang="nl-NL" sz="3000" dirty="0"/>
              <a:t>Zorg &amp; zorginnovatie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DBA2AECC-EE72-8750-892A-75895C3D083B}"/>
              </a:ext>
            </a:extLst>
          </p:cNvPr>
          <p:cNvSpPr txBox="1"/>
          <p:nvPr/>
        </p:nvSpPr>
        <p:spPr>
          <a:xfrm>
            <a:off x="2994659" y="2643023"/>
            <a:ext cx="55168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/>
              <a:t>2. </a:t>
            </a:r>
            <a:r>
              <a:rPr lang="nl-NL" sz="3000" dirty="0"/>
              <a:t>Ontmoeting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DADF92B-2141-B301-0E51-AC316FF35311}"/>
              </a:ext>
            </a:extLst>
          </p:cNvPr>
          <p:cNvSpPr txBox="1"/>
          <p:nvPr/>
        </p:nvSpPr>
        <p:spPr>
          <a:xfrm>
            <a:off x="4035540" y="3777023"/>
            <a:ext cx="42290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/>
              <a:t>3. </a:t>
            </a:r>
            <a:r>
              <a:rPr lang="nl-NL" sz="3000" dirty="0"/>
              <a:t>Aanjagen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40A2EF0-5276-EFED-BF5C-02F4CB0159DC}"/>
              </a:ext>
            </a:extLst>
          </p:cNvPr>
          <p:cNvSpPr txBox="1"/>
          <p:nvPr/>
        </p:nvSpPr>
        <p:spPr>
          <a:xfrm>
            <a:off x="764580" y="2607709"/>
            <a:ext cx="21787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000" b="1" dirty="0">
                <a:solidFill>
                  <a:schemeClr val="bg1"/>
                </a:solidFill>
              </a:rPr>
              <a:t>Kwaliteit </a:t>
            </a:r>
          </a:p>
          <a:p>
            <a:r>
              <a:rPr lang="nl-NL" sz="3000" b="1" dirty="0">
                <a:solidFill>
                  <a:schemeClr val="bg1"/>
                </a:solidFill>
              </a:rPr>
              <a:t>van leven verbeteren</a:t>
            </a:r>
          </a:p>
        </p:txBody>
      </p:sp>
    </p:spTree>
    <p:extLst>
      <p:ext uri="{BB962C8B-B14F-4D97-AF65-F5344CB8AC3E}">
        <p14:creationId xmlns:p14="http://schemas.microsoft.com/office/powerpoint/2010/main" val="2055477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78CEBD64-9934-46EF-AE30-8F9249ECDCFA}"/>
              </a:ext>
            </a:extLst>
          </p:cNvPr>
          <p:cNvSpPr/>
          <p:nvPr/>
        </p:nvSpPr>
        <p:spPr>
          <a:xfrm>
            <a:off x="0" y="161925"/>
            <a:ext cx="9144000" cy="942976"/>
          </a:xfrm>
          <a:prstGeom prst="rect">
            <a:avLst/>
          </a:prstGeom>
          <a:solidFill>
            <a:srgbClr val="F1F8FD"/>
          </a:solidFill>
          <a:ln>
            <a:solidFill>
              <a:srgbClr val="F1F8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5BDEBF22-8EAC-4F74-86FF-F571F9E08D22}"/>
              </a:ext>
            </a:extLst>
          </p:cNvPr>
          <p:cNvSpPr txBox="1">
            <a:spLocks/>
          </p:cNvSpPr>
          <p:nvPr/>
        </p:nvSpPr>
        <p:spPr>
          <a:xfrm>
            <a:off x="0" y="414769"/>
            <a:ext cx="9144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solidFill>
                  <a:srgbClr val="136095"/>
                </a:solidFill>
                <a:latin typeface="+mn-lt"/>
              </a:rPr>
              <a:t>YEP: </a:t>
            </a:r>
            <a:r>
              <a:rPr lang="nl-NL" sz="3200" b="0" dirty="0">
                <a:solidFill>
                  <a:schemeClr val="tx1"/>
                </a:solidFill>
              </a:rPr>
              <a:t>co-creatie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87237A2-EDD6-49E1-B09F-2161549C47C9}"/>
              </a:ext>
            </a:extLst>
          </p:cNvPr>
          <p:cNvSpPr/>
          <p:nvPr/>
        </p:nvSpPr>
        <p:spPr>
          <a:xfrm>
            <a:off x="522000" y="1550812"/>
            <a:ext cx="71361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Co-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creatie</a:t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en-US" sz="2200" i="1" dirty="0">
                <a:solidFill>
                  <a:srgbClr val="000000"/>
                </a:solidFill>
                <a:latin typeface="Calibri" panose="020F0502020204030204" pitchFamily="34" charset="0"/>
              </a:rPr>
              <a:t>Het </a:t>
            </a:r>
            <a:r>
              <a:rPr lang="en-US" sz="2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ontwikkelen</a:t>
            </a:r>
            <a:r>
              <a:rPr lang="en-US" sz="2200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vormgeven</a:t>
            </a:r>
            <a:r>
              <a:rPr lang="en-US" sz="22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en</a:t>
            </a:r>
            <a:r>
              <a:rPr lang="en-US" sz="2200" i="1" dirty="0">
                <a:solidFill>
                  <a:srgbClr val="000000"/>
                </a:solidFill>
                <a:latin typeface="Calibri" panose="020F0502020204030204" pitchFamily="34" charset="0"/>
              </a:rPr>
              <a:t>/of </a:t>
            </a:r>
            <a:r>
              <a:rPr lang="en-US" sz="2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implementeren</a:t>
            </a:r>
            <a:r>
              <a:rPr lang="en-US" sz="2200" i="1" dirty="0">
                <a:solidFill>
                  <a:srgbClr val="000000"/>
                </a:solidFill>
                <a:latin typeface="Calibri" panose="020F0502020204030204" pitchFamily="34" charset="0"/>
              </a:rPr>
              <a:t> van </a:t>
            </a:r>
            <a:r>
              <a:rPr lang="en-US" sz="2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diensten</a:t>
            </a:r>
            <a:r>
              <a:rPr lang="en-US" sz="2200" i="1" dirty="0">
                <a:solidFill>
                  <a:srgbClr val="000000"/>
                </a:solidFill>
                <a:latin typeface="Calibri" panose="020F0502020204030204" pitchFamily="34" charset="0"/>
              </a:rPr>
              <a:t> of </a:t>
            </a:r>
            <a:r>
              <a:rPr lang="en-US" sz="2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producten</a:t>
            </a:r>
            <a:r>
              <a:rPr lang="en-US" sz="2200" i="1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en-US" sz="2200" b="1" i="1" dirty="0" err="1">
                <a:solidFill>
                  <a:srgbClr val="136095"/>
                </a:solidFill>
                <a:latin typeface="Calibri" panose="020F0502020204030204" pitchFamily="34" charset="0"/>
              </a:rPr>
              <a:t>gelijkwaardige</a:t>
            </a:r>
            <a:r>
              <a:rPr lang="en-US" sz="2200" b="1" i="1" dirty="0">
                <a:solidFill>
                  <a:srgbClr val="136095"/>
                </a:solidFill>
                <a:latin typeface="Calibri" panose="020F0502020204030204" pitchFamily="34" charset="0"/>
              </a:rPr>
              <a:t> </a:t>
            </a:r>
            <a:r>
              <a:rPr lang="en-US" sz="2200" b="1" i="1" dirty="0" err="1">
                <a:solidFill>
                  <a:srgbClr val="136095"/>
                </a:solidFill>
                <a:latin typeface="Calibri" panose="020F0502020204030204" pitchFamily="34" charset="0"/>
              </a:rPr>
              <a:t>samenwerking</a:t>
            </a:r>
            <a:r>
              <a:rPr lang="en-US" sz="2200" i="1" dirty="0">
                <a:solidFill>
                  <a:srgbClr val="136095"/>
                </a:solidFill>
                <a:latin typeface="Calibri" panose="020F0502020204030204" pitchFamily="34" charset="0"/>
              </a:rPr>
              <a:t>  </a:t>
            </a:r>
            <a:r>
              <a:rPr lang="en-US" sz="2200" i="1" dirty="0">
                <a:solidFill>
                  <a:srgbClr val="000000"/>
                </a:solidFill>
                <a:latin typeface="Calibri" panose="020F0502020204030204" pitchFamily="34" charset="0"/>
              </a:rPr>
              <a:t>&amp; met </a:t>
            </a:r>
            <a:r>
              <a:rPr lang="en-US" sz="2200" b="1" i="1" dirty="0" err="1">
                <a:solidFill>
                  <a:srgbClr val="136095"/>
                </a:solidFill>
                <a:latin typeface="Calibri" panose="020F0502020204030204" pitchFamily="34" charset="0"/>
              </a:rPr>
              <a:t>wederzijds</a:t>
            </a:r>
            <a:r>
              <a:rPr lang="en-US" sz="2200" b="1" i="1" dirty="0">
                <a:solidFill>
                  <a:srgbClr val="136095"/>
                </a:solidFill>
                <a:latin typeface="Calibri" panose="020F0502020204030204" pitchFamily="34" charset="0"/>
              </a:rPr>
              <a:t> respect </a:t>
            </a:r>
            <a:r>
              <a:rPr lang="en-US" sz="2200" i="1" dirty="0" err="1">
                <a:latin typeface="Calibri" panose="020F0502020204030204" pitchFamily="34" charset="0"/>
              </a:rPr>
              <a:t>tussen</a:t>
            </a:r>
            <a:r>
              <a:rPr lang="en-US" sz="2200" i="1" dirty="0">
                <a:latin typeface="Calibri" panose="020F0502020204030204" pitchFamily="34" charset="0"/>
              </a:rPr>
              <a:t> </a:t>
            </a:r>
            <a:r>
              <a:rPr lang="en-US" sz="2200" i="1" dirty="0" err="1">
                <a:latin typeface="Calibri" panose="020F0502020204030204" pitchFamily="34" charset="0"/>
              </a:rPr>
              <a:t>alle</a:t>
            </a:r>
            <a:r>
              <a:rPr lang="en-US" sz="2200" i="1" dirty="0">
                <a:latin typeface="Calibri" panose="020F0502020204030204" pitchFamily="34" charset="0"/>
              </a:rPr>
              <a:t> </a:t>
            </a:r>
            <a:r>
              <a:rPr lang="en-US" sz="2200" i="1" dirty="0" err="1">
                <a:latin typeface="Calibri" panose="020F0502020204030204" pitchFamily="34" charset="0"/>
              </a:rPr>
              <a:t>betrokkenen</a:t>
            </a:r>
            <a:r>
              <a:rPr lang="en-US" sz="2200" i="1" dirty="0">
                <a:latin typeface="Calibri" panose="020F0502020204030204" pitchFamily="34" charset="0"/>
              </a:rPr>
              <a:t>: </a:t>
            </a:r>
            <a:r>
              <a:rPr lang="en-US" sz="2200" b="1" i="1" dirty="0" err="1">
                <a:solidFill>
                  <a:srgbClr val="136095"/>
                </a:solidFill>
                <a:latin typeface="Calibri" panose="020F0502020204030204" pitchFamily="34" charset="0"/>
              </a:rPr>
              <a:t>mensen</a:t>
            </a:r>
            <a:r>
              <a:rPr lang="en-US" sz="2200" b="1" i="1" dirty="0">
                <a:solidFill>
                  <a:srgbClr val="136095"/>
                </a:solidFill>
                <a:latin typeface="Calibri" panose="020F0502020204030204" pitchFamily="34" charset="0"/>
              </a:rPr>
              <a:t> met Parkinson, </a:t>
            </a:r>
            <a:r>
              <a:rPr lang="en-US" sz="2200" b="1" i="1" dirty="0" err="1">
                <a:solidFill>
                  <a:srgbClr val="136095"/>
                </a:solidFill>
                <a:latin typeface="Calibri" panose="020F0502020204030204" pitchFamily="34" charset="0"/>
              </a:rPr>
              <a:t>informele</a:t>
            </a:r>
            <a:r>
              <a:rPr lang="en-US" sz="2200" b="1" i="1" dirty="0">
                <a:solidFill>
                  <a:srgbClr val="136095"/>
                </a:solidFill>
                <a:latin typeface="Calibri" panose="020F0502020204030204" pitchFamily="34" charset="0"/>
              </a:rPr>
              <a:t> </a:t>
            </a:r>
            <a:r>
              <a:rPr lang="en-US" sz="2200" b="1" i="1" dirty="0" err="1">
                <a:solidFill>
                  <a:srgbClr val="136095"/>
                </a:solidFill>
                <a:latin typeface="Calibri" panose="020F0502020204030204" pitchFamily="34" charset="0"/>
              </a:rPr>
              <a:t>en</a:t>
            </a:r>
            <a:r>
              <a:rPr lang="en-US" sz="2200" b="1" i="1" dirty="0">
                <a:solidFill>
                  <a:srgbClr val="136095"/>
                </a:solidFill>
                <a:latin typeface="Calibri" panose="020F0502020204030204" pitchFamily="34" charset="0"/>
              </a:rPr>
              <a:t> </a:t>
            </a:r>
            <a:r>
              <a:rPr lang="en-US" sz="2200" b="1" i="1" dirty="0" err="1">
                <a:solidFill>
                  <a:srgbClr val="136095"/>
                </a:solidFill>
                <a:latin typeface="Calibri" panose="020F0502020204030204" pitchFamily="34" charset="0"/>
              </a:rPr>
              <a:t>professionele</a:t>
            </a:r>
            <a:r>
              <a:rPr lang="en-US" sz="2200" b="1" i="1" dirty="0">
                <a:solidFill>
                  <a:srgbClr val="136095"/>
                </a:solidFill>
                <a:latin typeface="Calibri" panose="020F0502020204030204" pitchFamily="34" charset="0"/>
              </a:rPr>
              <a:t> </a:t>
            </a:r>
            <a:r>
              <a:rPr lang="en-US" sz="2200" b="1" i="1" dirty="0" err="1">
                <a:solidFill>
                  <a:srgbClr val="136095"/>
                </a:solidFill>
                <a:latin typeface="Calibri" panose="020F0502020204030204" pitchFamily="34" charset="0"/>
              </a:rPr>
              <a:t>zorgverleners</a:t>
            </a:r>
            <a:endParaRPr lang="en-US" sz="2200" b="1" dirty="0">
              <a:solidFill>
                <a:srgbClr val="136095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893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40C696F-FA04-5B48-49F0-DA909C1DFE52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F4C08E7-3D7A-B592-DFBD-B691271ED87D}"/>
              </a:ext>
            </a:extLst>
          </p:cNvPr>
          <p:cNvSpPr/>
          <p:nvPr/>
        </p:nvSpPr>
        <p:spPr>
          <a:xfrm>
            <a:off x="0" y="174997"/>
            <a:ext cx="9144000" cy="929904"/>
          </a:xfrm>
          <a:prstGeom prst="rect">
            <a:avLst/>
          </a:prstGeom>
          <a:solidFill>
            <a:srgbClr val="F1F8FD"/>
          </a:solidFill>
          <a:ln>
            <a:solidFill>
              <a:srgbClr val="F1F8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E503B51-E70F-EE8E-AEB2-9BC5F7F0AEF6}"/>
              </a:ext>
            </a:extLst>
          </p:cNvPr>
          <p:cNvSpPr txBox="1">
            <a:spLocks/>
          </p:cNvSpPr>
          <p:nvPr/>
        </p:nvSpPr>
        <p:spPr>
          <a:xfrm>
            <a:off x="0" y="413630"/>
            <a:ext cx="914399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solidFill>
                  <a:srgbClr val="136095"/>
                </a:solidFill>
                <a:latin typeface="+mn-lt"/>
              </a:rPr>
              <a:t>YEP:</a:t>
            </a:r>
            <a:r>
              <a:rPr lang="nl-NL" b="0" dirty="0">
                <a:solidFill>
                  <a:srgbClr val="136095"/>
                </a:solidFill>
                <a:latin typeface="+mn-lt"/>
              </a:rPr>
              <a:t> </a:t>
            </a:r>
            <a:r>
              <a:rPr lang="nl-NL" sz="3200" b="0" dirty="0">
                <a:solidFill>
                  <a:schemeClr val="tx1"/>
                </a:solidFill>
              </a:rPr>
              <a:t>hoe werken we?</a:t>
            </a:r>
            <a:r>
              <a:rPr lang="nl-NL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nl-NL" sz="3200" dirty="0">
              <a:solidFill>
                <a:schemeClr val="accent1"/>
              </a:solidFill>
            </a:endParaRPr>
          </a:p>
        </p:txBody>
      </p:sp>
      <p:pic>
        <p:nvPicPr>
          <p:cNvPr id="7" name="Picture 2" descr="oneindigheidsteken lineaire pictogram. lemniscaat. dunne lijn illustratie.  eindeloos contoursymbool. vector geïsoleerde overzichtstekening 4974840 -  Download Free Vectors, Vector Bestanden, Ontwerpen Templates">
            <a:extLst>
              <a:ext uri="{FF2B5EF4-FFF2-40B4-BE49-F238E27FC236}">
                <a16:creationId xmlns:a16="http://schemas.microsoft.com/office/drawing/2014/main" id="{232CCA9B-6BC2-6E14-BA5A-5D35618307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4" b="27326"/>
          <a:stretch/>
        </p:blipFill>
        <p:spPr bwMode="auto">
          <a:xfrm rot="5400000">
            <a:off x="3173365" y="2118360"/>
            <a:ext cx="2886237" cy="135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F80268C-DA77-52D6-D120-5F4985565174}"/>
              </a:ext>
            </a:extLst>
          </p:cNvPr>
          <p:cNvSpPr txBox="1"/>
          <p:nvPr/>
        </p:nvSpPr>
        <p:spPr>
          <a:xfrm>
            <a:off x="3748013" y="3957511"/>
            <a:ext cx="2142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136095"/>
                </a:solidFill>
              </a:rPr>
              <a:t>Klankbordgroep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7E1B8F1-2B58-9B16-DFB2-BAE286132217}"/>
              </a:ext>
            </a:extLst>
          </p:cNvPr>
          <p:cNvSpPr txBox="1"/>
          <p:nvPr/>
        </p:nvSpPr>
        <p:spPr>
          <a:xfrm>
            <a:off x="2321168" y="2640182"/>
            <a:ext cx="1597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136095"/>
                </a:solidFill>
              </a:rPr>
              <a:t>YEP Kernteam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F172EB52-0412-C472-A91E-60FCD6CAAC86}"/>
              </a:ext>
            </a:extLst>
          </p:cNvPr>
          <p:cNvSpPr txBox="1"/>
          <p:nvPr/>
        </p:nvSpPr>
        <p:spPr>
          <a:xfrm>
            <a:off x="3981513" y="1343073"/>
            <a:ext cx="222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136095"/>
                </a:solidFill>
              </a:rPr>
              <a:t>Partners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6ABE661C-DE24-197E-EB27-81738B696ED3}"/>
              </a:ext>
            </a:extLst>
          </p:cNvPr>
          <p:cNvCxnSpPr>
            <a:cxnSpLocks/>
          </p:cNvCxnSpPr>
          <p:nvPr/>
        </p:nvCxnSpPr>
        <p:spPr>
          <a:xfrm flipV="1">
            <a:off x="4218008" y="2477780"/>
            <a:ext cx="748548" cy="670996"/>
          </a:xfrm>
          <a:prstGeom prst="straightConnector1">
            <a:avLst/>
          </a:prstGeom>
          <a:ln>
            <a:solidFill>
              <a:srgbClr val="13609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EA55D44C-86C2-38A9-7218-4E0FC40C0104}"/>
              </a:ext>
            </a:extLst>
          </p:cNvPr>
          <p:cNvCxnSpPr>
            <a:cxnSpLocks/>
          </p:cNvCxnSpPr>
          <p:nvPr/>
        </p:nvCxnSpPr>
        <p:spPr>
          <a:xfrm>
            <a:off x="4129671" y="2359842"/>
            <a:ext cx="912229" cy="830640"/>
          </a:xfrm>
          <a:prstGeom prst="straightConnector1">
            <a:avLst/>
          </a:prstGeom>
          <a:ln>
            <a:solidFill>
              <a:srgbClr val="13609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7C0E5216-8F65-B3A0-B90A-4C9850A2C5F7}"/>
              </a:ext>
            </a:extLst>
          </p:cNvPr>
          <p:cNvCxnSpPr>
            <a:cxnSpLocks/>
          </p:cNvCxnSpPr>
          <p:nvPr/>
        </p:nvCxnSpPr>
        <p:spPr>
          <a:xfrm flipH="1">
            <a:off x="4368236" y="3745108"/>
            <a:ext cx="496494" cy="0"/>
          </a:xfrm>
          <a:prstGeom prst="straightConnector1">
            <a:avLst/>
          </a:prstGeom>
          <a:ln>
            <a:solidFill>
              <a:srgbClr val="13609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33E7D86A-FB0F-A457-6C98-22C4FB435941}"/>
              </a:ext>
            </a:extLst>
          </p:cNvPr>
          <p:cNvCxnSpPr>
            <a:cxnSpLocks/>
          </p:cNvCxnSpPr>
          <p:nvPr/>
        </p:nvCxnSpPr>
        <p:spPr>
          <a:xfrm flipH="1">
            <a:off x="4310227" y="1880487"/>
            <a:ext cx="523546" cy="0"/>
          </a:xfrm>
          <a:prstGeom prst="straightConnector1">
            <a:avLst/>
          </a:prstGeom>
          <a:ln>
            <a:solidFill>
              <a:srgbClr val="13609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8BD374F4-E369-1161-6D3D-0F4BEC3C5703}"/>
              </a:ext>
            </a:extLst>
          </p:cNvPr>
          <p:cNvSpPr txBox="1"/>
          <p:nvPr/>
        </p:nvSpPr>
        <p:spPr>
          <a:xfrm>
            <a:off x="822410" y="2211849"/>
            <a:ext cx="12879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400" dirty="0"/>
              <a:t>Besluiten</a:t>
            </a:r>
          </a:p>
          <a:p>
            <a:pPr algn="r"/>
            <a:r>
              <a:rPr lang="nl-NL" sz="1400" dirty="0"/>
              <a:t>Coördineren </a:t>
            </a:r>
          </a:p>
          <a:p>
            <a:pPr algn="r"/>
            <a:r>
              <a:rPr lang="nl-NL" sz="1400" dirty="0"/>
              <a:t>Begeleiden </a:t>
            </a:r>
          </a:p>
          <a:p>
            <a:pPr algn="r"/>
            <a:r>
              <a:rPr lang="nl-NL" sz="1400" dirty="0"/>
              <a:t>Sturen </a:t>
            </a:r>
          </a:p>
          <a:p>
            <a:pPr algn="r"/>
            <a:r>
              <a:rPr lang="nl-NL" sz="1400" dirty="0"/>
              <a:t>Leiding geven 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D5176E2-1EB2-81F9-E2F1-820D71BBBC0C}"/>
              </a:ext>
            </a:extLst>
          </p:cNvPr>
          <p:cNvSpPr txBox="1"/>
          <p:nvPr/>
        </p:nvSpPr>
        <p:spPr>
          <a:xfrm>
            <a:off x="2125828" y="4077031"/>
            <a:ext cx="1176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Signaleren 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8FD54D4-94E1-7FBF-1ED0-9926BD5F8B91}"/>
              </a:ext>
            </a:extLst>
          </p:cNvPr>
          <p:cNvSpPr txBox="1"/>
          <p:nvPr/>
        </p:nvSpPr>
        <p:spPr>
          <a:xfrm>
            <a:off x="5732114" y="2516696"/>
            <a:ext cx="2480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Aanjagen </a:t>
            </a:r>
          </a:p>
          <a:p>
            <a:r>
              <a:rPr lang="nl-NL" sz="1400" dirty="0"/>
              <a:t>Ontmoeting faciliteren</a:t>
            </a:r>
          </a:p>
          <a:p>
            <a:r>
              <a:rPr lang="nl-NL" sz="1400" dirty="0"/>
              <a:t>Optimale zorg faciliteren   </a:t>
            </a:r>
          </a:p>
        </p:txBody>
      </p:sp>
      <p:sp>
        <p:nvSpPr>
          <p:cNvPr id="18" name="Rechteraccolade 17">
            <a:extLst>
              <a:ext uri="{FF2B5EF4-FFF2-40B4-BE49-F238E27FC236}">
                <a16:creationId xmlns:a16="http://schemas.microsoft.com/office/drawing/2014/main" id="{13B065AE-AE47-8864-3724-F972BD4E6999}"/>
              </a:ext>
            </a:extLst>
          </p:cNvPr>
          <p:cNvSpPr/>
          <p:nvPr/>
        </p:nvSpPr>
        <p:spPr>
          <a:xfrm>
            <a:off x="2025906" y="2249986"/>
            <a:ext cx="338423" cy="1149724"/>
          </a:xfrm>
          <a:prstGeom prst="rightBrace">
            <a:avLst/>
          </a:prstGeom>
          <a:ln>
            <a:solidFill>
              <a:srgbClr val="1360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eraccolade 18">
            <a:extLst>
              <a:ext uri="{FF2B5EF4-FFF2-40B4-BE49-F238E27FC236}">
                <a16:creationId xmlns:a16="http://schemas.microsoft.com/office/drawing/2014/main" id="{8ABE2231-DAD6-C739-1DC1-E5D2CE269FDF}"/>
              </a:ext>
            </a:extLst>
          </p:cNvPr>
          <p:cNvSpPr/>
          <p:nvPr/>
        </p:nvSpPr>
        <p:spPr>
          <a:xfrm rot="10800000">
            <a:off x="3514004" y="4003650"/>
            <a:ext cx="178110" cy="344263"/>
          </a:xfrm>
          <a:prstGeom prst="rightBrace">
            <a:avLst/>
          </a:prstGeom>
          <a:ln>
            <a:solidFill>
              <a:srgbClr val="1360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eraccolade 19">
            <a:extLst>
              <a:ext uri="{FF2B5EF4-FFF2-40B4-BE49-F238E27FC236}">
                <a16:creationId xmlns:a16="http://schemas.microsoft.com/office/drawing/2014/main" id="{BBD5DEBB-4837-8B7C-C66C-EBBF900AA454}"/>
              </a:ext>
            </a:extLst>
          </p:cNvPr>
          <p:cNvSpPr/>
          <p:nvPr/>
        </p:nvSpPr>
        <p:spPr>
          <a:xfrm>
            <a:off x="5406547" y="1442909"/>
            <a:ext cx="277713" cy="2886238"/>
          </a:xfrm>
          <a:prstGeom prst="rightBrace">
            <a:avLst/>
          </a:prstGeom>
          <a:ln>
            <a:solidFill>
              <a:srgbClr val="1360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EBB95105-F68A-8C11-7004-C833D6B4A687}"/>
              </a:ext>
            </a:extLst>
          </p:cNvPr>
          <p:cNvSpPr/>
          <p:nvPr/>
        </p:nvSpPr>
        <p:spPr>
          <a:xfrm>
            <a:off x="1800693" y="4003650"/>
            <a:ext cx="1583360" cy="538099"/>
          </a:xfrm>
          <a:prstGeom prst="ellipse">
            <a:avLst/>
          </a:prstGeom>
          <a:noFill/>
          <a:ln>
            <a:solidFill>
              <a:srgbClr val="1360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925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Amalia Kinderziekenhuis">
  <a:themeElements>
    <a:clrScheme name="Radboudumc Corporate">
      <a:dk1>
        <a:srgbClr val="000000"/>
      </a:dk1>
      <a:lt1>
        <a:sysClr val="window" lastClr="FFFFFF"/>
      </a:lt1>
      <a:dk2>
        <a:srgbClr val="00AFDC"/>
      </a:dk2>
      <a:lt2>
        <a:srgbClr val="FFFFFF"/>
      </a:lt2>
      <a:accent1>
        <a:srgbClr val="006991"/>
      </a:accent1>
      <a:accent2>
        <a:srgbClr val="7FB4C8"/>
      </a:accent2>
      <a:accent3>
        <a:srgbClr val="00AFDC"/>
      </a:accent3>
      <a:accent4>
        <a:srgbClr val="7FD7ED"/>
      </a:accent4>
      <a:accent5>
        <a:srgbClr val="CCCCCC"/>
      </a:accent5>
      <a:accent6>
        <a:srgbClr val="E6E6E6"/>
      </a:accent6>
      <a:hlink>
        <a:srgbClr val="000000"/>
      </a:hlink>
      <a:folHlink>
        <a:srgbClr val="00AFDC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alia Kinderziekenhuis" id="{9A9328BA-3969-40DE-8A59-DD6719931033}" vid="{3CFA6FA6-F1A9-4E0B-8816-C9CAD7D8EF60}"/>
    </a:ext>
  </a:extLst>
</a:theme>
</file>

<file path=ppt/theme/theme2.xml><?xml version="1.0" encoding="utf-8"?>
<a:theme xmlns:a="http://schemas.openxmlformats.org/drawingml/2006/main" name="1_Amalia Kinderziekenhuis">
  <a:themeElements>
    <a:clrScheme name="Radboudumc Corporate">
      <a:dk1>
        <a:srgbClr val="000000"/>
      </a:dk1>
      <a:lt1>
        <a:sysClr val="window" lastClr="FFFFFF"/>
      </a:lt1>
      <a:dk2>
        <a:srgbClr val="00AFDC"/>
      </a:dk2>
      <a:lt2>
        <a:srgbClr val="FFFFFF"/>
      </a:lt2>
      <a:accent1>
        <a:srgbClr val="006991"/>
      </a:accent1>
      <a:accent2>
        <a:srgbClr val="7FB4C8"/>
      </a:accent2>
      <a:accent3>
        <a:srgbClr val="00AFDC"/>
      </a:accent3>
      <a:accent4>
        <a:srgbClr val="7FD7ED"/>
      </a:accent4>
      <a:accent5>
        <a:srgbClr val="CCCCCC"/>
      </a:accent5>
      <a:accent6>
        <a:srgbClr val="E6E6E6"/>
      </a:accent6>
      <a:hlink>
        <a:srgbClr val="000000"/>
      </a:hlink>
      <a:folHlink>
        <a:srgbClr val="00AFDC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alia Kinderziekenhuis" id="{9A9328BA-3969-40DE-8A59-DD6719931033}" vid="{3CFA6FA6-F1A9-4E0B-8816-C9CAD7D8EF60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DC6346CB245B4B94835FA942450F27" ma:contentTypeVersion="2" ma:contentTypeDescription="Een nieuw document maken." ma:contentTypeScope="" ma:versionID="0278518d8bb4397d6169a85e3d5239d2">
  <xsd:schema xmlns:xsd="http://www.w3.org/2001/XMLSchema" xmlns:xs="http://www.w3.org/2001/XMLSchema" xmlns:p="http://schemas.microsoft.com/office/2006/metadata/properties" xmlns:ns3="1400fb9e-0962-4120-bf26-8a3bbccd4732" targetNamespace="http://schemas.microsoft.com/office/2006/metadata/properties" ma:root="true" ma:fieldsID="1f52fb044bf0d909e4efaf81a3845b24" ns3:_="">
    <xsd:import namespace="1400fb9e-0962-4120-bf26-8a3bbccd473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00fb9e-0962-4120-bf26-8a3bbccd47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A9156E-93EA-4B38-9272-C6E3267484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00fb9e-0962-4120-bf26-8a3bbccd47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357D2A-E49B-43AE-8EAF-42E1A9DE1EEC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1400fb9e-0962-4120-bf26-8a3bbccd4732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12FB401-CA86-4340-A209-75578946CB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Amalia Kinderziekenhuis</Template>
  <TotalTime>2757</TotalTime>
  <Words>164</Words>
  <Application>Microsoft Office PowerPoint</Application>
  <PresentationFormat>Diavoorstelling (16:9)</PresentationFormat>
  <Paragraphs>38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Amalia Kinderziekenhuis</vt:lpstr>
      <vt:lpstr>1_Amalia Kinderziekenhuis</vt:lpstr>
      <vt:lpstr>Kantoorthema</vt:lpstr>
      <vt:lpstr>YEP: Young &amp; Parkinson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Expertise centrum parkinson en zeldzame bewegingsstoornissen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Themadag Jong en Parkinson</dc:title>
  <dc:creator>Kapelle, Willanka</dc:creator>
  <cp:lastModifiedBy>Vos</cp:lastModifiedBy>
  <cp:revision>43</cp:revision>
  <dcterms:created xsi:type="dcterms:W3CDTF">2022-01-11T15:10:53Z</dcterms:created>
  <dcterms:modified xsi:type="dcterms:W3CDTF">2025-05-27T11:08:59Z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0x010100B4DC6346CB245B4B94835FA942450F27</vt:lpwstr>
  </property>
</Properties>
</file>