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mov" ContentType="video/quicktime"/>
  <Default Extension="mp4" ContentType="video/mp4"/>
  <Default Extension="png" ContentType="image/png"/>
  <Default Extension="rels" ContentType="application/vnd.openxmlformats-package.relationships+xml"/>
  <Default Extension="svg" ContentType="image/svg+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1" r:id="rId1"/>
  </p:sldMasterIdLst>
  <p:notesMasterIdLst>
    <p:notesMasterId r:id="rId21"/>
  </p:notesMasterIdLst>
  <p:handoutMasterIdLst>
    <p:handoutMasterId r:id="rId22"/>
  </p:handoutMasterIdLst>
  <p:sldIdLst>
    <p:sldId id="708" r:id="rId2"/>
    <p:sldId id="673" r:id="rId3"/>
    <p:sldId id="421" r:id="rId4"/>
    <p:sldId id="265" r:id="rId5"/>
    <p:sldId id="266" r:id="rId6"/>
    <p:sldId id="669" r:id="rId7"/>
    <p:sldId id="676" r:id="rId8"/>
    <p:sldId id="675" r:id="rId9"/>
    <p:sldId id="267" r:id="rId10"/>
    <p:sldId id="268" r:id="rId11"/>
    <p:sldId id="677" r:id="rId12"/>
    <p:sldId id="715" r:id="rId13"/>
    <p:sldId id="718" r:id="rId14"/>
    <p:sldId id="719" r:id="rId15"/>
    <p:sldId id="729" r:id="rId16"/>
    <p:sldId id="717" r:id="rId17"/>
    <p:sldId id="731" r:id="rId18"/>
    <p:sldId id="726" r:id="rId19"/>
    <p:sldId id="655" r:id="rId20"/>
  </p:sldIdLst>
  <p:sldSz cx="12192000" cy="6858000"/>
  <p:notesSz cx="6858000" cy="9144000"/>
  <p:defaultTextStyle>
    <a:defPPr>
      <a:defRPr lang="en-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AAD3F03-85A9-5C0A-F47B-7C0E3CF39FD7}" name="Sander Minnoye" initials="SM" userId="ada97be6e428b193" providerId="Windows Live"/>
  <p188:author id="{47E715FA-88DB-598C-05F6-DC4E4B8A615E}" name="floor waardenburg" initials="fw" userId="8b65b757a5922c8e" providerId="Windows Live"/>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Sander Minnoye - IO" initials="SMI" lastIdx="1" clrIdx="0">
    <p:extLst>
      <p:ext uri="{19B8F6BF-5375-455C-9EA6-DF929625EA0E}">
        <p15:presenceInfo xmlns:p15="http://schemas.microsoft.com/office/powerpoint/2012/main" userId="S::sminnoye@tudelft.nl::77c757d4-d72e-4605-8c68-801b8b2455e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6699"/>
    <a:srgbClr val="339999"/>
    <a:srgbClr val="000000"/>
    <a:srgbClr val="ED7D31"/>
    <a:srgbClr val="FFFFFF"/>
    <a:srgbClr val="A62F83"/>
    <a:srgbClr val="99B2CC"/>
    <a:srgbClr val="D297C1"/>
    <a:srgbClr val="7030A0"/>
    <a:srgbClr val="92D05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Stijl, gemiddeld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548" autoAdjust="0"/>
    <p:restoredTop sz="85374" autoAdjust="0"/>
  </p:normalViewPr>
  <p:slideViewPr>
    <p:cSldViewPr snapToGrid="0" snapToObjects="1">
      <p:cViewPr varScale="1">
        <p:scale>
          <a:sx n="57" d="100"/>
          <a:sy n="57" d="100"/>
        </p:scale>
        <p:origin x="880" y="48"/>
      </p:cViewPr>
      <p:guideLst>
        <p:guide orient="horz" pos="2160"/>
        <p:guide pos="3840"/>
      </p:guideLst>
    </p:cSldViewPr>
  </p:slideViewPr>
  <p:notesTextViewPr>
    <p:cViewPr>
      <p:scale>
        <a:sx n="125" d="100"/>
        <a:sy n="125" d="100"/>
      </p:scale>
      <p:origin x="0" y="0"/>
    </p:cViewPr>
  </p:notesTextViewPr>
  <p:sorterViewPr>
    <p:cViewPr>
      <p:scale>
        <a:sx n="100" d="100"/>
        <a:sy n="100" d="100"/>
      </p:scale>
      <p:origin x="0" y="0"/>
    </p:cViewPr>
  </p:sorterViewPr>
  <p:notesViewPr>
    <p:cSldViewPr snapToGrid="0" snapToObjects="1">
      <p:cViewPr varScale="1">
        <p:scale>
          <a:sx n="203" d="100"/>
          <a:sy n="203" d="100"/>
        </p:scale>
        <p:origin x="7656" y="1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28" Type="http://schemas.microsoft.com/office/2018/10/relationships/authors" Targe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D1DB15C-F652-0045-A702-E3E8EF35148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828E74B1-E328-0B43-9DA2-264B5A3D6E0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87BF447-1D75-ED49-ABC0-0B0A99C302B3}" type="datetimeFigureOut">
              <a:rPr lang="en-GB" smtClean="0"/>
              <a:t>27/09/2023</a:t>
            </a:fld>
            <a:endParaRPr lang="en-GB"/>
          </a:p>
        </p:txBody>
      </p:sp>
      <p:sp>
        <p:nvSpPr>
          <p:cNvPr id="4" name="Footer Placeholder 3">
            <a:extLst>
              <a:ext uri="{FF2B5EF4-FFF2-40B4-BE49-F238E27FC236}">
                <a16:creationId xmlns:a16="http://schemas.microsoft.com/office/drawing/2014/main" id="{BF669AA4-750B-4A4B-9597-580E22408F6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70499242-2F1D-314B-B0AC-7851668F5CF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2F6415-02A0-B942-9353-9BE0A514DA1B}" type="slidenum">
              <a:rPr lang="en-GB" smtClean="0"/>
              <a:t>‹nr.›</a:t>
            </a:fld>
            <a:endParaRPr lang="en-GB"/>
          </a:p>
        </p:txBody>
      </p:sp>
    </p:spTree>
    <p:extLst>
      <p:ext uri="{BB962C8B-B14F-4D97-AF65-F5344CB8AC3E}">
        <p14:creationId xmlns:p14="http://schemas.microsoft.com/office/powerpoint/2010/main" val="329232638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9C44A5-C328-BB43-B4CB-482556AB2BBC}" type="datetimeFigureOut">
              <a:rPr lang="en-GB" smtClean="0"/>
              <a:t>27/09/2023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A5D369-7170-2646-96E0-10160B585C89}" type="slidenum">
              <a:rPr lang="en-GB" smtClean="0"/>
              <a:t>‹nr.›</a:t>
            </a:fld>
            <a:endParaRPr lang="en-GB"/>
          </a:p>
        </p:txBody>
      </p:sp>
    </p:spTree>
    <p:extLst>
      <p:ext uri="{BB962C8B-B14F-4D97-AF65-F5344CB8AC3E}">
        <p14:creationId xmlns:p14="http://schemas.microsoft.com/office/powerpoint/2010/main" val="2584488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nl-NL" sz="1200" b="0" kern="1200" dirty="0">
                <a:solidFill>
                  <a:schemeClr val="tx1"/>
                </a:solidFill>
                <a:effectLst/>
                <a:latin typeface="+mn-lt"/>
                <a:ea typeface="+mn-ea"/>
                <a:cs typeface="+mn-cs"/>
              </a:rPr>
              <a:t>Het oorspronkelijke idee voor Cue2Walk stamt al uit 2010, letterlijk tussen therapeuten en mensen met Parkinson. Hoe kunnen we cueing beter toepasbaar maken in de dagelijkse praktijk dankzij de inzet van technologie? Een eerste prototype in de vorm van een app en de sensoren van een smartphone toonde al de eerste positieve effecten. De praktische werking met een telefoon halverwege het bovenbeen liet te wensen over zo ook de snelheid en accuraatheid in herkennen van freeze episodes. Er miste een partner die dit idee beschikbaar kon maken voor de praktijk.</a:t>
            </a:r>
          </a:p>
          <a:p>
            <a:endParaRPr lang="nl-NL" sz="1200" b="0" kern="1200" dirty="0">
              <a:solidFill>
                <a:schemeClr val="tx1"/>
              </a:solidFill>
              <a:effectLst/>
              <a:latin typeface="+mn-lt"/>
              <a:ea typeface="+mn-ea"/>
              <a:cs typeface="+mn-cs"/>
            </a:endParaRPr>
          </a:p>
          <a:p>
            <a:r>
              <a:rPr lang="nl-NL" sz="1200" b="0" kern="1200" dirty="0">
                <a:solidFill>
                  <a:schemeClr val="tx1"/>
                </a:solidFill>
                <a:effectLst/>
                <a:latin typeface="+mn-lt"/>
                <a:ea typeface="+mn-ea"/>
                <a:cs typeface="+mn-cs"/>
              </a:rPr>
              <a:t>Sensoren werden steeds beschikbaarder en mobieler. In 2016 werd het bedrijf Cue2Walk opgericht om samen met de kennis- en zorginstellingen Smart Cueing beschikbaar te maken voor mensen met Parkinson. Om te toetsen of de behoefte aan een dergelijk oplossing er was deden we mee aan de ParkinsonNet Innovation Award, die wonnen we direct waarmee we de samenwerking met ParkinsonNet en de patiënten organisatie verdere invulling konden geven.</a:t>
            </a:r>
          </a:p>
          <a:p>
            <a:endParaRPr lang="nl-NL" sz="1200" b="0" kern="1200" dirty="0">
              <a:solidFill>
                <a:schemeClr val="tx1"/>
              </a:solidFill>
              <a:effectLst/>
              <a:latin typeface="+mn-lt"/>
              <a:ea typeface="+mn-ea"/>
              <a:cs typeface="+mn-cs"/>
            </a:endParaRPr>
          </a:p>
          <a:p>
            <a:r>
              <a:rPr lang="nl-NL" sz="1200" b="0" kern="1200" dirty="0">
                <a:solidFill>
                  <a:schemeClr val="tx1"/>
                </a:solidFill>
                <a:effectLst/>
                <a:latin typeface="+mn-lt"/>
                <a:ea typeface="+mn-ea"/>
                <a:cs typeface="+mn-cs"/>
              </a:rPr>
              <a:t>Al snel hadden we 30 mensen met freeze of gait problemen in het revalidatiecentrum bijeen. Zo wilde we de Freeze of gait bewegingen in kaart brengen door hen onder begeleiding van een therapeut door een parcours te laten lopen en de bewegingen te meten met een heleboel sensoren. Na een hele middag meten bleek er niemand een freeze of gait episode te ervaren door de context waarin ze waren. Toen startte de uitdaging pas echt…</a:t>
            </a:r>
          </a:p>
          <a:p>
            <a:endParaRPr lang="nl-NL" sz="1200" b="0" kern="1200" dirty="0">
              <a:solidFill>
                <a:schemeClr val="tx1"/>
              </a:solidFill>
              <a:effectLst/>
              <a:latin typeface="+mn-lt"/>
              <a:ea typeface="+mn-ea"/>
              <a:cs typeface="+mn-cs"/>
            </a:endParaRPr>
          </a:p>
          <a:p>
            <a:endParaRPr lang="nl-NL" sz="1200" b="0" kern="1200" dirty="0">
              <a:solidFill>
                <a:schemeClr val="tx1"/>
              </a:solidFill>
              <a:effectLst/>
              <a:latin typeface="+mn-lt"/>
              <a:ea typeface="+mn-ea"/>
              <a:cs typeface="+mn-cs"/>
            </a:endParaRPr>
          </a:p>
          <a:p>
            <a:endParaRPr lang="nl-NL" sz="1200" b="0" kern="1200" dirty="0">
              <a:solidFill>
                <a:schemeClr val="tx1"/>
              </a:solidFill>
              <a:effectLst/>
              <a:latin typeface="+mn-lt"/>
              <a:ea typeface="+mn-ea"/>
              <a:cs typeface="+mn-cs"/>
            </a:endParaRPr>
          </a:p>
          <a:p>
            <a:r>
              <a:rPr lang="nl-NL" sz="1200" b="0" kern="1200" dirty="0">
                <a:solidFill>
                  <a:schemeClr val="tx1"/>
                </a:solidFill>
                <a:effectLst/>
                <a:latin typeface="+mn-lt"/>
                <a:ea typeface="+mn-ea"/>
                <a:cs typeface="+mn-cs"/>
              </a:rPr>
              <a:t>Ruim</a:t>
            </a:r>
            <a:r>
              <a:rPr lang="nl-NL" sz="1200" b="1" kern="1200" dirty="0">
                <a:solidFill>
                  <a:schemeClr val="tx1"/>
                </a:solidFill>
                <a:effectLst/>
                <a:latin typeface="+mn-lt"/>
                <a:ea typeface="+mn-ea"/>
                <a:cs typeface="+mn-cs"/>
              </a:rPr>
              <a:t> 7 </a:t>
            </a:r>
            <a:r>
              <a:rPr lang="nl-NL" sz="1200" b="1" kern="1200" dirty="0" err="1">
                <a:solidFill>
                  <a:schemeClr val="tx1"/>
                </a:solidFill>
                <a:effectLst/>
                <a:latin typeface="+mn-lt"/>
                <a:ea typeface="+mn-ea"/>
                <a:cs typeface="+mn-cs"/>
              </a:rPr>
              <a:t>mln</a:t>
            </a:r>
            <a:r>
              <a:rPr lang="nl-NL" sz="1200" b="1" kern="1200" dirty="0">
                <a:solidFill>
                  <a:schemeClr val="tx1"/>
                </a:solidFill>
                <a:effectLst/>
                <a:latin typeface="+mn-lt"/>
                <a:ea typeface="+mn-ea"/>
                <a:cs typeface="+mn-cs"/>
              </a:rPr>
              <a:t> </a:t>
            </a:r>
            <a:r>
              <a:rPr lang="nl-NL" sz="1200" kern="1200" dirty="0">
                <a:solidFill>
                  <a:schemeClr val="tx1"/>
                </a:solidFill>
                <a:effectLst/>
                <a:latin typeface="+mn-lt"/>
                <a:ea typeface="+mn-ea"/>
                <a:cs typeface="+mn-cs"/>
              </a:rPr>
              <a:t>mensen moeten leven met Parkinson. </a:t>
            </a:r>
            <a:endParaRPr lang="en-GB" dirty="0"/>
          </a:p>
        </p:txBody>
      </p:sp>
      <p:sp>
        <p:nvSpPr>
          <p:cNvPr id="4" name="Slide Number Placeholder 3"/>
          <p:cNvSpPr>
            <a:spLocks noGrp="1"/>
          </p:cNvSpPr>
          <p:nvPr>
            <p:ph type="sldNum" sz="quarter" idx="5"/>
          </p:nvPr>
        </p:nvSpPr>
        <p:spPr/>
        <p:txBody>
          <a:bodyPr/>
          <a:lstStyle/>
          <a:p>
            <a:fld id="{C6A5D369-7170-2646-96E0-10160B585C89}" type="slidenum">
              <a:rPr lang="en-GB" smtClean="0"/>
              <a:t>1</a:t>
            </a:fld>
            <a:endParaRPr lang="en-GB"/>
          </a:p>
        </p:txBody>
      </p:sp>
    </p:spTree>
    <p:extLst>
      <p:ext uri="{BB962C8B-B14F-4D97-AF65-F5344CB8AC3E}">
        <p14:creationId xmlns:p14="http://schemas.microsoft.com/office/powerpoint/2010/main" val="2414755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nl-NL" dirty="0"/>
          </a:p>
        </p:txBody>
      </p:sp>
      <p:sp>
        <p:nvSpPr>
          <p:cNvPr id="4" name="Slide Number Placeholder 3"/>
          <p:cNvSpPr>
            <a:spLocks noGrp="1"/>
          </p:cNvSpPr>
          <p:nvPr>
            <p:ph type="sldNum" sz="quarter" idx="5"/>
          </p:nvPr>
        </p:nvSpPr>
        <p:spPr/>
        <p:txBody>
          <a:bodyPr/>
          <a:lstStyle/>
          <a:p>
            <a:fld id="{C6A5D369-7170-2646-96E0-10160B585C89}" type="slidenum">
              <a:rPr lang="en-GB" smtClean="0"/>
              <a:t>2</a:t>
            </a:fld>
            <a:endParaRPr lang="en-GB"/>
          </a:p>
        </p:txBody>
      </p:sp>
    </p:spTree>
    <p:extLst>
      <p:ext uri="{BB962C8B-B14F-4D97-AF65-F5344CB8AC3E}">
        <p14:creationId xmlns:p14="http://schemas.microsoft.com/office/powerpoint/2010/main" val="4093405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sz="1200" b="0" kern="1200" dirty="0">
                <a:solidFill>
                  <a:schemeClr val="tx1"/>
                </a:solidFill>
                <a:effectLst/>
                <a:latin typeface="+mn-lt"/>
                <a:ea typeface="+mn-ea"/>
                <a:cs typeface="+mn-cs"/>
              </a:rPr>
              <a:t>Maar juist een actief leven is </a:t>
            </a:r>
            <a:r>
              <a:rPr lang="nl-NL" sz="1200" b="1" kern="1200" dirty="0">
                <a:solidFill>
                  <a:schemeClr val="tx1"/>
                </a:solidFill>
                <a:effectLst/>
                <a:latin typeface="+mn-lt"/>
                <a:ea typeface="+mn-ea"/>
                <a:cs typeface="+mn-cs"/>
              </a:rPr>
              <a:t>lastig</a:t>
            </a:r>
            <a:r>
              <a:rPr lang="nl-NL" sz="1200" b="0" kern="1200" dirty="0">
                <a:solidFill>
                  <a:schemeClr val="tx1"/>
                </a:solidFill>
                <a:effectLst/>
                <a:latin typeface="+mn-lt"/>
                <a:ea typeface="+mn-ea"/>
                <a:cs typeface="+mn-cs"/>
              </a:rPr>
              <a:t> voor mensen </a:t>
            </a:r>
            <a:r>
              <a:rPr lang="nl-NL" sz="1200" kern="1200" dirty="0">
                <a:solidFill>
                  <a:schemeClr val="tx1"/>
                </a:solidFill>
                <a:effectLst/>
                <a:latin typeface="+mn-lt"/>
                <a:ea typeface="+mn-ea"/>
                <a:cs typeface="+mn-cs"/>
              </a:rPr>
              <a:t>met Parkinson, want meer dan 60% van de </a:t>
            </a:r>
            <a:r>
              <a:rPr lang="nl-NL" sz="1200" kern="1200" dirty="0" err="1">
                <a:solidFill>
                  <a:schemeClr val="tx1"/>
                </a:solidFill>
                <a:effectLst/>
                <a:latin typeface="+mn-lt"/>
                <a:ea typeface="+mn-ea"/>
                <a:cs typeface="+mn-cs"/>
              </a:rPr>
              <a:t>PWP’s</a:t>
            </a:r>
            <a:r>
              <a:rPr lang="nl-NL" sz="1200" kern="1200" dirty="0">
                <a:solidFill>
                  <a:schemeClr val="tx1"/>
                </a:solidFill>
                <a:effectLst/>
                <a:latin typeface="+mn-lt"/>
                <a:ea typeface="+mn-ea"/>
                <a:cs typeface="+mn-cs"/>
              </a:rPr>
              <a:t> krijgt last van </a:t>
            </a:r>
            <a:r>
              <a:rPr lang="nl-NL" sz="1200" kern="1200" dirty="0" err="1">
                <a:solidFill>
                  <a:schemeClr val="tx1"/>
                </a:solidFill>
                <a:effectLst/>
                <a:latin typeface="+mn-lt"/>
                <a:ea typeface="+mn-ea"/>
                <a:cs typeface="+mn-cs"/>
              </a:rPr>
              <a:t>freeze</a:t>
            </a:r>
            <a:r>
              <a:rPr lang="nl-NL" sz="1200" kern="1200" dirty="0">
                <a:solidFill>
                  <a:schemeClr val="tx1"/>
                </a:solidFill>
                <a:effectLst/>
                <a:latin typeface="+mn-lt"/>
                <a:ea typeface="+mn-ea"/>
                <a:cs typeface="+mn-cs"/>
              </a:rPr>
              <a:t> of </a:t>
            </a:r>
            <a:r>
              <a:rPr lang="nl-NL" sz="1200" kern="1200" dirty="0" err="1">
                <a:solidFill>
                  <a:schemeClr val="tx1"/>
                </a:solidFill>
                <a:effectLst/>
                <a:latin typeface="+mn-lt"/>
                <a:ea typeface="+mn-ea"/>
                <a:cs typeface="+mn-cs"/>
              </a:rPr>
              <a:t>gait</a:t>
            </a:r>
            <a:r>
              <a:rPr lang="nl-NL" sz="1200" kern="1200" dirty="0">
                <a:solidFill>
                  <a:schemeClr val="tx1"/>
                </a:solidFill>
                <a:effectLst/>
                <a:latin typeface="+mn-lt"/>
                <a:ea typeface="+mn-ea"/>
                <a:cs typeface="+mn-cs"/>
              </a:rPr>
              <a:t> en bijna 40% ervaart die last op dit moment.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nl-NL"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nl-NL" sz="1200" kern="1200" dirty="0">
                <a:solidFill>
                  <a:schemeClr val="tx1"/>
                </a:solidFill>
                <a:effectLst/>
                <a:latin typeface="+mn-lt"/>
                <a:ea typeface="+mn-ea"/>
                <a:cs typeface="+mn-cs"/>
              </a:rPr>
              <a:t>Deze bevriezing van de loopgang treed op door </a:t>
            </a:r>
            <a:r>
              <a:rPr lang="nl-NL" sz="1200" b="1" kern="1200" dirty="0">
                <a:solidFill>
                  <a:schemeClr val="tx1"/>
                </a:solidFill>
                <a:effectLst/>
                <a:latin typeface="+mn-lt"/>
                <a:ea typeface="+mn-ea"/>
                <a:cs typeface="+mn-cs"/>
              </a:rPr>
              <a:t>neurologische schade</a:t>
            </a:r>
            <a:r>
              <a:rPr lang="nl-NL" sz="1200" kern="1200" dirty="0">
                <a:solidFill>
                  <a:schemeClr val="tx1"/>
                </a:solidFill>
                <a:effectLst/>
                <a:latin typeface="+mn-lt"/>
                <a:ea typeface="+mn-ea"/>
                <a:cs typeface="+mn-cs"/>
              </a:rPr>
              <a:t>, waardoor met name voorheen </a:t>
            </a:r>
            <a:r>
              <a:rPr lang="nl-NL" sz="1200" b="1" kern="1200" dirty="0">
                <a:solidFill>
                  <a:schemeClr val="tx1"/>
                </a:solidFill>
                <a:effectLst/>
                <a:latin typeface="+mn-lt"/>
                <a:ea typeface="+mn-ea"/>
                <a:cs typeface="+mn-cs"/>
              </a:rPr>
              <a:t>geautomatiseerde</a:t>
            </a:r>
            <a:r>
              <a:rPr lang="nl-NL" sz="1200" kern="1200" dirty="0">
                <a:solidFill>
                  <a:schemeClr val="tx1"/>
                </a:solidFill>
                <a:effectLst/>
                <a:latin typeface="+mn-lt"/>
                <a:ea typeface="+mn-ea"/>
                <a:cs typeface="+mn-cs"/>
              </a:rPr>
              <a:t> bewegingen, zoals lopen, niet meer uitgevoerd kunnen worden. </a:t>
            </a:r>
            <a:r>
              <a:rPr lang="nl-NL" sz="1200" kern="1200" dirty="0" err="1">
                <a:solidFill>
                  <a:schemeClr val="tx1"/>
                </a:solidFill>
                <a:effectLst/>
                <a:latin typeface="+mn-lt"/>
                <a:ea typeface="+mn-ea"/>
                <a:cs typeface="+mn-cs"/>
              </a:rPr>
              <a:t>Patienten</a:t>
            </a:r>
            <a:r>
              <a:rPr lang="nl-NL" sz="1200" kern="1200" dirty="0">
                <a:solidFill>
                  <a:schemeClr val="tx1"/>
                </a:solidFill>
                <a:effectLst/>
                <a:latin typeface="+mn-lt"/>
                <a:ea typeface="+mn-ea"/>
                <a:cs typeface="+mn-cs"/>
              </a:rPr>
              <a:t> komen </a:t>
            </a:r>
            <a:r>
              <a:rPr lang="nl-NL" sz="1200" b="1" kern="1200" dirty="0">
                <a:solidFill>
                  <a:schemeClr val="tx1"/>
                </a:solidFill>
                <a:effectLst/>
                <a:latin typeface="+mn-lt"/>
                <a:ea typeface="+mn-ea"/>
                <a:cs typeface="+mn-cs"/>
              </a:rPr>
              <a:t>letterlijk tot stilstand </a:t>
            </a:r>
            <a:r>
              <a:rPr lang="nl-NL" sz="1200" kern="1200" dirty="0">
                <a:solidFill>
                  <a:schemeClr val="tx1"/>
                </a:solidFill>
                <a:effectLst/>
                <a:latin typeface="+mn-lt"/>
                <a:ea typeface="+mn-ea"/>
                <a:cs typeface="+mn-cs"/>
              </a:rPr>
              <a:t>en zijn niet in staat om zelfstandig verder te gaan.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nl-NL"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nl-NL" sz="1200" kern="1200" dirty="0">
                <a:solidFill>
                  <a:schemeClr val="tx1"/>
                </a:solidFill>
                <a:effectLst/>
                <a:latin typeface="+mn-lt"/>
                <a:ea typeface="+mn-ea"/>
                <a:cs typeface="+mn-cs"/>
              </a:rPr>
              <a:t>Een </a:t>
            </a:r>
            <a:r>
              <a:rPr lang="nl-NL" sz="1200" kern="1200" dirty="0" err="1">
                <a:solidFill>
                  <a:schemeClr val="tx1"/>
                </a:solidFill>
                <a:effectLst/>
                <a:latin typeface="+mn-lt"/>
                <a:ea typeface="+mn-ea"/>
                <a:cs typeface="+mn-cs"/>
              </a:rPr>
              <a:t>freeze</a:t>
            </a:r>
            <a:r>
              <a:rPr lang="nl-NL" sz="1200" kern="1200" dirty="0">
                <a:solidFill>
                  <a:schemeClr val="tx1"/>
                </a:solidFill>
                <a:effectLst/>
                <a:latin typeface="+mn-lt"/>
                <a:ea typeface="+mn-ea"/>
                <a:cs typeface="+mn-cs"/>
              </a:rPr>
              <a:t> kan in </a:t>
            </a:r>
            <a:r>
              <a:rPr lang="nl-NL" sz="1200" b="1" kern="1200" dirty="0">
                <a:solidFill>
                  <a:schemeClr val="tx1"/>
                </a:solidFill>
                <a:effectLst/>
                <a:latin typeface="+mn-lt"/>
                <a:ea typeface="+mn-ea"/>
                <a:cs typeface="+mn-cs"/>
              </a:rPr>
              <a:t>vele vormen </a:t>
            </a:r>
            <a:r>
              <a:rPr lang="nl-NL" sz="1200" kern="1200" dirty="0">
                <a:solidFill>
                  <a:schemeClr val="tx1"/>
                </a:solidFill>
                <a:effectLst/>
                <a:latin typeface="+mn-lt"/>
                <a:ea typeface="+mn-ea"/>
                <a:cs typeface="+mn-cs"/>
              </a:rPr>
              <a:t>tot uiting komen. De </a:t>
            </a:r>
            <a:r>
              <a:rPr lang="nl-NL" sz="1200" kern="1200" dirty="0" err="1">
                <a:solidFill>
                  <a:schemeClr val="tx1"/>
                </a:solidFill>
                <a:effectLst/>
                <a:latin typeface="+mn-lt"/>
                <a:ea typeface="+mn-ea"/>
                <a:cs typeface="+mn-cs"/>
              </a:rPr>
              <a:t>patienten</a:t>
            </a:r>
            <a:r>
              <a:rPr lang="nl-NL" sz="1200" kern="1200" dirty="0">
                <a:solidFill>
                  <a:schemeClr val="tx1"/>
                </a:solidFill>
                <a:effectLst/>
                <a:latin typeface="+mn-lt"/>
                <a:ea typeface="+mn-ea"/>
                <a:cs typeface="+mn-cs"/>
              </a:rPr>
              <a:t> ervaren goede en slechte fases gedurende de dag, waarbij in de slechte fases </a:t>
            </a:r>
            <a:r>
              <a:rPr lang="nl-NL" sz="1200" kern="1200" dirty="0" err="1">
                <a:solidFill>
                  <a:schemeClr val="tx1"/>
                </a:solidFill>
                <a:effectLst/>
                <a:latin typeface="+mn-lt"/>
                <a:ea typeface="+mn-ea"/>
                <a:cs typeface="+mn-cs"/>
              </a:rPr>
              <a:t>freezes</a:t>
            </a:r>
            <a:r>
              <a:rPr lang="nl-NL" sz="1200" kern="1200" dirty="0">
                <a:solidFill>
                  <a:schemeClr val="tx1"/>
                </a:solidFill>
                <a:effectLst/>
                <a:latin typeface="+mn-lt"/>
                <a:ea typeface="+mn-ea"/>
                <a:cs typeface="+mn-cs"/>
              </a:rPr>
              <a:t> soms minuten lang kunnen duren of meerdere keren per minuut optreden.</a:t>
            </a:r>
          </a:p>
          <a:p>
            <a:pPr marL="0" marR="0" lvl="0" indent="0" algn="l" defTabSz="914400" rtl="0" eaLnBrk="1" fontAlgn="auto" latinLnBrk="0" hangingPunct="1">
              <a:lnSpc>
                <a:spcPct val="100000"/>
              </a:lnSpc>
              <a:spcBef>
                <a:spcPts val="0"/>
              </a:spcBef>
              <a:spcAft>
                <a:spcPts val="0"/>
              </a:spcAft>
              <a:buClrTx/>
              <a:buSzTx/>
              <a:buFontTx/>
              <a:buNone/>
              <a:tabLst/>
              <a:defRPr/>
            </a:pPr>
            <a:endParaRPr lang="nl-NL"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675AA72-36FC-7642-99FF-A83699D3F48C}" type="slidenum">
              <a:rPr lang="en-US" smtClean="0"/>
              <a:t>3</a:t>
            </a:fld>
            <a:endParaRPr lang="en-US"/>
          </a:p>
        </p:txBody>
      </p:sp>
    </p:spTree>
    <p:extLst>
      <p:ext uri="{BB962C8B-B14F-4D97-AF65-F5344CB8AC3E}">
        <p14:creationId xmlns:p14="http://schemas.microsoft.com/office/powerpoint/2010/main" val="10925580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nl-NL" dirty="0"/>
              <a:t>Medicatie, context en stadium van PD hebben invloed op op de staat van de PwP. Een dagelijkse uitdaging.</a:t>
            </a:r>
          </a:p>
        </p:txBody>
      </p:sp>
      <p:sp>
        <p:nvSpPr>
          <p:cNvPr id="4" name="Slide Number Placeholder 3"/>
          <p:cNvSpPr>
            <a:spLocks noGrp="1"/>
          </p:cNvSpPr>
          <p:nvPr>
            <p:ph type="sldNum" sz="quarter" idx="5"/>
          </p:nvPr>
        </p:nvSpPr>
        <p:spPr/>
        <p:txBody>
          <a:bodyPr/>
          <a:lstStyle/>
          <a:p>
            <a:fld id="{C6A5D369-7170-2646-96E0-10160B585C89}" type="slidenum">
              <a:rPr lang="en-GB" smtClean="0"/>
              <a:t>6</a:t>
            </a:fld>
            <a:endParaRPr lang="en-GB"/>
          </a:p>
        </p:txBody>
      </p:sp>
    </p:spTree>
    <p:extLst>
      <p:ext uri="{BB962C8B-B14F-4D97-AF65-F5344CB8AC3E}">
        <p14:creationId xmlns:p14="http://schemas.microsoft.com/office/powerpoint/2010/main" val="15868242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nl-NL" dirty="0"/>
          </a:p>
        </p:txBody>
      </p:sp>
      <p:sp>
        <p:nvSpPr>
          <p:cNvPr id="4" name="Slide Number Placeholder 3"/>
          <p:cNvSpPr>
            <a:spLocks noGrp="1"/>
          </p:cNvSpPr>
          <p:nvPr>
            <p:ph type="sldNum" sz="quarter" idx="5"/>
          </p:nvPr>
        </p:nvSpPr>
        <p:spPr/>
        <p:txBody>
          <a:bodyPr/>
          <a:lstStyle/>
          <a:p>
            <a:fld id="{C6A5D369-7170-2646-96E0-10160B585C89}" type="slidenum">
              <a:rPr lang="en-GB" smtClean="0"/>
              <a:t>7</a:t>
            </a:fld>
            <a:endParaRPr lang="en-GB"/>
          </a:p>
        </p:txBody>
      </p:sp>
    </p:spTree>
    <p:extLst>
      <p:ext uri="{BB962C8B-B14F-4D97-AF65-F5344CB8AC3E}">
        <p14:creationId xmlns:p14="http://schemas.microsoft.com/office/powerpoint/2010/main" val="12045089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nl-NL" dirty="0"/>
          </a:p>
        </p:txBody>
      </p:sp>
      <p:sp>
        <p:nvSpPr>
          <p:cNvPr id="4" name="Slide Number Placeholder 3"/>
          <p:cNvSpPr>
            <a:spLocks noGrp="1"/>
          </p:cNvSpPr>
          <p:nvPr>
            <p:ph type="sldNum" sz="quarter" idx="5"/>
          </p:nvPr>
        </p:nvSpPr>
        <p:spPr/>
        <p:txBody>
          <a:bodyPr/>
          <a:lstStyle/>
          <a:p>
            <a:fld id="{C6A5D369-7170-2646-96E0-10160B585C89}" type="slidenum">
              <a:rPr lang="en-GB" smtClean="0"/>
              <a:t>11</a:t>
            </a:fld>
            <a:endParaRPr lang="en-GB"/>
          </a:p>
        </p:txBody>
      </p:sp>
    </p:spTree>
    <p:extLst>
      <p:ext uri="{BB962C8B-B14F-4D97-AF65-F5344CB8AC3E}">
        <p14:creationId xmlns:p14="http://schemas.microsoft.com/office/powerpoint/2010/main" val="9726666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0" indent="0">
              <a:buNone/>
            </a:pPr>
            <a:r>
              <a:rPr lang="nl-NL" sz="1200" dirty="0"/>
              <a:t>Een wetenschappelijk bewezen methode om een freeze te doorbreken is cueing. Het aanbieden van een externe prikkel waar de patiënt zich op kan focussen, zodat een ander hersengebied geactiveerd wordt en de patiënt weer in beweging kan komen. </a:t>
            </a:r>
          </a:p>
          <a:p>
            <a:pPr marL="0" indent="0">
              <a:buNone/>
            </a:pPr>
            <a:endParaRPr lang="nl-NL" sz="1200" dirty="0"/>
          </a:p>
          <a:p>
            <a:pPr marL="0" indent="0">
              <a:buNone/>
            </a:pPr>
            <a:r>
              <a:rPr lang="nl-NL" sz="1200" kern="1200" dirty="0">
                <a:solidFill>
                  <a:schemeClr val="tx1"/>
                </a:solidFill>
                <a:effectLst/>
                <a:latin typeface="+mn-lt"/>
                <a:ea typeface="+mn-ea"/>
                <a:cs typeface="+mn-cs"/>
              </a:rPr>
              <a:t>[*] </a:t>
            </a:r>
            <a:r>
              <a:rPr lang="nl-NL" sz="1200" dirty="0"/>
              <a:t>Er zijn 3 type cues: </a:t>
            </a:r>
            <a:r>
              <a:rPr lang="nl-NL" sz="1200" kern="1200" dirty="0">
                <a:solidFill>
                  <a:schemeClr val="tx1"/>
                </a:solidFill>
                <a:effectLst/>
                <a:latin typeface="+mn-lt"/>
                <a:ea typeface="+mn-ea"/>
                <a:cs typeface="+mn-cs"/>
              </a:rPr>
              <a:t>[*]</a:t>
            </a:r>
            <a:r>
              <a:rPr lang="nl-NL" sz="1200" dirty="0"/>
              <a:t> auditief (geluid – muziek), </a:t>
            </a:r>
            <a:r>
              <a:rPr lang="nl-NL" sz="1200" kern="1200" dirty="0">
                <a:solidFill>
                  <a:schemeClr val="tx1"/>
                </a:solidFill>
                <a:effectLst/>
                <a:latin typeface="+mn-lt"/>
                <a:ea typeface="+mn-ea"/>
                <a:cs typeface="+mn-cs"/>
              </a:rPr>
              <a:t>[*] </a:t>
            </a:r>
            <a:r>
              <a:rPr lang="nl-NL" sz="1200" dirty="0"/>
              <a:t>Visueel (laser of streep) of </a:t>
            </a:r>
            <a:r>
              <a:rPr lang="nl-NL" sz="1200" kern="1200" dirty="0">
                <a:solidFill>
                  <a:schemeClr val="tx1"/>
                </a:solidFill>
                <a:effectLst/>
                <a:latin typeface="+mn-lt"/>
                <a:ea typeface="+mn-ea"/>
                <a:cs typeface="+mn-cs"/>
              </a:rPr>
              <a:t>[*] </a:t>
            </a:r>
            <a:r>
              <a:rPr lang="nl-NL" sz="1200" dirty="0"/>
              <a:t>haptisch (trilling). </a:t>
            </a:r>
          </a:p>
          <a:p>
            <a:pPr marL="0" indent="0">
              <a:buNone/>
            </a:pPr>
            <a:endParaRPr lang="nl-NL" sz="1200" dirty="0"/>
          </a:p>
          <a:p>
            <a:pPr marL="0" indent="0">
              <a:buNone/>
            </a:pPr>
            <a:r>
              <a:rPr lang="nl-NL" sz="1200" kern="1200" dirty="0">
                <a:solidFill>
                  <a:schemeClr val="tx1"/>
                </a:solidFill>
                <a:effectLst/>
                <a:latin typeface="+mn-lt"/>
                <a:ea typeface="+mn-ea"/>
                <a:cs typeface="+mn-cs"/>
              </a:rPr>
              <a:t>[*] </a:t>
            </a:r>
            <a:r>
              <a:rPr lang="nl-NL" sz="1200" dirty="0"/>
              <a:t>Deze worden in twee vormen worden aangeboden: Continu of handmatig.</a:t>
            </a:r>
          </a:p>
          <a:p>
            <a:pPr marL="0" indent="0">
              <a:buNone/>
            </a:pPr>
            <a:endParaRPr lang="nl-NL" sz="1200" dirty="0"/>
          </a:p>
          <a:p>
            <a:pPr marL="0" indent="0">
              <a:buNone/>
            </a:pPr>
            <a:r>
              <a:rPr lang="nl-NL" sz="1200" kern="1200" dirty="0">
                <a:solidFill>
                  <a:schemeClr val="tx1"/>
                </a:solidFill>
                <a:effectLst/>
                <a:latin typeface="+mn-lt"/>
                <a:ea typeface="+mn-ea"/>
                <a:cs typeface="+mn-cs"/>
              </a:rPr>
              <a:t>[*] </a:t>
            </a:r>
            <a:r>
              <a:rPr lang="nl-NL" sz="1200" dirty="0"/>
              <a:t>Een continu signaal (metronoom) is er altijd, maar zorgt uiteindelijk voor gewenning waardoor het niet meer goed werkt. </a:t>
            </a:r>
            <a:r>
              <a:rPr lang="nl-NL" sz="1200" dirty="0" err="1"/>
              <a:t>Patient</a:t>
            </a:r>
            <a:r>
              <a:rPr lang="nl-NL" sz="1200" dirty="0"/>
              <a:t> en behandelaar moeten hierdoor steeds op zoek naar nieuwe cues, waar </a:t>
            </a:r>
            <a:r>
              <a:rPr lang="nl-NL" sz="1200" dirty="0" err="1"/>
              <a:t>patienten</a:t>
            </a:r>
            <a:r>
              <a:rPr lang="nl-NL" sz="1200" dirty="0"/>
              <a:t> ook weer mee moeten leren omgaan.</a:t>
            </a:r>
          </a:p>
          <a:p>
            <a:pPr marL="0" indent="0">
              <a:buNone/>
            </a:pPr>
            <a:endParaRPr lang="nl-NL" sz="1200" dirty="0"/>
          </a:p>
          <a:p>
            <a:pPr marL="0" indent="0">
              <a:buNone/>
            </a:pPr>
            <a:r>
              <a:rPr lang="nl-NL" sz="1200" kern="1200" dirty="0">
                <a:solidFill>
                  <a:schemeClr val="tx1"/>
                </a:solidFill>
                <a:effectLst/>
                <a:latin typeface="+mn-lt"/>
                <a:ea typeface="+mn-ea"/>
                <a:cs typeface="+mn-cs"/>
              </a:rPr>
              <a:t>[*] </a:t>
            </a:r>
            <a:r>
              <a:rPr lang="nl-NL" sz="1200" b="0" dirty="0"/>
              <a:t>Bij een handmatige cue treed </a:t>
            </a:r>
            <a:r>
              <a:rPr lang="nl-NL" sz="1200" dirty="0"/>
              <a:t>geen gewenning op, maar deze moet geactiveerd worden. </a:t>
            </a:r>
            <a:r>
              <a:rPr lang="nl-NL" sz="1200" dirty="0" err="1"/>
              <a:t>Patienten</a:t>
            </a:r>
            <a:r>
              <a:rPr lang="nl-NL" sz="1200" dirty="0"/>
              <a:t> zijn moeilijk in staat dit zelf te doen op het moment dat ze een freeze krijgen en zijn daarnaast ook altijd reactief (te laat). Vaak zie je dat de behandelaar of mantelzorger de cue activeert, maar dit brengt ook een last met zich mee. </a:t>
            </a:r>
          </a:p>
          <a:p>
            <a:endParaRPr lang="nl-NL" dirty="0"/>
          </a:p>
          <a:p>
            <a:r>
              <a:rPr lang="nl-NL" sz="1200" kern="1200" dirty="0">
                <a:solidFill>
                  <a:schemeClr val="tx1"/>
                </a:solidFill>
                <a:effectLst/>
                <a:latin typeface="+mn-lt"/>
                <a:ea typeface="+mn-ea"/>
                <a:cs typeface="+mn-cs"/>
              </a:rPr>
              <a:t>[*] Daardoor zijn ze deze vormen </a:t>
            </a:r>
            <a:r>
              <a:rPr lang="nl-NL" sz="1200" b="1" kern="1200" dirty="0">
                <a:solidFill>
                  <a:schemeClr val="tx1"/>
                </a:solidFill>
                <a:effectLst/>
                <a:latin typeface="+mn-lt"/>
                <a:ea typeface="+mn-ea"/>
                <a:cs typeface="+mn-cs"/>
              </a:rPr>
              <a:t>lastig</a:t>
            </a:r>
            <a:r>
              <a:rPr lang="nl-NL" sz="1200" kern="1200" dirty="0">
                <a:solidFill>
                  <a:schemeClr val="tx1"/>
                </a:solidFill>
                <a:effectLst/>
                <a:latin typeface="+mn-lt"/>
                <a:ea typeface="+mn-ea"/>
                <a:cs typeface="+mn-cs"/>
              </a:rPr>
              <a:t> toe te passen in het dagelijks leven.</a:t>
            </a:r>
            <a:endParaRPr lang="nl-NL" dirty="0"/>
          </a:p>
        </p:txBody>
      </p:sp>
      <p:sp>
        <p:nvSpPr>
          <p:cNvPr id="4" name="Tijdelijke aanduiding voor dianummer 3"/>
          <p:cNvSpPr>
            <a:spLocks noGrp="1"/>
          </p:cNvSpPr>
          <p:nvPr>
            <p:ph type="sldNum" sz="quarter" idx="5"/>
          </p:nvPr>
        </p:nvSpPr>
        <p:spPr/>
        <p:txBody>
          <a:bodyPr/>
          <a:lstStyle/>
          <a:p>
            <a:fld id="{C6A5D369-7170-2646-96E0-10160B585C89}" type="slidenum">
              <a:rPr lang="en-GB" smtClean="0"/>
              <a:t>12</a:t>
            </a:fld>
            <a:endParaRPr lang="en-GB"/>
          </a:p>
        </p:txBody>
      </p:sp>
    </p:spTree>
    <p:extLst>
      <p:ext uri="{BB962C8B-B14F-4D97-AF65-F5344CB8AC3E}">
        <p14:creationId xmlns:p14="http://schemas.microsoft.com/office/powerpoint/2010/main" val="20930541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A5D369-7170-2646-96E0-10160B585C89}" type="slidenum">
              <a:rPr lang="en-GB" smtClean="0"/>
              <a:t>13</a:t>
            </a:fld>
            <a:endParaRPr lang="en-GB"/>
          </a:p>
        </p:txBody>
      </p:sp>
    </p:spTree>
    <p:extLst>
      <p:ext uri="{BB962C8B-B14F-4D97-AF65-F5344CB8AC3E}">
        <p14:creationId xmlns:p14="http://schemas.microsoft.com/office/powerpoint/2010/main" val="1559857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nl-NL" dirty="0"/>
          </a:p>
        </p:txBody>
      </p:sp>
      <p:sp>
        <p:nvSpPr>
          <p:cNvPr id="4" name="Slide Number Placeholder 3"/>
          <p:cNvSpPr>
            <a:spLocks noGrp="1"/>
          </p:cNvSpPr>
          <p:nvPr>
            <p:ph type="sldNum" sz="quarter" idx="5"/>
          </p:nvPr>
        </p:nvSpPr>
        <p:spPr/>
        <p:txBody>
          <a:bodyPr/>
          <a:lstStyle/>
          <a:p>
            <a:fld id="{C6A5D369-7170-2646-96E0-10160B585C89}" type="slidenum">
              <a:rPr lang="en-GB" smtClean="0"/>
              <a:t>14</a:t>
            </a:fld>
            <a:endParaRPr lang="en-GB"/>
          </a:p>
        </p:txBody>
      </p:sp>
    </p:spTree>
    <p:extLst>
      <p:ext uri="{BB962C8B-B14F-4D97-AF65-F5344CB8AC3E}">
        <p14:creationId xmlns:p14="http://schemas.microsoft.com/office/powerpoint/2010/main" val="30296758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nl-NL" dirty="0"/>
          </a:p>
        </p:txBody>
      </p:sp>
      <p:sp>
        <p:nvSpPr>
          <p:cNvPr id="4" name="Slide Number Placeholder 3"/>
          <p:cNvSpPr>
            <a:spLocks noGrp="1"/>
          </p:cNvSpPr>
          <p:nvPr>
            <p:ph type="sldNum" sz="quarter" idx="5"/>
          </p:nvPr>
        </p:nvSpPr>
        <p:spPr/>
        <p:txBody>
          <a:bodyPr/>
          <a:lstStyle/>
          <a:p>
            <a:fld id="{C6A5D369-7170-2646-96E0-10160B585C89}" type="slidenum">
              <a:rPr lang="en-GB" smtClean="0"/>
              <a:t>15</a:t>
            </a:fld>
            <a:endParaRPr lang="en-GB"/>
          </a:p>
        </p:txBody>
      </p:sp>
    </p:spTree>
    <p:extLst>
      <p:ext uri="{BB962C8B-B14F-4D97-AF65-F5344CB8AC3E}">
        <p14:creationId xmlns:p14="http://schemas.microsoft.com/office/powerpoint/2010/main" val="14559961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nl-NL" sz="1200" b="1"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675AA72-36FC-7642-99FF-A83699D3F48C}" type="slidenum">
              <a:rPr lang="en-US" smtClean="0"/>
              <a:t>16</a:t>
            </a:fld>
            <a:endParaRPr lang="en-US"/>
          </a:p>
        </p:txBody>
      </p:sp>
    </p:spTree>
    <p:extLst>
      <p:ext uri="{BB962C8B-B14F-4D97-AF65-F5344CB8AC3E}">
        <p14:creationId xmlns:p14="http://schemas.microsoft.com/office/powerpoint/2010/main" val="2966403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nl-NL" dirty="0"/>
          </a:p>
        </p:txBody>
      </p:sp>
      <p:sp>
        <p:nvSpPr>
          <p:cNvPr id="4" name="Slide Number Placeholder 3"/>
          <p:cNvSpPr>
            <a:spLocks noGrp="1"/>
          </p:cNvSpPr>
          <p:nvPr>
            <p:ph type="sldNum" sz="quarter" idx="5"/>
          </p:nvPr>
        </p:nvSpPr>
        <p:spPr/>
        <p:txBody>
          <a:bodyPr/>
          <a:lstStyle/>
          <a:p>
            <a:fld id="{C6A5D369-7170-2646-96E0-10160B585C89}" type="slidenum">
              <a:rPr lang="en-GB" smtClean="0"/>
              <a:t>17</a:t>
            </a:fld>
            <a:endParaRPr lang="en-GB"/>
          </a:p>
        </p:txBody>
      </p:sp>
    </p:spTree>
    <p:extLst>
      <p:ext uri="{BB962C8B-B14F-4D97-AF65-F5344CB8AC3E}">
        <p14:creationId xmlns:p14="http://schemas.microsoft.com/office/powerpoint/2010/main" val="33721330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nl-NL" dirty="0"/>
          </a:p>
        </p:txBody>
      </p:sp>
      <p:sp>
        <p:nvSpPr>
          <p:cNvPr id="4" name="Slide Number Placeholder 3"/>
          <p:cNvSpPr>
            <a:spLocks noGrp="1"/>
          </p:cNvSpPr>
          <p:nvPr>
            <p:ph type="sldNum" sz="quarter" idx="5"/>
          </p:nvPr>
        </p:nvSpPr>
        <p:spPr/>
        <p:txBody>
          <a:bodyPr/>
          <a:lstStyle/>
          <a:p>
            <a:fld id="{C6A5D369-7170-2646-96E0-10160B585C89}" type="slidenum">
              <a:rPr lang="en-GB" smtClean="0"/>
              <a:t>18</a:t>
            </a:fld>
            <a:endParaRPr lang="en-GB"/>
          </a:p>
        </p:txBody>
      </p:sp>
    </p:spTree>
    <p:extLst>
      <p:ext uri="{BB962C8B-B14F-4D97-AF65-F5344CB8AC3E}">
        <p14:creationId xmlns:p14="http://schemas.microsoft.com/office/powerpoint/2010/main" val="7452820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A5D369-7170-2646-96E0-10160B585C89}" type="slidenum">
              <a:rPr lang="en-GB" smtClean="0"/>
              <a:t>19</a:t>
            </a:fld>
            <a:endParaRPr lang="en-GB"/>
          </a:p>
        </p:txBody>
      </p:sp>
    </p:spTree>
    <p:extLst>
      <p:ext uri="{BB962C8B-B14F-4D97-AF65-F5344CB8AC3E}">
        <p14:creationId xmlns:p14="http://schemas.microsoft.com/office/powerpoint/2010/main" val="121984481"/>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 Id="rId5" Type="http://schemas.microsoft.com/office/2007/relationships/hdphoto" Target="../media/hdphoto2.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over">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EFE50E7C-E591-4D4E-8250-B8537D1977E2}"/>
              </a:ext>
            </a:extLst>
          </p:cNvPr>
          <p:cNvSpPr/>
          <p:nvPr userDrawn="1"/>
        </p:nvSpPr>
        <p:spPr>
          <a:xfrm>
            <a:off x="0" y="0"/>
            <a:ext cx="12192000" cy="6858000"/>
          </a:xfrm>
          <a:prstGeom prst="rect">
            <a:avLst/>
          </a:prstGeom>
          <a:solidFill>
            <a:srgbClr val="33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70C0"/>
              </a:solidFill>
            </a:endParaRPr>
          </a:p>
        </p:txBody>
      </p:sp>
      <p:pic>
        <p:nvPicPr>
          <p:cNvPr id="5" name="Picture 4">
            <a:extLst>
              <a:ext uri="{FF2B5EF4-FFF2-40B4-BE49-F238E27FC236}">
                <a16:creationId xmlns:a16="http://schemas.microsoft.com/office/drawing/2014/main" id="{683C5FFB-08EC-F54E-BE86-5AE77ADED661}"/>
              </a:ext>
            </a:extLst>
          </p:cNvPr>
          <p:cNvPicPr>
            <a:picLocks noChangeAspect="1"/>
          </p:cNvPicPr>
          <p:nvPr userDrawn="1"/>
        </p:nvPicPr>
        <p:blipFill rotWithShape="1">
          <a:blip r:embed="rId2" cstate="screen">
            <a:duotone>
              <a:schemeClr val="bg2">
                <a:shade val="45000"/>
                <a:satMod val="135000"/>
              </a:schemeClr>
              <a:prstClr val="white"/>
            </a:duotone>
            <a:alphaModFix amt="70000"/>
            <a:extLst>
              <a:ext uri="{BEBA8EAE-BF5A-486C-A8C5-ECC9F3942E4B}">
                <a14:imgProps xmlns:a14="http://schemas.microsoft.com/office/drawing/2010/main">
                  <a14:imgLayer r:embed="rId3">
                    <a14:imgEffect>
                      <a14:colorTemperature colorTemp="4700"/>
                    </a14:imgEffect>
                  </a14:imgLayer>
                </a14:imgProps>
              </a:ext>
              <a:ext uri="{28A0092B-C50C-407E-A947-70E740481C1C}">
                <a14:useLocalDpi xmlns:a14="http://schemas.microsoft.com/office/drawing/2010/main"/>
              </a:ext>
            </a:extLst>
          </a:blip>
          <a:srcRect/>
          <a:stretch/>
        </p:blipFill>
        <p:spPr>
          <a:xfrm>
            <a:off x="2422" y="0"/>
            <a:ext cx="12189578" cy="6858000"/>
          </a:xfrm>
          <a:prstGeom prst="rect">
            <a:avLst/>
          </a:prstGeom>
        </p:spPr>
      </p:pic>
      <p:sp>
        <p:nvSpPr>
          <p:cNvPr id="2" name="Title 1">
            <a:extLst>
              <a:ext uri="{FF2B5EF4-FFF2-40B4-BE49-F238E27FC236}">
                <a16:creationId xmlns:a16="http://schemas.microsoft.com/office/drawing/2014/main" id="{E922687B-D4C1-1D4B-B1F6-C9B19EEE57D6}"/>
              </a:ext>
            </a:extLst>
          </p:cNvPr>
          <p:cNvSpPr>
            <a:spLocks noGrp="1"/>
          </p:cNvSpPr>
          <p:nvPr>
            <p:ph type="ctrTitle"/>
          </p:nvPr>
        </p:nvSpPr>
        <p:spPr>
          <a:xfrm>
            <a:off x="536027" y="536028"/>
            <a:ext cx="11119946" cy="2334502"/>
          </a:xfrm>
        </p:spPr>
        <p:txBody>
          <a:bodyPr anchor="b"/>
          <a:lstStyle>
            <a:lvl1pPr algn="ctr">
              <a:defRPr sz="6000">
                <a:solidFill>
                  <a:schemeClr val="bg1"/>
                </a:solidFill>
              </a:defRPr>
            </a:lvl1pPr>
          </a:lstStyle>
          <a:p>
            <a:r>
              <a:rPr lang="en-GB" dirty="0"/>
              <a:t>Click to edit Master title style</a:t>
            </a:r>
          </a:p>
        </p:txBody>
      </p:sp>
      <p:sp>
        <p:nvSpPr>
          <p:cNvPr id="3" name="Subtitle 2">
            <a:extLst>
              <a:ext uri="{FF2B5EF4-FFF2-40B4-BE49-F238E27FC236}">
                <a16:creationId xmlns:a16="http://schemas.microsoft.com/office/drawing/2014/main" id="{EE86C210-82E5-0948-B1D5-1718D7211A81}"/>
              </a:ext>
            </a:extLst>
          </p:cNvPr>
          <p:cNvSpPr>
            <a:spLocks noGrp="1"/>
          </p:cNvSpPr>
          <p:nvPr>
            <p:ph type="subTitle" idx="1"/>
          </p:nvPr>
        </p:nvSpPr>
        <p:spPr>
          <a:xfrm>
            <a:off x="536028" y="3123721"/>
            <a:ext cx="11119945" cy="3197061"/>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grpSp>
        <p:nvGrpSpPr>
          <p:cNvPr id="28" name="Grid" hidden="1">
            <a:extLst>
              <a:ext uri="{FF2B5EF4-FFF2-40B4-BE49-F238E27FC236}">
                <a16:creationId xmlns:a16="http://schemas.microsoft.com/office/drawing/2014/main" id="{E4F9C1DC-B470-F749-AD47-90EEB0EC34D6}"/>
              </a:ext>
            </a:extLst>
          </p:cNvPr>
          <p:cNvGrpSpPr/>
          <p:nvPr userDrawn="1"/>
        </p:nvGrpSpPr>
        <p:grpSpPr>
          <a:xfrm>
            <a:off x="0" y="0"/>
            <a:ext cx="12192000" cy="6858001"/>
            <a:chOff x="0" y="0"/>
            <a:chExt cx="12192000" cy="6858001"/>
          </a:xfrm>
        </p:grpSpPr>
        <p:sp>
          <p:nvSpPr>
            <p:cNvPr id="29" name="Rectangle 28">
              <a:extLst>
                <a:ext uri="{FF2B5EF4-FFF2-40B4-BE49-F238E27FC236}">
                  <a16:creationId xmlns:a16="http://schemas.microsoft.com/office/drawing/2014/main" id="{7F6B5CB3-D249-574F-8088-4F0890F5ED5C}"/>
                </a:ext>
              </a:extLst>
            </p:cNvPr>
            <p:cNvSpPr/>
            <p:nvPr userDrawn="1"/>
          </p:nvSpPr>
          <p:spPr>
            <a:xfrm>
              <a:off x="0"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a:extLst>
                <a:ext uri="{FF2B5EF4-FFF2-40B4-BE49-F238E27FC236}">
                  <a16:creationId xmlns:a16="http://schemas.microsoft.com/office/drawing/2014/main" id="{8CA9AD40-F8EA-0D4E-A177-15AF9E2EB44A}"/>
                </a:ext>
              </a:extLst>
            </p:cNvPr>
            <p:cNvSpPr/>
            <p:nvPr userDrawn="1"/>
          </p:nvSpPr>
          <p:spPr>
            <a:xfrm>
              <a:off x="11655972"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ectangle 30">
              <a:extLst>
                <a:ext uri="{FF2B5EF4-FFF2-40B4-BE49-F238E27FC236}">
                  <a16:creationId xmlns:a16="http://schemas.microsoft.com/office/drawing/2014/main" id="{1E591FE0-B373-234C-9C49-1D14A4DC0E71}"/>
                </a:ext>
              </a:extLst>
            </p:cNvPr>
            <p:cNvSpPr/>
            <p:nvPr userDrawn="1"/>
          </p:nvSpPr>
          <p:spPr>
            <a:xfrm rot="5400000">
              <a:off x="5827986" y="-5827986"/>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le 31">
              <a:extLst>
                <a:ext uri="{FF2B5EF4-FFF2-40B4-BE49-F238E27FC236}">
                  <a16:creationId xmlns:a16="http://schemas.microsoft.com/office/drawing/2014/main" id="{B7BAE1FE-D077-C14A-A4C5-A411B5F70044}"/>
                </a:ext>
              </a:extLst>
            </p:cNvPr>
            <p:cNvSpPr/>
            <p:nvPr userDrawn="1"/>
          </p:nvSpPr>
          <p:spPr>
            <a:xfrm rot="5400000">
              <a:off x="5827986" y="493987"/>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ectangle 32">
              <a:extLst>
                <a:ext uri="{FF2B5EF4-FFF2-40B4-BE49-F238E27FC236}">
                  <a16:creationId xmlns:a16="http://schemas.microsoft.com/office/drawing/2014/main" id="{3ABCE709-AE81-6643-95B8-B39A13D7BC83}"/>
                </a:ext>
              </a:extLst>
            </p:cNvPr>
            <p:cNvSpPr/>
            <p:nvPr userDrawn="1"/>
          </p:nvSpPr>
          <p:spPr>
            <a:xfrm>
              <a:off x="1317841"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a:extLst>
                <a:ext uri="{FF2B5EF4-FFF2-40B4-BE49-F238E27FC236}">
                  <a16:creationId xmlns:a16="http://schemas.microsoft.com/office/drawing/2014/main" id="{F182885D-6231-2343-9E58-AFF1B59EFE4A}"/>
                </a:ext>
              </a:extLst>
            </p:cNvPr>
            <p:cNvSpPr/>
            <p:nvPr userDrawn="1"/>
          </p:nvSpPr>
          <p:spPr>
            <a:xfrm>
              <a:off x="2351654"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34">
              <a:extLst>
                <a:ext uri="{FF2B5EF4-FFF2-40B4-BE49-F238E27FC236}">
                  <a16:creationId xmlns:a16="http://schemas.microsoft.com/office/drawing/2014/main" id="{D13CCDD2-519A-4A4A-8884-5317DB840F9B}"/>
                </a:ext>
              </a:extLst>
            </p:cNvPr>
            <p:cNvSpPr/>
            <p:nvPr userDrawn="1"/>
          </p:nvSpPr>
          <p:spPr>
            <a:xfrm>
              <a:off x="3385467"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ectangle 35">
              <a:extLst>
                <a:ext uri="{FF2B5EF4-FFF2-40B4-BE49-F238E27FC236}">
                  <a16:creationId xmlns:a16="http://schemas.microsoft.com/office/drawing/2014/main" id="{2434FC68-9B7B-EC4C-81D9-FB8B476F608C}"/>
                </a:ext>
              </a:extLst>
            </p:cNvPr>
            <p:cNvSpPr/>
            <p:nvPr userDrawn="1"/>
          </p:nvSpPr>
          <p:spPr>
            <a:xfrm>
              <a:off x="4419280"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36">
              <a:extLst>
                <a:ext uri="{FF2B5EF4-FFF2-40B4-BE49-F238E27FC236}">
                  <a16:creationId xmlns:a16="http://schemas.microsoft.com/office/drawing/2014/main" id="{4ECD461C-B14B-2D42-855B-F4BAB6EA56BC}"/>
                </a:ext>
              </a:extLst>
            </p:cNvPr>
            <p:cNvSpPr/>
            <p:nvPr userDrawn="1"/>
          </p:nvSpPr>
          <p:spPr>
            <a:xfrm>
              <a:off x="5453093"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angle 37">
              <a:extLst>
                <a:ext uri="{FF2B5EF4-FFF2-40B4-BE49-F238E27FC236}">
                  <a16:creationId xmlns:a16="http://schemas.microsoft.com/office/drawing/2014/main" id="{1ACFE9C1-85DE-0942-85C9-9E7D62A7CFAB}"/>
                </a:ext>
              </a:extLst>
            </p:cNvPr>
            <p:cNvSpPr/>
            <p:nvPr userDrawn="1"/>
          </p:nvSpPr>
          <p:spPr>
            <a:xfrm>
              <a:off x="6486906"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Rectangle 38">
              <a:extLst>
                <a:ext uri="{FF2B5EF4-FFF2-40B4-BE49-F238E27FC236}">
                  <a16:creationId xmlns:a16="http://schemas.microsoft.com/office/drawing/2014/main" id="{4DE63ECC-9471-1A4F-B8FD-C12688F3249F}"/>
                </a:ext>
              </a:extLst>
            </p:cNvPr>
            <p:cNvSpPr/>
            <p:nvPr userDrawn="1"/>
          </p:nvSpPr>
          <p:spPr>
            <a:xfrm>
              <a:off x="7520719"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ectangle 39">
              <a:extLst>
                <a:ext uri="{FF2B5EF4-FFF2-40B4-BE49-F238E27FC236}">
                  <a16:creationId xmlns:a16="http://schemas.microsoft.com/office/drawing/2014/main" id="{070CDC90-0779-F044-AF30-B4EA6E586DC7}"/>
                </a:ext>
              </a:extLst>
            </p:cNvPr>
            <p:cNvSpPr/>
            <p:nvPr userDrawn="1"/>
          </p:nvSpPr>
          <p:spPr>
            <a:xfrm>
              <a:off x="9588345"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Rectangle 40">
              <a:extLst>
                <a:ext uri="{FF2B5EF4-FFF2-40B4-BE49-F238E27FC236}">
                  <a16:creationId xmlns:a16="http://schemas.microsoft.com/office/drawing/2014/main" id="{C664EF0F-9ED2-104B-89D4-6A505F749DC5}"/>
                </a:ext>
              </a:extLst>
            </p:cNvPr>
            <p:cNvSpPr/>
            <p:nvPr userDrawn="1"/>
          </p:nvSpPr>
          <p:spPr>
            <a:xfrm>
              <a:off x="8554532"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41">
              <a:extLst>
                <a:ext uri="{FF2B5EF4-FFF2-40B4-BE49-F238E27FC236}">
                  <a16:creationId xmlns:a16="http://schemas.microsoft.com/office/drawing/2014/main" id="{AA6F2D18-F00A-E24A-9DB0-3B2687B8D2C0}"/>
                </a:ext>
              </a:extLst>
            </p:cNvPr>
            <p:cNvSpPr/>
            <p:nvPr userDrawn="1"/>
          </p:nvSpPr>
          <p:spPr>
            <a:xfrm>
              <a:off x="10622158"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a:extLst>
                <a:ext uri="{FF2B5EF4-FFF2-40B4-BE49-F238E27FC236}">
                  <a16:creationId xmlns:a16="http://schemas.microsoft.com/office/drawing/2014/main" id="{DE6C03A6-1400-244E-8B1C-B36AB6732D5E}"/>
                </a:ext>
              </a:extLst>
            </p:cNvPr>
            <p:cNvSpPr/>
            <p:nvPr userDrawn="1"/>
          </p:nvSpPr>
          <p:spPr>
            <a:xfrm rot="5400000">
              <a:off x="5970001" y="-4287381"/>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43">
              <a:extLst>
                <a:ext uri="{FF2B5EF4-FFF2-40B4-BE49-F238E27FC236}">
                  <a16:creationId xmlns:a16="http://schemas.microsoft.com/office/drawing/2014/main" id="{10DD29C4-F715-D54F-A364-BB4209241016}"/>
                </a:ext>
              </a:extLst>
            </p:cNvPr>
            <p:cNvSpPr/>
            <p:nvPr userDrawn="1"/>
          </p:nvSpPr>
          <p:spPr>
            <a:xfrm rot="5400000">
              <a:off x="5969999" y="-3424817"/>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A11D9F81-F029-5840-8D3B-45977CF5A4F3}"/>
                </a:ext>
              </a:extLst>
            </p:cNvPr>
            <p:cNvSpPr/>
            <p:nvPr userDrawn="1"/>
          </p:nvSpPr>
          <p:spPr>
            <a:xfrm rot="5400000">
              <a:off x="5969997" y="-2562253"/>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9C7A54F4-6320-5C4D-9C9D-A031C76765D0}"/>
                </a:ext>
              </a:extLst>
            </p:cNvPr>
            <p:cNvSpPr/>
            <p:nvPr userDrawn="1"/>
          </p:nvSpPr>
          <p:spPr>
            <a:xfrm rot="5400000">
              <a:off x="5969995" y="-169968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5F7FDF9B-C02F-694F-9806-8D0D6D4AA93C}"/>
                </a:ext>
              </a:extLst>
            </p:cNvPr>
            <p:cNvSpPr/>
            <p:nvPr userDrawn="1"/>
          </p:nvSpPr>
          <p:spPr>
            <a:xfrm rot="5400000">
              <a:off x="5969993" y="-837125"/>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B068F2DE-DDFB-2A47-990E-C473DE066959}"/>
                </a:ext>
              </a:extLst>
            </p:cNvPr>
            <p:cNvSpPr/>
            <p:nvPr userDrawn="1"/>
          </p:nvSpPr>
          <p:spPr>
            <a:xfrm rot="5400000">
              <a:off x="5969993" y="2543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 name="Footer Placeholder 4">
            <a:extLst>
              <a:ext uri="{FF2B5EF4-FFF2-40B4-BE49-F238E27FC236}">
                <a16:creationId xmlns:a16="http://schemas.microsoft.com/office/drawing/2014/main" id="{A18E3D6C-9650-AD35-C0AA-DD3225B85A82}"/>
              </a:ext>
            </a:extLst>
          </p:cNvPr>
          <p:cNvSpPr>
            <a:spLocks noGrp="1"/>
          </p:cNvSpPr>
          <p:nvPr>
            <p:ph type="ftr" sz="quarter" idx="3"/>
          </p:nvPr>
        </p:nvSpPr>
        <p:spPr>
          <a:xfrm>
            <a:off x="1" y="6604810"/>
            <a:ext cx="12189576" cy="252000"/>
          </a:xfrm>
          <a:prstGeom prst="rect">
            <a:avLst/>
          </a:prstGeom>
        </p:spPr>
        <p:txBody>
          <a:bodyPr vert="horz" lIns="91440" tIns="45720" rIns="91440" bIns="45720" rtlCol="0" anchor="ctr"/>
          <a:lstStyle>
            <a:lvl1pPr algn="ctr">
              <a:defRPr sz="1100" b="0" i="0">
                <a:solidFill>
                  <a:schemeClr val="bg1"/>
                </a:solidFill>
                <a:latin typeface="Roboto Thin" pitchFamily="2" charset="0"/>
                <a:ea typeface="Roboto Thin" pitchFamily="2" charset="0"/>
              </a:defRPr>
            </a:lvl1pPr>
          </a:lstStyle>
          <a:p>
            <a:r>
              <a:rPr lang="en-GB"/>
              <a:t>Confidential and Proprietary. Copyright (c) by Cue2Walk International. All Rights Reserved.</a:t>
            </a:r>
            <a:endParaRPr lang="en-GB" dirty="0"/>
          </a:p>
        </p:txBody>
      </p:sp>
      <p:pic>
        <p:nvPicPr>
          <p:cNvPr id="7" name="Picture 6">
            <a:extLst>
              <a:ext uri="{FF2B5EF4-FFF2-40B4-BE49-F238E27FC236}">
                <a16:creationId xmlns:a16="http://schemas.microsoft.com/office/drawing/2014/main" id="{A5A964BF-B370-92BC-EF49-6C31CF554069}"/>
              </a:ext>
            </a:extLst>
          </p:cNvPr>
          <p:cNvPicPr>
            <a:picLocks noChangeAspect="1"/>
          </p:cNvPicPr>
          <p:nvPr userDrawn="1"/>
        </p:nvPicPr>
        <p:blipFill>
          <a:blip r:embed="rId4" cstate="screen">
            <a:duotone>
              <a:prstClr val="black"/>
              <a:srgbClr val="FFFFFF">
                <a:tint val="45000"/>
                <a:satMod val="400000"/>
              </a:srgbClr>
            </a:duotone>
            <a:alphaModFix/>
            <a:extLst>
              <a:ext uri="{BEBA8EAE-BF5A-486C-A8C5-ECC9F3942E4B}">
                <a14:imgProps xmlns:a14="http://schemas.microsoft.com/office/drawing/2010/main">
                  <a14:imgLayer r:embed="rId5">
                    <a14:imgEffect>
                      <a14:colorTemperature colorTemp="1500"/>
                    </a14:imgEffect>
                    <a14:imgEffect>
                      <a14:saturation sat="400000"/>
                    </a14:imgEffect>
                    <a14:imgEffect>
                      <a14:brightnessContrast bright="100000"/>
                    </a14:imgEffect>
                  </a14:imgLayer>
                </a14:imgProps>
              </a:ext>
              <a:ext uri="{28A0092B-C50C-407E-A947-70E740481C1C}">
                <a14:useLocalDpi xmlns:a14="http://schemas.microsoft.com/office/drawing/2010/main"/>
              </a:ext>
            </a:extLst>
          </a:blip>
          <a:stretch>
            <a:fillRect/>
          </a:stretch>
        </p:blipFill>
        <p:spPr>
          <a:xfrm>
            <a:off x="-7" y="5947547"/>
            <a:ext cx="12192000" cy="733777"/>
          </a:xfrm>
          <a:prstGeom prst="rect">
            <a:avLst/>
          </a:prstGeom>
        </p:spPr>
      </p:pic>
    </p:spTree>
    <p:extLst>
      <p:ext uri="{BB962C8B-B14F-4D97-AF65-F5344CB8AC3E}">
        <p14:creationId xmlns:p14="http://schemas.microsoft.com/office/powerpoint/2010/main" val="111274487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hapter Blu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EC412D1-5D9E-C84A-BBA6-B27294564885}"/>
              </a:ext>
            </a:extLst>
          </p:cNvPr>
          <p:cNvSpPr/>
          <p:nvPr userDrawn="1"/>
        </p:nvSpPr>
        <p:spPr>
          <a:xfrm>
            <a:off x="0" y="0"/>
            <a:ext cx="12192000" cy="6858000"/>
          </a:xfrm>
          <a:prstGeom prst="rect">
            <a:avLst/>
          </a:prstGeom>
          <a:solidFill>
            <a:srgbClr val="33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70C0"/>
              </a:solidFill>
            </a:endParaRPr>
          </a:p>
        </p:txBody>
      </p:sp>
      <p:grpSp>
        <p:nvGrpSpPr>
          <p:cNvPr id="26" name="Grid" hidden="1">
            <a:extLst>
              <a:ext uri="{FF2B5EF4-FFF2-40B4-BE49-F238E27FC236}">
                <a16:creationId xmlns:a16="http://schemas.microsoft.com/office/drawing/2014/main" id="{2095F92F-9CC5-7949-98D4-2EDB40BC3D4A}"/>
              </a:ext>
            </a:extLst>
          </p:cNvPr>
          <p:cNvGrpSpPr/>
          <p:nvPr userDrawn="1"/>
        </p:nvGrpSpPr>
        <p:grpSpPr>
          <a:xfrm>
            <a:off x="0" y="0"/>
            <a:ext cx="12192000" cy="6858001"/>
            <a:chOff x="0" y="0"/>
            <a:chExt cx="12192000" cy="6858001"/>
          </a:xfrm>
        </p:grpSpPr>
        <p:sp>
          <p:nvSpPr>
            <p:cNvPr id="27" name="Rectangle 26">
              <a:extLst>
                <a:ext uri="{FF2B5EF4-FFF2-40B4-BE49-F238E27FC236}">
                  <a16:creationId xmlns:a16="http://schemas.microsoft.com/office/drawing/2014/main" id="{CC781C0D-D6D3-FF4E-8861-332DC926FC21}"/>
                </a:ext>
              </a:extLst>
            </p:cNvPr>
            <p:cNvSpPr/>
            <p:nvPr userDrawn="1"/>
          </p:nvSpPr>
          <p:spPr>
            <a:xfrm>
              <a:off x="0"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505A4003-7DF4-1446-9469-CE4A0A93BF12}"/>
                </a:ext>
              </a:extLst>
            </p:cNvPr>
            <p:cNvSpPr/>
            <p:nvPr userDrawn="1"/>
          </p:nvSpPr>
          <p:spPr>
            <a:xfrm>
              <a:off x="11655972"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8A2C9E9E-4894-2048-ADC6-1F0DB4C81330}"/>
                </a:ext>
              </a:extLst>
            </p:cNvPr>
            <p:cNvSpPr/>
            <p:nvPr userDrawn="1"/>
          </p:nvSpPr>
          <p:spPr>
            <a:xfrm rot="5400000">
              <a:off x="5827986" y="-5827986"/>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a:extLst>
                <a:ext uri="{FF2B5EF4-FFF2-40B4-BE49-F238E27FC236}">
                  <a16:creationId xmlns:a16="http://schemas.microsoft.com/office/drawing/2014/main" id="{3FE58E3A-E4CF-6D43-B104-C1B666588389}"/>
                </a:ext>
              </a:extLst>
            </p:cNvPr>
            <p:cNvSpPr/>
            <p:nvPr userDrawn="1"/>
          </p:nvSpPr>
          <p:spPr>
            <a:xfrm rot="5400000">
              <a:off x="5827986" y="493987"/>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ectangle 30">
              <a:extLst>
                <a:ext uri="{FF2B5EF4-FFF2-40B4-BE49-F238E27FC236}">
                  <a16:creationId xmlns:a16="http://schemas.microsoft.com/office/drawing/2014/main" id="{D8A2D4A5-21DE-9F46-A4DE-234D5736F010}"/>
                </a:ext>
              </a:extLst>
            </p:cNvPr>
            <p:cNvSpPr/>
            <p:nvPr userDrawn="1"/>
          </p:nvSpPr>
          <p:spPr>
            <a:xfrm>
              <a:off x="1317841"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le 31">
              <a:extLst>
                <a:ext uri="{FF2B5EF4-FFF2-40B4-BE49-F238E27FC236}">
                  <a16:creationId xmlns:a16="http://schemas.microsoft.com/office/drawing/2014/main" id="{CE72FEAD-E17B-FF42-A2B4-6C176C016D3D}"/>
                </a:ext>
              </a:extLst>
            </p:cNvPr>
            <p:cNvSpPr/>
            <p:nvPr userDrawn="1"/>
          </p:nvSpPr>
          <p:spPr>
            <a:xfrm>
              <a:off x="2351654"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ectangle 32">
              <a:extLst>
                <a:ext uri="{FF2B5EF4-FFF2-40B4-BE49-F238E27FC236}">
                  <a16:creationId xmlns:a16="http://schemas.microsoft.com/office/drawing/2014/main" id="{B3316CCF-9058-6A45-B411-2235D95C8E9F}"/>
                </a:ext>
              </a:extLst>
            </p:cNvPr>
            <p:cNvSpPr/>
            <p:nvPr userDrawn="1"/>
          </p:nvSpPr>
          <p:spPr>
            <a:xfrm>
              <a:off x="3385467"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a:extLst>
                <a:ext uri="{FF2B5EF4-FFF2-40B4-BE49-F238E27FC236}">
                  <a16:creationId xmlns:a16="http://schemas.microsoft.com/office/drawing/2014/main" id="{AEADE1FE-FEA0-DD40-B826-B8C3870A3225}"/>
                </a:ext>
              </a:extLst>
            </p:cNvPr>
            <p:cNvSpPr/>
            <p:nvPr userDrawn="1"/>
          </p:nvSpPr>
          <p:spPr>
            <a:xfrm>
              <a:off x="4419280"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34">
              <a:extLst>
                <a:ext uri="{FF2B5EF4-FFF2-40B4-BE49-F238E27FC236}">
                  <a16:creationId xmlns:a16="http://schemas.microsoft.com/office/drawing/2014/main" id="{188F707E-D861-1F4B-BB38-E3DA42D26EF5}"/>
                </a:ext>
              </a:extLst>
            </p:cNvPr>
            <p:cNvSpPr/>
            <p:nvPr userDrawn="1"/>
          </p:nvSpPr>
          <p:spPr>
            <a:xfrm>
              <a:off x="5453093"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ectangle 35">
              <a:extLst>
                <a:ext uri="{FF2B5EF4-FFF2-40B4-BE49-F238E27FC236}">
                  <a16:creationId xmlns:a16="http://schemas.microsoft.com/office/drawing/2014/main" id="{802C6FBD-51D8-584B-AF72-1B855400E6FF}"/>
                </a:ext>
              </a:extLst>
            </p:cNvPr>
            <p:cNvSpPr/>
            <p:nvPr userDrawn="1"/>
          </p:nvSpPr>
          <p:spPr>
            <a:xfrm>
              <a:off x="6486906"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36">
              <a:extLst>
                <a:ext uri="{FF2B5EF4-FFF2-40B4-BE49-F238E27FC236}">
                  <a16:creationId xmlns:a16="http://schemas.microsoft.com/office/drawing/2014/main" id="{738FF4BE-536B-024A-8FCF-79C731BDA450}"/>
                </a:ext>
              </a:extLst>
            </p:cNvPr>
            <p:cNvSpPr/>
            <p:nvPr userDrawn="1"/>
          </p:nvSpPr>
          <p:spPr>
            <a:xfrm>
              <a:off x="7520719"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angle 37">
              <a:extLst>
                <a:ext uri="{FF2B5EF4-FFF2-40B4-BE49-F238E27FC236}">
                  <a16:creationId xmlns:a16="http://schemas.microsoft.com/office/drawing/2014/main" id="{C7895578-B276-EB4A-B5D5-6D8B3B15EF54}"/>
                </a:ext>
              </a:extLst>
            </p:cNvPr>
            <p:cNvSpPr/>
            <p:nvPr userDrawn="1"/>
          </p:nvSpPr>
          <p:spPr>
            <a:xfrm>
              <a:off x="9588345"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Rectangle 38">
              <a:extLst>
                <a:ext uri="{FF2B5EF4-FFF2-40B4-BE49-F238E27FC236}">
                  <a16:creationId xmlns:a16="http://schemas.microsoft.com/office/drawing/2014/main" id="{9B747E2E-A470-7147-A566-D6F907606AA6}"/>
                </a:ext>
              </a:extLst>
            </p:cNvPr>
            <p:cNvSpPr/>
            <p:nvPr userDrawn="1"/>
          </p:nvSpPr>
          <p:spPr>
            <a:xfrm>
              <a:off x="8554532"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ectangle 39">
              <a:extLst>
                <a:ext uri="{FF2B5EF4-FFF2-40B4-BE49-F238E27FC236}">
                  <a16:creationId xmlns:a16="http://schemas.microsoft.com/office/drawing/2014/main" id="{05D81CE9-7439-C64C-9088-ED6B7B35F2B7}"/>
                </a:ext>
              </a:extLst>
            </p:cNvPr>
            <p:cNvSpPr/>
            <p:nvPr userDrawn="1"/>
          </p:nvSpPr>
          <p:spPr>
            <a:xfrm>
              <a:off x="10622158"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Rectangle 40">
              <a:extLst>
                <a:ext uri="{FF2B5EF4-FFF2-40B4-BE49-F238E27FC236}">
                  <a16:creationId xmlns:a16="http://schemas.microsoft.com/office/drawing/2014/main" id="{4554D427-5B9A-FC4E-AED4-A86F4BAF957D}"/>
                </a:ext>
              </a:extLst>
            </p:cNvPr>
            <p:cNvSpPr/>
            <p:nvPr userDrawn="1"/>
          </p:nvSpPr>
          <p:spPr>
            <a:xfrm rot="5400000">
              <a:off x="5970001" y="-4287381"/>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41">
              <a:extLst>
                <a:ext uri="{FF2B5EF4-FFF2-40B4-BE49-F238E27FC236}">
                  <a16:creationId xmlns:a16="http://schemas.microsoft.com/office/drawing/2014/main" id="{82168E59-F3EA-FA45-A6F1-B8F3960DDD22}"/>
                </a:ext>
              </a:extLst>
            </p:cNvPr>
            <p:cNvSpPr/>
            <p:nvPr userDrawn="1"/>
          </p:nvSpPr>
          <p:spPr>
            <a:xfrm rot="5400000">
              <a:off x="5969999" y="-3424817"/>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a:extLst>
                <a:ext uri="{FF2B5EF4-FFF2-40B4-BE49-F238E27FC236}">
                  <a16:creationId xmlns:a16="http://schemas.microsoft.com/office/drawing/2014/main" id="{567081A2-055B-7040-A281-3B21AEB9CE25}"/>
                </a:ext>
              </a:extLst>
            </p:cNvPr>
            <p:cNvSpPr/>
            <p:nvPr userDrawn="1"/>
          </p:nvSpPr>
          <p:spPr>
            <a:xfrm rot="5400000">
              <a:off x="5969997" y="-2562253"/>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43">
              <a:extLst>
                <a:ext uri="{FF2B5EF4-FFF2-40B4-BE49-F238E27FC236}">
                  <a16:creationId xmlns:a16="http://schemas.microsoft.com/office/drawing/2014/main" id="{2CDA4549-BBA5-DE4E-946D-76571AEC4AF0}"/>
                </a:ext>
              </a:extLst>
            </p:cNvPr>
            <p:cNvSpPr/>
            <p:nvPr userDrawn="1"/>
          </p:nvSpPr>
          <p:spPr>
            <a:xfrm rot="5400000">
              <a:off x="5969995" y="-169968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D4CCB99A-2E3E-5E41-A26C-9116FFDAC7E9}"/>
                </a:ext>
              </a:extLst>
            </p:cNvPr>
            <p:cNvSpPr/>
            <p:nvPr userDrawn="1"/>
          </p:nvSpPr>
          <p:spPr>
            <a:xfrm rot="5400000">
              <a:off x="5969993" y="-837125"/>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FCC13BF5-2136-DC4C-A69A-51F338D3ED5C}"/>
                </a:ext>
              </a:extLst>
            </p:cNvPr>
            <p:cNvSpPr/>
            <p:nvPr userDrawn="1"/>
          </p:nvSpPr>
          <p:spPr>
            <a:xfrm rot="5400000">
              <a:off x="5969993" y="2543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itle 1">
            <a:extLst>
              <a:ext uri="{FF2B5EF4-FFF2-40B4-BE49-F238E27FC236}">
                <a16:creationId xmlns:a16="http://schemas.microsoft.com/office/drawing/2014/main" id="{E922687B-D4C1-1D4B-B1F6-C9B19EEE57D6}"/>
              </a:ext>
            </a:extLst>
          </p:cNvPr>
          <p:cNvSpPr>
            <a:spLocks noGrp="1"/>
          </p:cNvSpPr>
          <p:nvPr>
            <p:ph type="ctrTitle"/>
          </p:nvPr>
        </p:nvSpPr>
        <p:spPr>
          <a:xfrm>
            <a:off x="536020" y="538238"/>
            <a:ext cx="10086138" cy="1468707"/>
          </a:xfrm>
        </p:spPr>
        <p:txBody>
          <a:bodyPr anchor="b"/>
          <a:lstStyle>
            <a:lvl1pPr algn="l">
              <a:defRPr sz="6000">
                <a:solidFill>
                  <a:schemeClr val="bg1"/>
                </a:solidFill>
              </a:defRPr>
            </a:lvl1pPr>
          </a:lstStyle>
          <a:p>
            <a:r>
              <a:rPr lang="en-GB" dirty="0"/>
              <a:t>Click to edit Master title style</a:t>
            </a:r>
          </a:p>
        </p:txBody>
      </p:sp>
      <p:sp>
        <p:nvSpPr>
          <p:cNvPr id="3" name="Subtitle 2">
            <a:extLst>
              <a:ext uri="{FF2B5EF4-FFF2-40B4-BE49-F238E27FC236}">
                <a16:creationId xmlns:a16="http://schemas.microsoft.com/office/drawing/2014/main" id="{EE86C210-82E5-0948-B1D5-1718D7211A81}"/>
              </a:ext>
            </a:extLst>
          </p:cNvPr>
          <p:cNvSpPr>
            <a:spLocks noGrp="1"/>
          </p:cNvSpPr>
          <p:nvPr>
            <p:ph type="subTitle" idx="1"/>
          </p:nvPr>
        </p:nvSpPr>
        <p:spPr>
          <a:xfrm>
            <a:off x="536018" y="2261157"/>
            <a:ext cx="10086134" cy="4058605"/>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p>
        </p:txBody>
      </p:sp>
      <p:sp>
        <p:nvSpPr>
          <p:cNvPr id="5" name="Footer Placeholder 4">
            <a:extLst>
              <a:ext uri="{FF2B5EF4-FFF2-40B4-BE49-F238E27FC236}">
                <a16:creationId xmlns:a16="http://schemas.microsoft.com/office/drawing/2014/main" id="{3598620C-065B-5329-A661-3B38EB1D109B}"/>
              </a:ext>
            </a:extLst>
          </p:cNvPr>
          <p:cNvSpPr>
            <a:spLocks noGrp="1"/>
          </p:cNvSpPr>
          <p:nvPr>
            <p:ph type="ftr" sz="quarter" idx="3"/>
          </p:nvPr>
        </p:nvSpPr>
        <p:spPr>
          <a:xfrm>
            <a:off x="4291307" y="6592820"/>
            <a:ext cx="6330845" cy="252000"/>
          </a:xfrm>
          <a:prstGeom prst="rect">
            <a:avLst/>
          </a:prstGeom>
        </p:spPr>
        <p:txBody>
          <a:bodyPr vert="horz" lIns="91440" tIns="45720" rIns="91440" bIns="45720" rtlCol="0" anchor="ctr"/>
          <a:lstStyle>
            <a:lvl1pPr algn="r">
              <a:defRPr sz="1100" b="0" i="0">
                <a:solidFill>
                  <a:schemeClr val="bg1"/>
                </a:solidFill>
                <a:latin typeface="Roboto Thin" pitchFamily="2" charset="0"/>
                <a:ea typeface="Roboto Thin" pitchFamily="2" charset="0"/>
              </a:defRPr>
            </a:lvl1pPr>
          </a:lstStyle>
          <a:p>
            <a:r>
              <a:rPr lang="en-GB"/>
              <a:t>Confidential and Proprietary. Copyright (c) by Cue2Walk International. All Rights Reserved.</a:t>
            </a:r>
            <a:endParaRPr lang="en-GB" dirty="0"/>
          </a:p>
        </p:txBody>
      </p:sp>
    </p:spTree>
    <p:extLst>
      <p:ext uri="{BB962C8B-B14F-4D97-AF65-F5344CB8AC3E}">
        <p14:creationId xmlns:p14="http://schemas.microsoft.com/office/powerpoint/2010/main" val="4010498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ontent Blue Empty">
    <p:spTree>
      <p:nvGrpSpPr>
        <p:cNvPr id="1" name=""/>
        <p:cNvGrpSpPr/>
        <p:nvPr/>
      </p:nvGrpSpPr>
      <p:grpSpPr>
        <a:xfrm>
          <a:off x="0" y="0"/>
          <a:ext cx="0" cy="0"/>
          <a:chOff x="0" y="0"/>
          <a:chExt cx="0" cy="0"/>
        </a:xfrm>
      </p:grpSpPr>
      <p:sp>
        <p:nvSpPr>
          <p:cNvPr id="30" name="Footer Placeholder 4">
            <a:extLst>
              <a:ext uri="{FF2B5EF4-FFF2-40B4-BE49-F238E27FC236}">
                <a16:creationId xmlns:a16="http://schemas.microsoft.com/office/drawing/2014/main" id="{F66903AA-66EB-6B41-84E0-69DE4D2EEB5E}"/>
              </a:ext>
            </a:extLst>
          </p:cNvPr>
          <p:cNvSpPr>
            <a:spLocks noGrp="1"/>
          </p:cNvSpPr>
          <p:nvPr>
            <p:ph type="ftr" sz="quarter" idx="3"/>
          </p:nvPr>
        </p:nvSpPr>
        <p:spPr>
          <a:xfrm>
            <a:off x="0" y="6602400"/>
            <a:ext cx="12192000" cy="255600"/>
          </a:xfrm>
          <a:prstGeom prst="rect">
            <a:avLst/>
          </a:prstGeom>
        </p:spPr>
        <p:txBody>
          <a:bodyPr vert="horz" lIns="91440" tIns="45720" rIns="91440" bIns="45720" rtlCol="0" anchor="ctr"/>
          <a:lstStyle>
            <a:lvl1pPr algn="ctr">
              <a:defRPr sz="1100" b="0" i="0">
                <a:solidFill>
                  <a:srgbClr val="336699"/>
                </a:solidFill>
                <a:latin typeface="Roboto Thin" pitchFamily="2" charset="0"/>
                <a:ea typeface="Roboto Thin" pitchFamily="2" charset="0"/>
              </a:defRPr>
            </a:lvl1pPr>
          </a:lstStyle>
          <a:p>
            <a:r>
              <a:rPr lang="en-GB" dirty="0"/>
              <a:t>Confidential and Proprietary. Copyright (c) by Cue2Walk International. All Rights Reserved.</a:t>
            </a:r>
          </a:p>
        </p:txBody>
      </p:sp>
      <p:sp>
        <p:nvSpPr>
          <p:cNvPr id="31" name="Slide Number Placeholder 5">
            <a:extLst>
              <a:ext uri="{FF2B5EF4-FFF2-40B4-BE49-F238E27FC236}">
                <a16:creationId xmlns:a16="http://schemas.microsoft.com/office/drawing/2014/main" id="{6E923983-3DC0-A948-A688-570B9AB2EFFE}"/>
              </a:ext>
            </a:extLst>
          </p:cNvPr>
          <p:cNvSpPr>
            <a:spLocks noGrp="1"/>
          </p:cNvSpPr>
          <p:nvPr>
            <p:ph type="sldNum" sz="quarter" idx="4"/>
          </p:nvPr>
        </p:nvSpPr>
        <p:spPr>
          <a:xfrm>
            <a:off x="11760184" y="6334443"/>
            <a:ext cx="431816" cy="255600"/>
          </a:xfrm>
          <a:prstGeom prst="rect">
            <a:avLst/>
          </a:prstGeom>
        </p:spPr>
        <p:txBody>
          <a:bodyPr vert="horz" lIns="91440" tIns="45720" rIns="91440" bIns="45720" rtlCol="0" anchor="ctr"/>
          <a:lstStyle>
            <a:lvl1pPr algn="ctr">
              <a:defRPr sz="1200" b="0" i="0">
                <a:solidFill>
                  <a:srgbClr val="339999"/>
                </a:solidFill>
                <a:latin typeface="Roboto Thin" pitchFamily="2" charset="0"/>
                <a:ea typeface="Roboto Thin" pitchFamily="2" charset="0"/>
              </a:defRPr>
            </a:lvl1pPr>
          </a:lstStyle>
          <a:p>
            <a:fld id="{F1991BF5-1E8C-2048-8CC6-A891B2528354}" type="slidenum">
              <a:rPr lang="en-GB" smtClean="0"/>
              <a:pPr/>
              <a:t>‹nr.›</a:t>
            </a:fld>
            <a:endParaRPr lang="en-GB"/>
          </a:p>
        </p:txBody>
      </p:sp>
      <p:grpSp>
        <p:nvGrpSpPr>
          <p:cNvPr id="4" name="Grid" hidden="1">
            <a:extLst>
              <a:ext uri="{FF2B5EF4-FFF2-40B4-BE49-F238E27FC236}">
                <a16:creationId xmlns:a16="http://schemas.microsoft.com/office/drawing/2014/main" id="{CBED210E-7FBA-8E45-80FD-2450BD0E7ECB}"/>
              </a:ext>
            </a:extLst>
          </p:cNvPr>
          <p:cNvGrpSpPr/>
          <p:nvPr userDrawn="1"/>
        </p:nvGrpSpPr>
        <p:grpSpPr>
          <a:xfrm>
            <a:off x="0" y="0"/>
            <a:ext cx="12192000" cy="6858001"/>
            <a:chOff x="0" y="0"/>
            <a:chExt cx="12192000" cy="6858001"/>
          </a:xfrm>
        </p:grpSpPr>
        <p:sp>
          <p:nvSpPr>
            <p:cNvPr id="10" name="Rectangle 9">
              <a:extLst>
                <a:ext uri="{FF2B5EF4-FFF2-40B4-BE49-F238E27FC236}">
                  <a16:creationId xmlns:a16="http://schemas.microsoft.com/office/drawing/2014/main" id="{C996C36A-8B9A-F749-9718-865505BA351D}"/>
                </a:ext>
              </a:extLst>
            </p:cNvPr>
            <p:cNvSpPr/>
            <p:nvPr userDrawn="1"/>
          </p:nvSpPr>
          <p:spPr>
            <a:xfrm>
              <a:off x="0"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24F1EF46-3C35-5E48-9863-998417CDBC90}"/>
                </a:ext>
              </a:extLst>
            </p:cNvPr>
            <p:cNvSpPr/>
            <p:nvPr userDrawn="1"/>
          </p:nvSpPr>
          <p:spPr>
            <a:xfrm>
              <a:off x="11655972"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F8C5ABA4-2B07-BF41-9562-9D7052E603B5}"/>
                </a:ext>
              </a:extLst>
            </p:cNvPr>
            <p:cNvSpPr/>
            <p:nvPr userDrawn="1"/>
          </p:nvSpPr>
          <p:spPr>
            <a:xfrm rot="5400000">
              <a:off x="5827986" y="-5827986"/>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6231A09B-6BE4-4845-976F-E4DF6E466511}"/>
                </a:ext>
              </a:extLst>
            </p:cNvPr>
            <p:cNvSpPr/>
            <p:nvPr userDrawn="1"/>
          </p:nvSpPr>
          <p:spPr>
            <a:xfrm rot="5400000">
              <a:off x="5827986" y="493987"/>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DDC91D31-E28F-9B4C-A143-69419C02EE48}"/>
                </a:ext>
              </a:extLst>
            </p:cNvPr>
            <p:cNvSpPr/>
            <p:nvPr userDrawn="1"/>
          </p:nvSpPr>
          <p:spPr>
            <a:xfrm>
              <a:off x="1317841"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C61C59D8-9AE2-6644-B287-D1CCD04910DA}"/>
                </a:ext>
              </a:extLst>
            </p:cNvPr>
            <p:cNvSpPr/>
            <p:nvPr userDrawn="1"/>
          </p:nvSpPr>
          <p:spPr>
            <a:xfrm>
              <a:off x="2351654"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8086834B-C2F8-A74F-83CD-F2567B6A2156}"/>
                </a:ext>
              </a:extLst>
            </p:cNvPr>
            <p:cNvSpPr/>
            <p:nvPr userDrawn="1"/>
          </p:nvSpPr>
          <p:spPr>
            <a:xfrm>
              <a:off x="3385467"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E5D5DF08-9D6D-F34F-A4D1-1221191D26AC}"/>
                </a:ext>
              </a:extLst>
            </p:cNvPr>
            <p:cNvSpPr/>
            <p:nvPr userDrawn="1"/>
          </p:nvSpPr>
          <p:spPr>
            <a:xfrm>
              <a:off x="4419280"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D8D18EC2-C0DC-CA4E-A15D-501699546F8E}"/>
                </a:ext>
              </a:extLst>
            </p:cNvPr>
            <p:cNvSpPr/>
            <p:nvPr userDrawn="1"/>
          </p:nvSpPr>
          <p:spPr>
            <a:xfrm>
              <a:off x="5453093"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1D0DE862-C800-FC40-B617-CF1F4FE16148}"/>
                </a:ext>
              </a:extLst>
            </p:cNvPr>
            <p:cNvSpPr/>
            <p:nvPr userDrawn="1"/>
          </p:nvSpPr>
          <p:spPr>
            <a:xfrm>
              <a:off x="6486906"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0748B313-BB14-EC4C-A47B-FA43666FBD33}"/>
                </a:ext>
              </a:extLst>
            </p:cNvPr>
            <p:cNvSpPr/>
            <p:nvPr userDrawn="1"/>
          </p:nvSpPr>
          <p:spPr>
            <a:xfrm>
              <a:off x="7520719"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F011B5E8-1C31-B045-B648-26E11CEF0829}"/>
                </a:ext>
              </a:extLst>
            </p:cNvPr>
            <p:cNvSpPr/>
            <p:nvPr userDrawn="1"/>
          </p:nvSpPr>
          <p:spPr>
            <a:xfrm>
              <a:off x="9588345"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95AAD98B-3650-8C4F-BE0C-DBA1A99F20B0}"/>
                </a:ext>
              </a:extLst>
            </p:cNvPr>
            <p:cNvSpPr/>
            <p:nvPr userDrawn="1"/>
          </p:nvSpPr>
          <p:spPr>
            <a:xfrm>
              <a:off x="8554532"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85332B29-A8CE-1F4B-835B-9DCC0E2EEFB0}"/>
                </a:ext>
              </a:extLst>
            </p:cNvPr>
            <p:cNvSpPr/>
            <p:nvPr userDrawn="1"/>
          </p:nvSpPr>
          <p:spPr>
            <a:xfrm>
              <a:off x="10622158"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6765A81F-96E7-304F-9272-3023677BDDF3}"/>
                </a:ext>
              </a:extLst>
            </p:cNvPr>
            <p:cNvSpPr/>
            <p:nvPr userDrawn="1"/>
          </p:nvSpPr>
          <p:spPr>
            <a:xfrm rot="5400000">
              <a:off x="5970001" y="-4287381"/>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6F734AAC-EA58-8B4E-B467-CA43CA03A1C0}"/>
                </a:ext>
              </a:extLst>
            </p:cNvPr>
            <p:cNvSpPr/>
            <p:nvPr userDrawn="1"/>
          </p:nvSpPr>
          <p:spPr>
            <a:xfrm rot="5400000">
              <a:off x="5969999" y="-3424817"/>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13254E42-3C76-6F4C-A686-B144C2156F1F}"/>
                </a:ext>
              </a:extLst>
            </p:cNvPr>
            <p:cNvSpPr/>
            <p:nvPr userDrawn="1"/>
          </p:nvSpPr>
          <p:spPr>
            <a:xfrm rot="5400000">
              <a:off x="5969997" y="-2562253"/>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BA9D231F-06C9-0042-938C-B99004F92AAE}"/>
                </a:ext>
              </a:extLst>
            </p:cNvPr>
            <p:cNvSpPr/>
            <p:nvPr userDrawn="1"/>
          </p:nvSpPr>
          <p:spPr>
            <a:xfrm rot="5400000">
              <a:off x="5969995" y="-169968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13919855-EE22-3546-88AF-3C91E77F4FFC}"/>
                </a:ext>
              </a:extLst>
            </p:cNvPr>
            <p:cNvSpPr/>
            <p:nvPr userDrawn="1"/>
          </p:nvSpPr>
          <p:spPr>
            <a:xfrm rot="5400000">
              <a:off x="5969993" y="-837125"/>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Rectangle 40">
              <a:extLst>
                <a:ext uri="{FF2B5EF4-FFF2-40B4-BE49-F238E27FC236}">
                  <a16:creationId xmlns:a16="http://schemas.microsoft.com/office/drawing/2014/main" id="{81D02C6C-6C2E-264E-9A5C-9BF5A4731769}"/>
                </a:ext>
              </a:extLst>
            </p:cNvPr>
            <p:cNvSpPr/>
            <p:nvPr userDrawn="1"/>
          </p:nvSpPr>
          <p:spPr>
            <a:xfrm rot="5400000">
              <a:off x="5969993" y="2543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100743170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5_Content Blue Title + Full Widt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6618-BCD7-824C-BF7F-A2C045BD6E26}"/>
              </a:ext>
            </a:extLst>
          </p:cNvPr>
          <p:cNvSpPr>
            <a:spLocks noGrp="1"/>
          </p:cNvSpPr>
          <p:nvPr>
            <p:ph type="title"/>
          </p:nvPr>
        </p:nvSpPr>
        <p:spPr>
          <a:xfrm>
            <a:off x="489841" y="536623"/>
            <a:ext cx="11212318" cy="603734"/>
          </a:xfrm>
        </p:spPr>
        <p:txBody>
          <a:bodyPr/>
          <a:lstStyle>
            <a:lvl1pPr algn="ctr">
              <a:defRPr b="1">
                <a:solidFill>
                  <a:srgbClr val="336699"/>
                </a:solidFill>
              </a:defRPr>
            </a:lvl1pPr>
          </a:lstStyle>
          <a:p>
            <a:r>
              <a:rPr lang="en-GB" dirty="0"/>
              <a:t>Click to edit Master title style</a:t>
            </a:r>
          </a:p>
        </p:txBody>
      </p:sp>
      <p:sp>
        <p:nvSpPr>
          <p:cNvPr id="31" name="Slide Number Placeholder 5">
            <a:extLst>
              <a:ext uri="{FF2B5EF4-FFF2-40B4-BE49-F238E27FC236}">
                <a16:creationId xmlns:a16="http://schemas.microsoft.com/office/drawing/2014/main" id="{6E923983-3DC0-A948-A688-570B9AB2EFFE}"/>
              </a:ext>
            </a:extLst>
          </p:cNvPr>
          <p:cNvSpPr>
            <a:spLocks noGrp="1"/>
          </p:cNvSpPr>
          <p:nvPr>
            <p:ph type="sldNum" sz="quarter" idx="4"/>
          </p:nvPr>
        </p:nvSpPr>
        <p:spPr>
          <a:xfrm>
            <a:off x="11760184" y="6334443"/>
            <a:ext cx="431816" cy="255600"/>
          </a:xfrm>
          <a:prstGeom prst="rect">
            <a:avLst/>
          </a:prstGeom>
        </p:spPr>
        <p:txBody>
          <a:bodyPr vert="horz" lIns="91440" tIns="45720" rIns="91440" bIns="45720" rtlCol="0" anchor="ctr"/>
          <a:lstStyle>
            <a:lvl1pPr algn="ctr">
              <a:defRPr sz="1200" b="0" i="0">
                <a:solidFill>
                  <a:srgbClr val="339999"/>
                </a:solidFill>
                <a:latin typeface="Roboto Thin" pitchFamily="2" charset="0"/>
                <a:ea typeface="Roboto Thin" pitchFamily="2" charset="0"/>
              </a:defRPr>
            </a:lvl1pPr>
          </a:lstStyle>
          <a:p>
            <a:fld id="{F1991BF5-1E8C-2048-8CC6-A891B2528354}" type="slidenum">
              <a:rPr lang="en-GB" smtClean="0"/>
              <a:pPr/>
              <a:t>‹nr.›</a:t>
            </a:fld>
            <a:endParaRPr lang="en-GB"/>
          </a:p>
        </p:txBody>
      </p:sp>
      <p:grpSp>
        <p:nvGrpSpPr>
          <p:cNvPr id="32" name="Grid" hidden="1">
            <a:extLst>
              <a:ext uri="{FF2B5EF4-FFF2-40B4-BE49-F238E27FC236}">
                <a16:creationId xmlns:a16="http://schemas.microsoft.com/office/drawing/2014/main" id="{02CC8FFD-6383-2549-9CE9-7DC582AA6CBC}"/>
              </a:ext>
            </a:extLst>
          </p:cNvPr>
          <p:cNvGrpSpPr/>
          <p:nvPr userDrawn="1"/>
        </p:nvGrpSpPr>
        <p:grpSpPr>
          <a:xfrm>
            <a:off x="0" y="3425"/>
            <a:ext cx="12192000" cy="6858001"/>
            <a:chOff x="0" y="0"/>
            <a:chExt cx="12192000" cy="6858001"/>
          </a:xfrm>
        </p:grpSpPr>
        <p:sp>
          <p:nvSpPr>
            <p:cNvPr id="33" name="Rectangle 32">
              <a:extLst>
                <a:ext uri="{FF2B5EF4-FFF2-40B4-BE49-F238E27FC236}">
                  <a16:creationId xmlns:a16="http://schemas.microsoft.com/office/drawing/2014/main" id="{57607DA7-8CF9-4041-9A60-17DFE6E0F3F3}"/>
                </a:ext>
              </a:extLst>
            </p:cNvPr>
            <p:cNvSpPr/>
            <p:nvPr userDrawn="1"/>
          </p:nvSpPr>
          <p:spPr>
            <a:xfrm>
              <a:off x="0"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a:extLst>
                <a:ext uri="{FF2B5EF4-FFF2-40B4-BE49-F238E27FC236}">
                  <a16:creationId xmlns:a16="http://schemas.microsoft.com/office/drawing/2014/main" id="{161941E3-1F55-7445-90D9-9C462827BA28}"/>
                </a:ext>
              </a:extLst>
            </p:cNvPr>
            <p:cNvSpPr/>
            <p:nvPr userDrawn="1"/>
          </p:nvSpPr>
          <p:spPr>
            <a:xfrm>
              <a:off x="11655972"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34">
              <a:extLst>
                <a:ext uri="{FF2B5EF4-FFF2-40B4-BE49-F238E27FC236}">
                  <a16:creationId xmlns:a16="http://schemas.microsoft.com/office/drawing/2014/main" id="{225F06D8-5321-6946-8BFF-7D8D3342C8F8}"/>
                </a:ext>
              </a:extLst>
            </p:cNvPr>
            <p:cNvSpPr/>
            <p:nvPr userDrawn="1"/>
          </p:nvSpPr>
          <p:spPr>
            <a:xfrm rot="5400000">
              <a:off x="5827986" y="-5827986"/>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36">
              <a:extLst>
                <a:ext uri="{FF2B5EF4-FFF2-40B4-BE49-F238E27FC236}">
                  <a16:creationId xmlns:a16="http://schemas.microsoft.com/office/drawing/2014/main" id="{7ADDEC11-A192-3343-A366-9F18BFFA5BE9}"/>
                </a:ext>
              </a:extLst>
            </p:cNvPr>
            <p:cNvSpPr/>
            <p:nvPr userDrawn="1"/>
          </p:nvSpPr>
          <p:spPr>
            <a:xfrm rot="5400000">
              <a:off x="5827986" y="493987"/>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angle 37">
              <a:extLst>
                <a:ext uri="{FF2B5EF4-FFF2-40B4-BE49-F238E27FC236}">
                  <a16:creationId xmlns:a16="http://schemas.microsoft.com/office/drawing/2014/main" id="{C5A80C44-23F7-3C41-B2E0-AD4E8C326D39}"/>
                </a:ext>
              </a:extLst>
            </p:cNvPr>
            <p:cNvSpPr/>
            <p:nvPr userDrawn="1"/>
          </p:nvSpPr>
          <p:spPr>
            <a:xfrm>
              <a:off x="1317841"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ectangle 39">
              <a:extLst>
                <a:ext uri="{FF2B5EF4-FFF2-40B4-BE49-F238E27FC236}">
                  <a16:creationId xmlns:a16="http://schemas.microsoft.com/office/drawing/2014/main" id="{377B5316-C501-CB4D-B08F-3F5EAC375812}"/>
                </a:ext>
              </a:extLst>
            </p:cNvPr>
            <p:cNvSpPr/>
            <p:nvPr userDrawn="1"/>
          </p:nvSpPr>
          <p:spPr>
            <a:xfrm>
              <a:off x="2351654"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41">
              <a:extLst>
                <a:ext uri="{FF2B5EF4-FFF2-40B4-BE49-F238E27FC236}">
                  <a16:creationId xmlns:a16="http://schemas.microsoft.com/office/drawing/2014/main" id="{4D13BEB7-F83E-584A-93E6-B8D90F44A92A}"/>
                </a:ext>
              </a:extLst>
            </p:cNvPr>
            <p:cNvSpPr/>
            <p:nvPr userDrawn="1"/>
          </p:nvSpPr>
          <p:spPr>
            <a:xfrm>
              <a:off x="3385467"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a:extLst>
                <a:ext uri="{FF2B5EF4-FFF2-40B4-BE49-F238E27FC236}">
                  <a16:creationId xmlns:a16="http://schemas.microsoft.com/office/drawing/2014/main" id="{CF4793EA-C7CF-5A4E-8A09-F5AB70B770C3}"/>
                </a:ext>
              </a:extLst>
            </p:cNvPr>
            <p:cNvSpPr/>
            <p:nvPr userDrawn="1"/>
          </p:nvSpPr>
          <p:spPr>
            <a:xfrm>
              <a:off x="4419280"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43">
              <a:extLst>
                <a:ext uri="{FF2B5EF4-FFF2-40B4-BE49-F238E27FC236}">
                  <a16:creationId xmlns:a16="http://schemas.microsoft.com/office/drawing/2014/main" id="{B3F554A9-E8EB-2541-BAA6-A3A115485150}"/>
                </a:ext>
              </a:extLst>
            </p:cNvPr>
            <p:cNvSpPr/>
            <p:nvPr userDrawn="1"/>
          </p:nvSpPr>
          <p:spPr>
            <a:xfrm>
              <a:off x="5453093"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07278CCC-FB50-0A4F-A679-B41BC1706128}"/>
                </a:ext>
              </a:extLst>
            </p:cNvPr>
            <p:cNvSpPr/>
            <p:nvPr userDrawn="1"/>
          </p:nvSpPr>
          <p:spPr>
            <a:xfrm>
              <a:off x="6486906"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CACEC4EE-A13A-1144-A501-F296C9499126}"/>
                </a:ext>
              </a:extLst>
            </p:cNvPr>
            <p:cNvSpPr/>
            <p:nvPr userDrawn="1"/>
          </p:nvSpPr>
          <p:spPr>
            <a:xfrm>
              <a:off x="7520719"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CB184532-8EA5-D74F-8AAB-04DBF0634656}"/>
                </a:ext>
              </a:extLst>
            </p:cNvPr>
            <p:cNvSpPr/>
            <p:nvPr userDrawn="1"/>
          </p:nvSpPr>
          <p:spPr>
            <a:xfrm>
              <a:off x="9588345"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05CBB69A-97D8-B34A-B702-A315DC2F2851}"/>
                </a:ext>
              </a:extLst>
            </p:cNvPr>
            <p:cNvSpPr/>
            <p:nvPr userDrawn="1"/>
          </p:nvSpPr>
          <p:spPr>
            <a:xfrm>
              <a:off x="8554532"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65394DFB-7CFE-924D-956A-B5CEABFF5DC2}"/>
                </a:ext>
              </a:extLst>
            </p:cNvPr>
            <p:cNvSpPr/>
            <p:nvPr userDrawn="1"/>
          </p:nvSpPr>
          <p:spPr>
            <a:xfrm>
              <a:off x="10622158"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a:extLst>
                <a:ext uri="{FF2B5EF4-FFF2-40B4-BE49-F238E27FC236}">
                  <a16:creationId xmlns:a16="http://schemas.microsoft.com/office/drawing/2014/main" id="{825E5BD3-C4AF-5D45-A572-EB50CED3505F}"/>
                </a:ext>
              </a:extLst>
            </p:cNvPr>
            <p:cNvSpPr/>
            <p:nvPr userDrawn="1"/>
          </p:nvSpPr>
          <p:spPr>
            <a:xfrm rot="5400000">
              <a:off x="5970001" y="-4287381"/>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Rectangle 50">
              <a:extLst>
                <a:ext uri="{FF2B5EF4-FFF2-40B4-BE49-F238E27FC236}">
                  <a16:creationId xmlns:a16="http://schemas.microsoft.com/office/drawing/2014/main" id="{6661A78D-8760-8445-B3CE-D8877397AAAB}"/>
                </a:ext>
              </a:extLst>
            </p:cNvPr>
            <p:cNvSpPr/>
            <p:nvPr userDrawn="1"/>
          </p:nvSpPr>
          <p:spPr>
            <a:xfrm rot="5400000">
              <a:off x="5969999" y="-3424817"/>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Rectangle 51">
              <a:extLst>
                <a:ext uri="{FF2B5EF4-FFF2-40B4-BE49-F238E27FC236}">
                  <a16:creationId xmlns:a16="http://schemas.microsoft.com/office/drawing/2014/main" id="{B889B7B9-E9C3-6449-BE89-D77D9FC91F98}"/>
                </a:ext>
              </a:extLst>
            </p:cNvPr>
            <p:cNvSpPr/>
            <p:nvPr userDrawn="1"/>
          </p:nvSpPr>
          <p:spPr>
            <a:xfrm rot="5400000">
              <a:off x="5969997" y="-2562253"/>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Rectangle 52">
              <a:extLst>
                <a:ext uri="{FF2B5EF4-FFF2-40B4-BE49-F238E27FC236}">
                  <a16:creationId xmlns:a16="http://schemas.microsoft.com/office/drawing/2014/main" id="{F7462049-3B38-C24F-A00C-2496D4160D35}"/>
                </a:ext>
              </a:extLst>
            </p:cNvPr>
            <p:cNvSpPr/>
            <p:nvPr userDrawn="1"/>
          </p:nvSpPr>
          <p:spPr>
            <a:xfrm rot="5400000">
              <a:off x="5969995" y="-169968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Rectangle 53">
              <a:extLst>
                <a:ext uri="{FF2B5EF4-FFF2-40B4-BE49-F238E27FC236}">
                  <a16:creationId xmlns:a16="http://schemas.microsoft.com/office/drawing/2014/main" id="{36F2CCC5-0E89-B04C-8D20-2E576BB5B7F1}"/>
                </a:ext>
              </a:extLst>
            </p:cNvPr>
            <p:cNvSpPr/>
            <p:nvPr userDrawn="1"/>
          </p:nvSpPr>
          <p:spPr>
            <a:xfrm rot="5400000">
              <a:off x="5969993" y="-837125"/>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a:extLst>
                <a:ext uri="{FF2B5EF4-FFF2-40B4-BE49-F238E27FC236}">
                  <a16:creationId xmlns:a16="http://schemas.microsoft.com/office/drawing/2014/main" id="{C9974F47-817D-FC47-8665-0C919A32D8EB}"/>
                </a:ext>
              </a:extLst>
            </p:cNvPr>
            <p:cNvSpPr/>
            <p:nvPr userDrawn="1"/>
          </p:nvSpPr>
          <p:spPr>
            <a:xfrm rot="5400000">
              <a:off x="5969993" y="2543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 name="Footer Placeholder 4">
            <a:extLst>
              <a:ext uri="{FF2B5EF4-FFF2-40B4-BE49-F238E27FC236}">
                <a16:creationId xmlns:a16="http://schemas.microsoft.com/office/drawing/2014/main" id="{4F600C3A-0960-D28A-7F19-D049E6E61F3B}"/>
              </a:ext>
            </a:extLst>
          </p:cNvPr>
          <p:cNvSpPr>
            <a:spLocks noGrp="1"/>
          </p:cNvSpPr>
          <p:nvPr>
            <p:ph type="ftr" sz="quarter" idx="3"/>
          </p:nvPr>
        </p:nvSpPr>
        <p:spPr>
          <a:xfrm>
            <a:off x="0" y="6602400"/>
            <a:ext cx="12192000" cy="255600"/>
          </a:xfrm>
          <a:prstGeom prst="rect">
            <a:avLst/>
          </a:prstGeom>
        </p:spPr>
        <p:txBody>
          <a:bodyPr vert="horz" lIns="91440" tIns="45720" rIns="91440" bIns="45720" rtlCol="0" anchor="ctr"/>
          <a:lstStyle>
            <a:lvl1pPr algn="ctr">
              <a:defRPr sz="1100" b="0" i="0">
                <a:solidFill>
                  <a:srgbClr val="336699"/>
                </a:solidFill>
                <a:latin typeface="Roboto Thin" pitchFamily="2" charset="0"/>
                <a:ea typeface="Roboto Thin" pitchFamily="2" charset="0"/>
              </a:defRPr>
            </a:lvl1pPr>
          </a:lstStyle>
          <a:p>
            <a:r>
              <a:rPr lang="en-GB" dirty="0"/>
              <a:t>Confidential and Proprietary. Copyright (c) by Cue2Walk International. All Rights Reserved.</a:t>
            </a:r>
          </a:p>
        </p:txBody>
      </p:sp>
    </p:spTree>
    <p:extLst>
      <p:ext uri="{BB962C8B-B14F-4D97-AF65-F5344CB8AC3E}">
        <p14:creationId xmlns:p14="http://schemas.microsoft.com/office/powerpoint/2010/main" val="320619871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Content Blue Title + Full Widt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6618-BCD7-824C-BF7F-A2C045BD6E26}"/>
              </a:ext>
            </a:extLst>
          </p:cNvPr>
          <p:cNvSpPr>
            <a:spLocks noGrp="1"/>
          </p:cNvSpPr>
          <p:nvPr>
            <p:ph type="title"/>
          </p:nvPr>
        </p:nvSpPr>
        <p:spPr>
          <a:xfrm>
            <a:off x="488887" y="536623"/>
            <a:ext cx="11214227" cy="603734"/>
          </a:xfrm>
        </p:spPr>
        <p:txBody>
          <a:bodyPr/>
          <a:lstStyle>
            <a:lvl1pPr algn="ctr">
              <a:defRPr b="1">
                <a:solidFill>
                  <a:srgbClr val="336699"/>
                </a:solidFill>
              </a:defRPr>
            </a:lvl1pPr>
          </a:lstStyle>
          <a:p>
            <a:r>
              <a:rPr lang="en-GB" dirty="0"/>
              <a:t>Click to edit Master title style</a:t>
            </a:r>
          </a:p>
        </p:txBody>
      </p:sp>
      <p:sp>
        <p:nvSpPr>
          <p:cNvPr id="31" name="Slide Number Placeholder 5">
            <a:extLst>
              <a:ext uri="{FF2B5EF4-FFF2-40B4-BE49-F238E27FC236}">
                <a16:creationId xmlns:a16="http://schemas.microsoft.com/office/drawing/2014/main" id="{6E923983-3DC0-A948-A688-570B9AB2EFFE}"/>
              </a:ext>
            </a:extLst>
          </p:cNvPr>
          <p:cNvSpPr>
            <a:spLocks noGrp="1"/>
          </p:cNvSpPr>
          <p:nvPr>
            <p:ph type="sldNum" sz="quarter" idx="4"/>
          </p:nvPr>
        </p:nvSpPr>
        <p:spPr>
          <a:xfrm>
            <a:off x="11762094" y="6334443"/>
            <a:ext cx="431816" cy="255600"/>
          </a:xfrm>
          <a:prstGeom prst="rect">
            <a:avLst/>
          </a:prstGeom>
        </p:spPr>
        <p:txBody>
          <a:bodyPr vert="horz" lIns="91440" tIns="45720" rIns="91440" bIns="45720" rtlCol="0" anchor="ctr"/>
          <a:lstStyle>
            <a:lvl1pPr algn="ctr">
              <a:defRPr sz="1200" b="0" i="0">
                <a:solidFill>
                  <a:srgbClr val="339999"/>
                </a:solidFill>
                <a:latin typeface="Roboto Thin" pitchFamily="2" charset="0"/>
                <a:ea typeface="Roboto Thin" pitchFamily="2" charset="0"/>
              </a:defRPr>
            </a:lvl1pPr>
          </a:lstStyle>
          <a:p>
            <a:fld id="{F1991BF5-1E8C-2048-8CC6-A891B2528354}" type="slidenum">
              <a:rPr lang="en-GB" smtClean="0"/>
              <a:pPr/>
              <a:t>‹nr.›</a:t>
            </a:fld>
            <a:endParaRPr lang="en-GB"/>
          </a:p>
        </p:txBody>
      </p:sp>
      <p:sp>
        <p:nvSpPr>
          <p:cNvPr id="36" name="Content Placeholder 2">
            <a:extLst>
              <a:ext uri="{FF2B5EF4-FFF2-40B4-BE49-F238E27FC236}">
                <a16:creationId xmlns:a16="http://schemas.microsoft.com/office/drawing/2014/main" id="{7014E9AC-EFFC-7441-8989-B49B3C917103}"/>
              </a:ext>
            </a:extLst>
          </p:cNvPr>
          <p:cNvSpPr>
            <a:spLocks noGrp="1"/>
          </p:cNvSpPr>
          <p:nvPr>
            <p:ph idx="1"/>
          </p:nvPr>
        </p:nvSpPr>
        <p:spPr>
          <a:xfrm>
            <a:off x="488886" y="1398593"/>
            <a:ext cx="11214229" cy="4922190"/>
          </a:xfrm>
        </p:spPr>
        <p:txBody>
          <a:bodyPr/>
          <a:lstStyle>
            <a:lvl1pPr marL="0" indent="0">
              <a:buNone/>
              <a:defRPr sz="3200">
                <a:solidFill>
                  <a:srgbClr val="336699"/>
                </a:solidFill>
              </a:defRPr>
            </a:lvl1pPr>
            <a:lvl2pPr marL="3175" indent="0">
              <a:buFont typeface="Arial" panose="020B0604020202020204" pitchFamily="34" charset="0"/>
              <a:buNone/>
              <a:tabLst/>
              <a:defRPr sz="2800">
                <a:solidFill>
                  <a:srgbClr val="339999"/>
                </a:solidFill>
              </a:defRPr>
            </a:lvl2pPr>
            <a:lvl3pPr marL="3175" indent="0">
              <a:buNone/>
              <a:tabLst/>
              <a:defRPr sz="2400" b="0" i="0">
                <a:solidFill>
                  <a:srgbClr val="336699"/>
                </a:solidFill>
              </a:defRPr>
            </a:lvl3pPr>
            <a:lvl4pPr>
              <a:defRPr sz="1100" i="1">
                <a:solidFill>
                  <a:srgbClr val="336699"/>
                </a:solidFill>
              </a:defRPr>
            </a:lvl4pPr>
            <a:lvl5pPr>
              <a:defRPr sz="1000" b="1" i="1">
                <a:solidFill>
                  <a:srgbClr val="336699"/>
                </a:solidFill>
              </a:defRPr>
            </a:lvl5pPr>
          </a:lstStyle>
          <a:p>
            <a:pPr lvl="0"/>
            <a:r>
              <a:rPr lang="en-GB" dirty="0"/>
              <a:t>Click to edit Master text styles</a:t>
            </a:r>
          </a:p>
          <a:p>
            <a:pPr lvl="1"/>
            <a:r>
              <a:rPr lang="en-GB" dirty="0"/>
              <a:t>Second level</a:t>
            </a:r>
          </a:p>
          <a:p>
            <a:pPr lvl="2"/>
            <a:r>
              <a:rPr lang="en-GB" dirty="0"/>
              <a:t>Third level</a:t>
            </a:r>
          </a:p>
        </p:txBody>
      </p:sp>
      <p:grpSp>
        <p:nvGrpSpPr>
          <p:cNvPr id="32" name="Grid" hidden="1">
            <a:extLst>
              <a:ext uri="{FF2B5EF4-FFF2-40B4-BE49-F238E27FC236}">
                <a16:creationId xmlns:a16="http://schemas.microsoft.com/office/drawing/2014/main" id="{02CC8FFD-6383-2549-9CE9-7DC582AA6CBC}"/>
              </a:ext>
            </a:extLst>
          </p:cNvPr>
          <p:cNvGrpSpPr/>
          <p:nvPr userDrawn="1"/>
        </p:nvGrpSpPr>
        <p:grpSpPr>
          <a:xfrm>
            <a:off x="0" y="0"/>
            <a:ext cx="12192000" cy="6858001"/>
            <a:chOff x="0" y="0"/>
            <a:chExt cx="12192000" cy="6858001"/>
          </a:xfrm>
        </p:grpSpPr>
        <p:sp>
          <p:nvSpPr>
            <p:cNvPr id="33" name="Rectangle 32">
              <a:extLst>
                <a:ext uri="{FF2B5EF4-FFF2-40B4-BE49-F238E27FC236}">
                  <a16:creationId xmlns:a16="http://schemas.microsoft.com/office/drawing/2014/main" id="{57607DA7-8CF9-4041-9A60-17DFE6E0F3F3}"/>
                </a:ext>
              </a:extLst>
            </p:cNvPr>
            <p:cNvSpPr/>
            <p:nvPr userDrawn="1"/>
          </p:nvSpPr>
          <p:spPr>
            <a:xfrm>
              <a:off x="0"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a:extLst>
                <a:ext uri="{FF2B5EF4-FFF2-40B4-BE49-F238E27FC236}">
                  <a16:creationId xmlns:a16="http://schemas.microsoft.com/office/drawing/2014/main" id="{161941E3-1F55-7445-90D9-9C462827BA28}"/>
                </a:ext>
              </a:extLst>
            </p:cNvPr>
            <p:cNvSpPr/>
            <p:nvPr userDrawn="1"/>
          </p:nvSpPr>
          <p:spPr>
            <a:xfrm>
              <a:off x="11655972"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34">
              <a:extLst>
                <a:ext uri="{FF2B5EF4-FFF2-40B4-BE49-F238E27FC236}">
                  <a16:creationId xmlns:a16="http://schemas.microsoft.com/office/drawing/2014/main" id="{225F06D8-5321-6946-8BFF-7D8D3342C8F8}"/>
                </a:ext>
              </a:extLst>
            </p:cNvPr>
            <p:cNvSpPr/>
            <p:nvPr userDrawn="1"/>
          </p:nvSpPr>
          <p:spPr>
            <a:xfrm rot="5400000">
              <a:off x="5827986" y="-5827986"/>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36">
              <a:extLst>
                <a:ext uri="{FF2B5EF4-FFF2-40B4-BE49-F238E27FC236}">
                  <a16:creationId xmlns:a16="http://schemas.microsoft.com/office/drawing/2014/main" id="{7ADDEC11-A192-3343-A366-9F18BFFA5BE9}"/>
                </a:ext>
              </a:extLst>
            </p:cNvPr>
            <p:cNvSpPr/>
            <p:nvPr userDrawn="1"/>
          </p:nvSpPr>
          <p:spPr>
            <a:xfrm rot="5400000">
              <a:off x="5827986" y="493987"/>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angle 37">
              <a:extLst>
                <a:ext uri="{FF2B5EF4-FFF2-40B4-BE49-F238E27FC236}">
                  <a16:creationId xmlns:a16="http://schemas.microsoft.com/office/drawing/2014/main" id="{C5A80C44-23F7-3C41-B2E0-AD4E8C326D39}"/>
                </a:ext>
              </a:extLst>
            </p:cNvPr>
            <p:cNvSpPr/>
            <p:nvPr userDrawn="1"/>
          </p:nvSpPr>
          <p:spPr>
            <a:xfrm>
              <a:off x="1317841"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ectangle 39">
              <a:extLst>
                <a:ext uri="{FF2B5EF4-FFF2-40B4-BE49-F238E27FC236}">
                  <a16:creationId xmlns:a16="http://schemas.microsoft.com/office/drawing/2014/main" id="{377B5316-C501-CB4D-B08F-3F5EAC375812}"/>
                </a:ext>
              </a:extLst>
            </p:cNvPr>
            <p:cNvSpPr/>
            <p:nvPr userDrawn="1"/>
          </p:nvSpPr>
          <p:spPr>
            <a:xfrm>
              <a:off x="2351654"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41">
              <a:extLst>
                <a:ext uri="{FF2B5EF4-FFF2-40B4-BE49-F238E27FC236}">
                  <a16:creationId xmlns:a16="http://schemas.microsoft.com/office/drawing/2014/main" id="{4D13BEB7-F83E-584A-93E6-B8D90F44A92A}"/>
                </a:ext>
              </a:extLst>
            </p:cNvPr>
            <p:cNvSpPr/>
            <p:nvPr userDrawn="1"/>
          </p:nvSpPr>
          <p:spPr>
            <a:xfrm>
              <a:off x="3385467"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a:extLst>
                <a:ext uri="{FF2B5EF4-FFF2-40B4-BE49-F238E27FC236}">
                  <a16:creationId xmlns:a16="http://schemas.microsoft.com/office/drawing/2014/main" id="{CF4793EA-C7CF-5A4E-8A09-F5AB70B770C3}"/>
                </a:ext>
              </a:extLst>
            </p:cNvPr>
            <p:cNvSpPr/>
            <p:nvPr userDrawn="1"/>
          </p:nvSpPr>
          <p:spPr>
            <a:xfrm>
              <a:off x="4419280"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43">
              <a:extLst>
                <a:ext uri="{FF2B5EF4-FFF2-40B4-BE49-F238E27FC236}">
                  <a16:creationId xmlns:a16="http://schemas.microsoft.com/office/drawing/2014/main" id="{B3F554A9-E8EB-2541-BAA6-A3A115485150}"/>
                </a:ext>
              </a:extLst>
            </p:cNvPr>
            <p:cNvSpPr/>
            <p:nvPr userDrawn="1"/>
          </p:nvSpPr>
          <p:spPr>
            <a:xfrm>
              <a:off x="5453093"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07278CCC-FB50-0A4F-A679-B41BC1706128}"/>
                </a:ext>
              </a:extLst>
            </p:cNvPr>
            <p:cNvSpPr/>
            <p:nvPr userDrawn="1"/>
          </p:nvSpPr>
          <p:spPr>
            <a:xfrm>
              <a:off x="6486906"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CACEC4EE-A13A-1144-A501-F296C9499126}"/>
                </a:ext>
              </a:extLst>
            </p:cNvPr>
            <p:cNvSpPr/>
            <p:nvPr userDrawn="1"/>
          </p:nvSpPr>
          <p:spPr>
            <a:xfrm>
              <a:off x="7520719"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CB184532-8EA5-D74F-8AAB-04DBF0634656}"/>
                </a:ext>
              </a:extLst>
            </p:cNvPr>
            <p:cNvSpPr/>
            <p:nvPr userDrawn="1"/>
          </p:nvSpPr>
          <p:spPr>
            <a:xfrm>
              <a:off x="9588345"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05CBB69A-97D8-B34A-B702-A315DC2F2851}"/>
                </a:ext>
              </a:extLst>
            </p:cNvPr>
            <p:cNvSpPr/>
            <p:nvPr userDrawn="1"/>
          </p:nvSpPr>
          <p:spPr>
            <a:xfrm>
              <a:off x="8554532"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65394DFB-7CFE-924D-956A-B5CEABFF5DC2}"/>
                </a:ext>
              </a:extLst>
            </p:cNvPr>
            <p:cNvSpPr/>
            <p:nvPr userDrawn="1"/>
          </p:nvSpPr>
          <p:spPr>
            <a:xfrm>
              <a:off x="10622158"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a:extLst>
                <a:ext uri="{FF2B5EF4-FFF2-40B4-BE49-F238E27FC236}">
                  <a16:creationId xmlns:a16="http://schemas.microsoft.com/office/drawing/2014/main" id="{825E5BD3-C4AF-5D45-A572-EB50CED3505F}"/>
                </a:ext>
              </a:extLst>
            </p:cNvPr>
            <p:cNvSpPr/>
            <p:nvPr userDrawn="1"/>
          </p:nvSpPr>
          <p:spPr>
            <a:xfrm rot="5400000">
              <a:off x="5970001" y="-4287381"/>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Rectangle 50">
              <a:extLst>
                <a:ext uri="{FF2B5EF4-FFF2-40B4-BE49-F238E27FC236}">
                  <a16:creationId xmlns:a16="http://schemas.microsoft.com/office/drawing/2014/main" id="{6661A78D-8760-8445-B3CE-D8877397AAAB}"/>
                </a:ext>
              </a:extLst>
            </p:cNvPr>
            <p:cNvSpPr/>
            <p:nvPr userDrawn="1"/>
          </p:nvSpPr>
          <p:spPr>
            <a:xfrm rot="5400000">
              <a:off x="5969999" y="-3424817"/>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Rectangle 51">
              <a:extLst>
                <a:ext uri="{FF2B5EF4-FFF2-40B4-BE49-F238E27FC236}">
                  <a16:creationId xmlns:a16="http://schemas.microsoft.com/office/drawing/2014/main" id="{B889B7B9-E9C3-6449-BE89-D77D9FC91F98}"/>
                </a:ext>
              </a:extLst>
            </p:cNvPr>
            <p:cNvSpPr/>
            <p:nvPr userDrawn="1"/>
          </p:nvSpPr>
          <p:spPr>
            <a:xfrm rot="5400000">
              <a:off x="5969997" y="-2562253"/>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Rectangle 52">
              <a:extLst>
                <a:ext uri="{FF2B5EF4-FFF2-40B4-BE49-F238E27FC236}">
                  <a16:creationId xmlns:a16="http://schemas.microsoft.com/office/drawing/2014/main" id="{F7462049-3B38-C24F-A00C-2496D4160D35}"/>
                </a:ext>
              </a:extLst>
            </p:cNvPr>
            <p:cNvSpPr/>
            <p:nvPr userDrawn="1"/>
          </p:nvSpPr>
          <p:spPr>
            <a:xfrm rot="5400000">
              <a:off x="5969995" y="-169968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Rectangle 53">
              <a:extLst>
                <a:ext uri="{FF2B5EF4-FFF2-40B4-BE49-F238E27FC236}">
                  <a16:creationId xmlns:a16="http://schemas.microsoft.com/office/drawing/2014/main" id="{36F2CCC5-0E89-B04C-8D20-2E576BB5B7F1}"/>
                </a:ext>
              </a:extLst>
            </p:cNvPr>
            <p:cNvSpPr/>
            <p:nvPr userDrawn="1"/>
          </p:nvSpPr>
          <p:spPr>
            <a:xfrm rot="5400000">
              <a:off x="5969993" y="-837125"/>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a:extLst>
                <a:ext uri="{FF2B5EF4-FFF2-40B4-BE49-F238E27FC236}">
                  <a16:creationId xmlns:a16="http://schemas.microsoft.com/office/drawing/2014/main" id="{C9974F47-817D-FC47-8665-0C919A32D8EB}"/>
                </a:ext>
              </a:extLst>
            </p:cNvPr>
            <p:cNvSpPr/>
            <p:nvPr userDrawn="1"/>
          </p:nvSpPr>
          <p:spPr>
            <a:xfrm rot="5400000">
              <a:off x="5969993" y="2543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 name="Footer Placeholder 4">
            <a:extLst>
              <a:ext uri="{FF2B5EF4-FFF2-40B4-BE49-F238E27FC236}">
                <a16:creationId xmlns:a16="http://schemas.microsoft.com/office/drawing/2014/main" id="{5DACD1A2-CE7A-39BD-1E92-7B128C8CA3D9}"/>
              </a:ext>
            </a:extLst>
          </p:cNvPr>
          <p:cNvSpPr>
            <a:spLocks noGrp="1"/>
          </p:cNvSpPr>
          <p:nvPr>
            <p:ph type="ftr" sz="quarter" idx="3"/>
          </p:nvPr>
        </p:nvSpPr>
        <p:spPr>
          <a:xfrm>
            <a:off x="0" y="6602400"/>
            <a:ext cx="12192000" cy="255600"/>
          </a:xfrm>
          <a:prstGeom prst="rect">
            <a:avLst/>
          </a:prstGeom>
        </p:spPr>
        <p:txBody>
          <a:bodyPr vert="horz" lIns="91440" tIns="45720" rIns="91440" bIns="45720" rtlCol="0" anchor="ctr"/>
          <a:lstStyle>
            <a:lvl1pPr algn="ctr">
              <a:defRPr sz="1100" b="0" i="0">
                <a:solidFill>
                  <a:srgbClr val="336699"/>
                </a:solidFill>
                <a:latin typeface="Roboto Thin" pitchFamily="2" charset="0"/>
                <a:ea typeface="Roboto Thin" pitchFamily="2" charset="0"/>
              </a:defRPr>
            </a:lvl1pPr>
          </a:lstStyle>
          <a:p>
            <a:r>
              <a:rPr lang="en-GB" dirty="0"/>
              <a:t>Confidential and Proprietary. Copyright (c) by Cue2Walk International. All Rights Reserved.</a:t>
            </a:r>
          </a:p>
        </p:txBody>
      </p:sp>
    </p:spTree>
    <p:extLst>
      <p:ext uri="{BB962C8B-B14F-4D97-AF65-F5344CB8AC3E}">
        <p14:creationId xmlns:p14="http://schemas.microsoft.com/office/powerpoint/2010/main" val="154013671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8_Content Blue Title + Full Widt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6618-BCD7-824C-BF7F-A2C045BD6E26}"/>
              </a:ext>
            </a:extLst>
          </p:cNvPr>
          <p:cNvSpPr>
            <a:spLocks noGrp="1"/>
          </p:cNvSpPr>
          <p:nvPr>
            <p:ph type="title"/>
          </p:nvPr>
        </p:nvSpPr>
        <p:spPr>
          <a:xfrm>
            <a:off x="489841" y="536623"/>
            <a:ext cx="11212318" cy="603734"/>
          </a:xfrm>
        </p:spPr>
        <p:txBody>
          <a:bodyPr/>
          <a:lstStyle>
            <a:lvl1pPr algn="ctr">
              <a:defRPr b="1">
                <a:solidFill>
                  <a:srgbClr val="336699"/>
                </a:solidFill>
              </a:defRPr>
            </a:lvl1pPr>
          </a:lstStyle>
          <a:p>
            <a:r>
              <a:rPr lang="en-GB" dirty="0"/>
              <a:t>Click to edit Master title style</a:t>
            </a:r>
          </a:p>
        </p:txBody>
      </p:sp>
      <p:sp>
        <p:nvSpPr>
          <p:cNvPr id="31" name="Slide Number Placeholder 5">
            <a:extLst>
              <a:ext uri="{FF2B5EF4-FFF2-40B4-BE49-F238E27FC236}">
                <a16:creationId xmlns:a16="http://schemas.microsoft.com/office/drawing/2014/main" id="{6E923983-3DC0-A948-A688-570B9AB2EFFE}"/>
              </a:ext>
            </a:extLst>
          </p:cNvPr>
          <p:cNvSpPr>
            <a:spLocks noGrp="1"/>
          </p:cNvSpPr>
          <p:nvPr>
            <p:ph type="sldNum" sz="quarter" idx="4"/>
          </p:nvPr>
        </p:nvSpPr>
        <p:spPr>
          <a:xfrm>
            <a:off x="11760184" y="6334443"/>
            <a:ext cx="431816" cy="255600"/>
          </a:xfrm>
          <a:prstGeom prst="rect">
            <a:avLst/>
          </a:prstGeom>
        </p:spPr>
        <p:txBody>
          <a:bodyPr vert="horz" lIns="91440" tIns="45720" rIns="91440" bIns="45720" rtlCol="0" anchor="ctr"/>
          <a:lstStyle>
            <a:lvl1pPr algn="ctr">
              <a:defRPr sz="1200" b="0" i="0">
                <a:solidFill>
                  <a:srgbClr val="339999"/>
                </a:solidFill>
                <a:latin typeface="Roboto Thin" pitchFamily="2" charset="0"/>
                <a:ea typeface="Roboto Thin" pitchFamily="2" charset="0"/>
              </a:defRPr>
            </a:lvl1pPr>
          </a:lstStyle>
          <a:p>
            <a:fld id="{F1991BF5-1E8C-2048-8CC6-A891B2528354}" type="slidenum">
              <a:rPr lang="en-GB" smtClean="0"/>
              <a:pPr/>
              <a:t>‹nr.›</a:t>
            </a:fld>
            <a:endParaRPr lang="en-GB"/>
          </a:p>
        </p:txBody>
      </p:sp>
      <p:sp>
        <p:nvSpPr>
          <p:cNvPr id="36" name="Content Placeholder 2">
            <a:extLst>
              <a:ext uri="{FF2B5EF4-FFF2-40B4-BE49-F238E27FC236}">
                <a16:creationId xmlns:a16="http://schemas.microsoft.com/office/drawing/2014/main" id="{7014E9AC-EFFC-7441-8989-B49B3C917103}"/>
              </a:ext>
            </a:extLst>
          </p:cNvPr>
          <p:cNvSpPr>
            <a:spLocks noGrp="1"/>
          </p:cNvSpPr>
          <p:nvPr>
            <p:ph idx="1"/>
          </p:nvPr>
        </p:nvSpPr>
        <p:spPr>
          <a:xfrm>
            <a:off x="489841" y="1398593"/>
            <a:ext cx="11212319" cy="4922190"/>
          </a:xfrm>
        </p:spPr>
        <p:txBody>
          <a:bodyPr/>
          <a:lstStyle>
            <a:lvl1pPr marL="180975" indent="-180975">
              <a:buFont typeface="Arial" panose="020B0604020202020204" pitchFamily="34" charset="0"/>
              <a:buChar char="•"/>
              <a:tabLst/>
              <a:defRPr sz="3200">
                <a:solidFill>
                  <a:srgbClr val="336699"/>
                </a:solidFill>
              </a:defRPr>
            </a:lvl1pPr>
            <a:lvl2pPr marL="361950" indent="-180975">
              <a:buFont typeface="Arial" panose="020B0604020202020204" pitchFamily="34" charset="0"/>
              <a:buChar char="•"/>
              <a:tabLst/>
              <a:defRPr sz="2800">
                <a:solidFill>
                  <a:srgbClr val="339999"/>
                </a:solidFill>
              </a:defRPr>
            </a:lvl2pPr>
            <a:lvl3pPr marL="534988" indent="-173038">
              <a:buFont typeface="Arial" panose="020B0604020202020204" pitchFamily="34" charset="0"/>
              <a:buChar char="•"/>
              <a:tabLst/>
              <a:defRPr sz="2400" b="0" i="0">
                <a:solidFill>
                  <a:srgbClr val="336699"/>
                </a:solidFill>
              </a:defRPr>
            </a:lvl3pPr>
            <a:lvl4pPr>
              <a:defRPr sz="1100" i="1">
                <a:solidFill>
                  <a:srgbClr val="336699"/>
                </a:solidFill>
              </a:defRPr>
            </a:lvl4pPr>
            <a:lvl5pPr>
              <a:defRPr sz="1000" b="1" i="1">
                <a:solidFill>
                  <a:srgbClr val="336699"/>
                </a:solidFill>
              </a:defRPr>
            </a:lvl5pPr>
          </a:lstStyle>
          <a:p>
            <a:pPr lvl="0"/>
            <a:r>
              <a:rPr lang="en-GB" dirty="0"/>
              <a:t>Click to edit Master text styles</a:t>
            </a:r>
          </a:p>
          <a:p>
            <a:pPr lvl="1"/>
            <a:r>
              <a:rPr lang="en-GB" dirty="0"/>
              <a:t>Second level</a:t>
            </a:r>
          </a:p>
          <a:p>
            <a:pPr lvl="2"/>
            <a:r>
              <a:rPr lang="en-GB" dirty="0"/>
              <a:t>Third level</a:t>
            </a:r>
          </a:p>
        </p:txBody>
      </p:sp>
      <p:grpSp>
        <p:nvGrpSpPr>
          <p:cNvPr id="32" name="Grid" hidden="1">
            <a:extLst>
              <a:ext uri="{FF2B5EF4-FFF2-40B4-BE49-F238E27FC236}">
                <a16:creationId xmlns:a16="http://schemas.microsoft.com/office/drawing/2014/main" id="{02CC8FFD-6383-2549-9CE9-7DC582AA6CBC}"/>
              </a:ext>
            </a:extLst>
          </p:cNvPr>
          <p:cNvGrpSpPr/>
          <p:nvPr userDrawn="1"/>
        </p:nvGrpSpPr>
        <p:grpSpPr>
          <a:xfrm>
            <a:off x="0" y="0"/>
            <a:ext cx="12192000" cy="6858001"/>
            <a:chOff x="0" y="0"/>
            <a:chExt cx="12192000" cy="6858001"/>
          </a:xfrm>
        </p:grpSpPr>
        <p:sp>
          <p:nvSpPr>
            <p:cNvPr id="33" name="Rectangle 32">
              <a:extLst>
                <a:ext uri="{FF2B5EF4-FFF2-40B4-BE49-F238E27FC236}">
                  <a16:creationId xmlns:a16="http://schemas.microsoft.com/office/drawing/2014/main" id="{57607DA7-8CF9-4041-9A60-17DFE6E0F3F3}"/>
                </a:ext>
              </a:extLst>
            </p:cNvPr>
            <p:cNvSpPr/>
            <p:nvPr userDrawn="1"/>
          </p:nvSpPr>
          <p:spPr>
            <a:xfrm>
              <a:off x="0"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a:extLst>
                <a:ext uri="{FF2B5EF4-FFF2-40B4-BE49-F238E27FC236}">
                  <a16:creationId xmlns:a16="http://schemas.microsoft.com/office/drawing/2014/main" id="{161941E3-1F55-7445-90D9-9C462827BA28}"/>
                </a:ext>
              </a:extLst>
            </p:cNvPr>
            <p:cNvSpPr/>
            <p:nvPr userDrawn="1"/>
          </p:nvSpPr>
          <p:spPr>
            <a:xfrm>
              <a:off x="11655972"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34">
              <a:extLst>
                <a:ext uri="{FF2B5EF4-FFF2-40B4-BE49-F238E27FC236}">
                  <a16:creationId xmlns:a16="http://schemas.microsoft.com/office/drawing/2014/main" id="{225F06D8-5321-6946-8BFF-7D8D3342C8F8}"/>
                </a:ext>
              </a:extLst>
            </p:cNvPr>
            <p:cNvSpPr/>
            <p:nvPr userDrawn="1"/>
          </p:nvSpPr>
          <p:spPr>
            <a:xfrm rot="5400000">
              <a:off x="5827986" y="-5827986"/>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36">
              <a:extLst>
                <a:ext uri="{FF2B5EF4-FFF2-40B4-BE49-F238E27FC236}">
                  <a16:creationId xmlns:a16="http://schemas.microsoft.com/office/drawing/2014/main" id="{7ADDEC11-A192-3343-A366-9F18BFFA5BE9}"/>
                </a:ext>
              </a:extLst>
            </p:cNvPr>
            <p:cNvSpPr/>
            <p:nvPr userDrawn="1"/>
          </p:nvSpPr>
          <p:spPr>
            <a:xfrm rot="5400000">
              <a:off x="5827986" y="493987"/>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angle 37">
              <a:extLst>
                <a:ext uri="{FF2B5EF4-FFF2-40B4-BE49-F238E27FC236}">
                  <a16:creationId xmlns:a16="http://schemas.microsoft.com/office/drawing/2014/main" id="{C5A80C44-23F7-3C41-B2E0-AD4E8C326D39}"/>
                </a:ext>
              </a:extLst>
            </p:cNvPr>
            <p:cNvSpPr/>
            <p:nvPr userDrawn="1"/>
          </p:nvSpPr>
          <p:spPr>
            <a:xfrm>
              <a:off x="1317841"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ectangle 39">
              <a:extLst>
                <a:ext uri="{FF2B5EF4-FFF2-40B4-BE49-F238E27FC236}">
                  <a16:creationId xmlns:a16="http://schemas.microsoft.com/office/drawing/2014/main" id="{377B5316-C501-CB4D-B08F-3F5EAC375812}"/>
                </a:ext>
              </a:extLst>
            </p:cNvPr>
            <p:cNvSpPr/>
            <p:nvPr userDrawn="1"/>
          </p:nvSpPr>
          <p:spPr>
            <a:xfrm>
              <a:off x="2351654"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41">
              <a:extLst>
                <a:ext uri="{FF2B5EF4-FFF2-40B4-BE49-F238E27FC236}">
                  <a16:creationId xmlns:a16="http://schemas.microsoft.com/office/drawing/2014/main" id="{4D13BEB7-F83E-584A-93E6-B8D90F44A92A}"/>
                </a:ext>
              </a:extLst>
            </p:cNvPr>
            <p:cNvSpPr/>
            <p:nvPr userDrawn="1"/>
          </p:nvSpPr>
          <p:spPr>
            <a:xfrm>
              <a:off x="3385467"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a:extLst>
                <a:ext uri="{FF2B5EF4-FFF2-40B4-BE49-F238E27FC236}">
                  <a16:creationId xmlns:a16="http://schemas.microsoft.com/office/drawing/2014/main" id="{CF4793EA-C7CF-5A4E-8A09-F5AB70B770C3}"/>
                </a:ext>
              </a:extLst>
            </p:cNvPr>
            <p:cNvSpPr/>
            <p:nvPr userDrawn="1"/>
          </p:nvSpPr>
          <p:spPr>
            <a:xfrm>
              <a:off x="4419280"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43">
              <a:extLst>
                <a:ext uri="{FF2B5EF4-FFF2-40B4-BE49-F238E27FC236}">
                  <a16:creationId xmlns:a16="http://schemas.microsoft.com/office/drawing/2014/main" id="{B3F554A9-E8EB-2541-BAA6-A3A115485150}"/>
                </a:ext>
              </a:extLst>
            </p:cNvPr>
            <p:cNvSpPr/>
            <p:nvPr userDrawn="1"/>
          </p:nvSpPr>
          <p:spPr>
            <a:xfrm>
              <a:off x="5453093"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07278CCC-FB50-0A4F-A679-B41BC1706128}"/>
                </a:ext>
              </a:extLst>
            </p:cNvPr>
            <p:cNvSpPr/>
            <p:nvPr userDrawn="1"/>
          </p:nvSpPr>
          <p:spPr>
            <a:xfrm>
              <a:off x="6486906"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CACEC4EE-A13A-1144-A501-F296C9499126}"/>
                </a:ext>
              </a:extLst>
            </p:cNvPr>
            <p:cNvSpPr/>
            <p:nvPr userDrawn="1"/>
          </p:nvSpPr>
          <p:spPr>
            <a:xfrm>
              <a:off x="7520719"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CB184532-8EA5-D74F-8AAB-04DBF0634656}"/>
                </a:ext>
              </a:extLst>
            </p:cNvPr>
            <p:cNvSpPr/>
            <p:nvPr userDrawn="1"/>
          </p:nvSpPr>
          <p:spPr>
            <a:xfrm>
              <a:off x="9588345"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05CBB69A-97D8-B34A-B702-A315DC2F2851}"/>
                </a:ext>
              </a:extLst>
            </p:cNvPr>
            <p:cNvSpPr/>
            <p:nvPr userDrawn="1"/>
          </p:nvSpPr>
          <p:spPr>
            <a:xfrm>
              <a:off x="8554532"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65394DFB-7CFE-924D-956A-B5CEABFF5DC2}"/>
                </a:ext>
              </a:extLst>
            </p:cNvPr>
            <p:cNvSpPr/>
            <p:nvPr userDrawn="1"/>
          </p:nvSpPr>
          <p:spPr>
            <a:xfrm>
              <a:off x="10622158"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a:extLst>
                <a:ext uri="{FF2B5EF4-FFF2-40B4-BE49-F238E27FC236}">
                  <a16:creationId xmlns:a16="http://schemas.microsoft.com/office/drawing/2014/main" id="{825E5BD3-C4AF-5D45-A572-EB50CED3505F}"/>
                </a:ext>
              </a:extLst>
            </p:cNvPr>
            <p:cNvSpPr/>
            <p:nvPr userDrawn="1"/>
          </p:nvSpPr>
          <p:spPr>
            <a:xfrm rot="5400000">
              <a:off x="5970001" y="-4287381"/>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Rectangle 50">
              <a:extLst>
                <a:ext uri="{FF2B5EF4-FFF2-40B4-BE49-F238E27FC236}">
                  <a16:creationId xmlns:a16="http://schemas.microsoft.com/office/drawing/2014/main" id="{6661A78D-8760-8445-B3CE-D8877397AAAB}"/>
                </a:ext>
              </a:extLst>
            </p:cNvPr>
            <p:cNvSpPr/>
            <p:nvPr userDrawn="1"/>
          </p:nvSpPr>
          <p:spPr>
            <a:xfrm rot="5400000">
              <a:off x="5969999" y="-3424817"/>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Rectangle 51">
              <a:extLst>
                <a:ext uri="{FF2B5EF4-FFF2-40B4-BE49-F238E27FC236}">
                  <a16:creationId xmlns:a16="http://schemas.microsoft.com/office/drawing/2014/main" id="{B889B7B9-E9C3-6449-BE89-D77D9FC91F98}"/>
                </a:ext>
              </a:extLst>
            </p:cNvPr>
            <p:cNvSpPr/>
            <p:nvPr userDrawn="1"/>
          </p:nvSpPr>
          <p:spPr>
            <a:xfrm rot="5400000">
              <a:off x="5969997" y="-2562253"/>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Rectangle 52">
              <a:extLst>
                <a:ext uri="{FF2B5EF4-FFF2-40B4-BE49-F238E27FC236}">
                  <a16:creationId xmlns:a16="http://schemas.microsoft.com/office/drawing/2014/main" id="{F7462049-3B38-C24F-A00C-2496D4160D35}"/>
                </a:ext>
              </a:extLst>
            </p:cNvPr>
            <p:cNvSpPr/>
            <p:nvPr userDrawn="1"/>
          </p:nvSpPr>
          <p:spPr>
            <a:xfrm rot="5400000">
              <a:off x="5969995" y="-169968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Rectangle 53">
              <a:extLst>
                <a:ext uri="{FF2B5EF4-FFF2-40B4-BE49-F238E27FC236}">
                  <a16:creationId xmlns:a16="http://schemas.microsoft.com/office/drawing/2014/main" id="{36F2CCC5-0E89-B04C-8D20-2E576BB5B7F1}"/>
                </a:ext>
              </a:extLst>
            </p:cNvPr>
            <p:cNvSpPr/>
            <p:nvPr userDrawn="1"/>
          </p:nvSpPr>
          <p:spPr>
            <a:xfrm rot="5400000">
              <a:off x="5969993" y="-837125"/>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a:extLst>
                <a:ext uri="{FF2B5EF4-FFF2-40B4-BE49-F238E27FC236}">
                  <a16:creationId xmlns:a16="http://schemas.microsoft.com/office/drawing/2014/main" id="{C9974F47-817D-FC47-8665-0C919A32D8EB}"/>
                </a:ext>
              </a:extLst>
            </p:cNvPr>
            <p:cNvSpPr/>
            <p:nvPr userDrawn="1"/>
          </p:nvSpPr>
          <p:spPr>
            <a:xfrm rot="5400000">
              <a:off x="5969993" y="2543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 name="Footer Placeholder 4">
            <a:extLst>
              <a:ext uri="{FF2B5EF4-FFF2-40B4-BE49-F238E27FC236}">
                <a16:creationId xmlns:a16="http://schemas.microsoft.com/office/drawing/2014/main" id="{92B9BF42-FA4C-87AD-48AE-1856ED9DF14D}"/>
              </a:ext>
            </a:extLst>
          </p:cNvPr>
          <p:cNvSpPr>
            <a:spLocks noGrp="1"/>
          </p:cNvSpPr>
          <p:nvPr>
            <p:ph type="ftr" sz="quarter" idx="3"/>
          </p:nvPr>
        </p:nvSpPr>
        <p:spPr>
          <a:xfrm>
            <a:off x="0" y="6602400"/>
            <a:ext cx="12192000" cy="255600"/>
          </a:xfrm>
          <a:prstGeom prst="rect">
            <a:avLst/>
          </a:prstGeom>
        </p:spPr>
        <p:txBody>
          <a:bodyPr vert="horz" lIns="91440" tIns="45720" rIns="91440" bIns="45720" rtlCol="0" anchor="ctr"/>
          <a:lstStyle>
            <a:lvl1pPr algn="ctr">
              <a:defRPr sz="1100" b="0" i="0">
                <a:solidFill>
                  <a:srgbClr val="336699"/>
                </a:solidFill>
                <a:latin typeface="Roboto Thin" pitchFamily="2" charset="0"/>
                <a:ea typeface="Roboto Thin" pitchFamily="2" charset="0"/>
              </a:defRPr>
            </a:lvl1pPr>
          </a:lstStyle>
          <a:p>
            <a:r>
              <a:rPr lang="en-GB" dirty="0"/>
              <a:t>Confidential and Proprietary. Copyright (c) by Cue2Walk International. All Rights Reserved.</a:t>
            </a:r>
          </a:p>
        </p:txBody>
      </p:sp>
    </p:spTree>
    <p:extLst>
      <p:ext uri="{BB962C8B-B14F-4D97-AF65-F5344CB8AC3E}">
        <p14:creationId xmlns:p14="http://schemas.microsoft.com/office/powerpoint/2010/main" val="37800108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1_Chapter Blu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EC412D1-5D9E-C84A-BBA6-B27294564885}"/>
              </a:ext>
            </a:extLst>
          </p:cNvPr>
          <p:cNvSpPr/>
          <p:nvPr userDrawn="1"/>
        </p:nvSpPr>
        <p:spPr>
          <a:xfrm>
            <a:off x="0" y="0"/>
            <a:ext cx="12192000" cy="6858000"/>
          </a:xfrm>
          <a:prstGeom prst="rect">
            <a:avLst/>
          </a:prstGeom>
          <a:solidFill>
            <a:srgbClr val="3399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70C0"/>
              </a:solidFill>
            </a:endParaRPr>
          </a:p>
        </p:txBody>
      </p:sp>
      <p:grpSp>
        <p:nvGrpSpPr>
          <p:cNvPr id="26" name="Grid" hidden="1">
            <a:extLst>
              <a:ext uri="{FF2B5EF4-FFF2-40B4-BE49-F238E27FC236}">
                <a16:creationId xmlns:a16="http://schemas.microsoft.com/office/drawing/2014/main" id="{2095F92F-9CC5-7949-98D4-2EDB40BC3D4A}"/>
              </a:ext>
            </a:extLst>
          </p:cNvPr>
          <p:cNvGrpSpPr/>
          <p:nvPr userDrawn="1"/>
        </p:nvGrpSpPr>
        <p:grpSpPr>
          <a:xfrm>
            <a:off x="0" y="0"/>
            <a:ext cx="12192000" cy="6858001"/>
            <a:chOff x="0" y="0"/>
            <a:chExt cx="12192000" cy="6858001"/>
          </a:xfrm>
        </p:grpSpPr>
        <p:sp>
          <p:nvSpPr>
            <p:cNvPr id="27" name="Rectangle 26">
              <a:extLst>
                <a:ext uri="{FF2B5EF4-FFF2-40B4-BE49-F238E27FC236}">
                  <a16:creationId xmlns:a16="http://schemas.microsoft.com/office/drawing/2014/main" id="{CC781C0D-D6D3-FF4E-8861-332DC926FC21}"/>
                </a:ext>
              </a:extLst>
            </p:cNvPr>
            <p:cNvSpPr/>
            <p:nvPr userDrawn="1"/>
          </p:nvSpPr>
          <p:spPr>
            <a:xfrm>
              <a:off x="0"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505A4003-7DF4-1446-9469-CE4A0A93BF12}"/>
                </a:ext>
              </a:extLst>
            </p:cNvPr>
            <p:cNvSpPr/>
            <p:nvPr userDrawn="1"/>
          </p:nvSpPr>
          <p:spPr>
            <a:xfrm>
              <a:off x="11655972"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8A2C9E9E-4894-2048-ADC6-1F0DB4C81330}"/>
                </a:ext>
              </a:extLst>
            </p:cNvPr>
            <p:cNvSpPr/>
            <p:nvPr userDrawn="1"/>
          </p:nvSpPr>
          <p:spPr>
            <a:xfrm rot="5400000">
              <a:off x="5827986" y="-5827986"/>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a:extLst>
                <a:ext uri="{FF2B5EF4-FFF2-40B4-BE49-F238E27FC236}">
                  <a16:creationId xmlns:a16="http://schemas.microsoft.com/office/drawing/2014/main" id="{3FE58E3A-E4CF-6D43-B104-C1B666588389}"/>
                </a:ext>
              </a:extLst>
            </p:cNvPr>
            <p:cNvSpPr/>
            <p:nvPr userDrawn="1"/>
          </p:nvSpPr>
          <p:spPr>
            <a:xfrm rot="5400000">
              <a:off x="5827986" y="493987"/>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ectangle 30">
              <a:extLst>
                <a:ext uri="{FF2B5EF4-FFF2-40B4-BE49-F238E27FC236}">
                  <a16:creationId xmlns:a16="http://schemas.microsoft.com/office/drawing/2014/main" id="{D8A2D4A5-21DE-9F46-A4DE-234D5736F010}"/>
                </a:ext>
              </a:extLst>
            </p:cNvPr>
            <p:cNvSpPr/>
            <p:nvPr userDrawn="1"/>
          </p:nvSpPr>
          <p:spPr>
            <a:xfrm>
              <a:off x="1317841"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le 31">
              <a:extLst>
                <a:ext uri="{FF2B5EF4-FFF2-40B4-BE49-F238E27FC236}">
                  <a16:creationId xmlns:a16="http://schemas.microsoft.com/office/drawing/2014/main" id="{CE72FEAD-E17B-FF42-A2B4-6C176C016D3D}"/>
                </a:ext>
              </a:extLst>
            </p:cNvPr>
            <p:cNvSpPr/>
            <p:nvPr userDrawn="1"/>
          </p:nvSpPr>
          <p:spPr>
            <a:xfrm>
              <a:off x="2351654"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ectangle 32">
              <a:extLst>
                <a:ext uri="{FF2B5EF4-FFF2-40B4-BE49-F238E27FC236}">
                  <a16:creationId xmlns:a16="http://schemas.microsoft.com/office/drawing/2014/main" id="{B3316CCF-9058-6A45-B411-2235D95C8E9F}"/>
                </a:ext>
              </a:extLst>
            </p:cNvPr>
            <p:cNvSpPr/>
            <p:nvPr userDrawn="1"/>
          </p:nvSpPr>
          <p:spPr>
            <a:xfrm>
              <a:off x="3385467"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a:extLst>
                <a:ext uri="{FF2B5EF4-FFF2-40B4-BE49-F238E27FC236}">
                  <a16:creationId xmlns:a16="http://schemas.microsoft.com/office/drawing/2014/main" id="{AEADE1FE-FEA0-DD40-B826-B8C3870A3225}"/>
                </a:ext>
              </a:extLst>
            </p:cNvPr>
            <p:cNvSpPr/>
            <p:nvPr userDrawn="1"/>
          </p:nvSpPr>
          <p:spPr>
            <a:xfrm>
              <a:off x="4419280"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34">
              <a:extLst>
                <a:ext uri="{FF2B5EF4-FFF2-40B4-BE49-F238E27FC236}">
                  <a16:creationId xmlns:a16="http://schemas.microsoft.com/office/drawing/2014/main" id="{188F707E-D861-1F4B-BB38-E3DA42D26EF5}"/>
                </a:ext>
              </a:extLst>
            </p:cNvPr>
            <p:cNvSpPr/>
            <p:nvPr userDrawn="1"/>
          </p:nvSpPr>
          <p:spPr>
            <a:xfrm>
              <a:off x="5453093"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ectangle 35">
              <a:extLst>
                <a:ext uri="{FF2B5EF4-FFF2-40B4-BE49-F238E27FC236}">
                  <a16:creationId xmlns:a16="http://schemas.microsoft.com/office/drawing/2014/main" id="{802C6FBD-51D8-584B-AF72-1B855400E6FF}"/>
                </a:ext>
              </a:extLst>
            </p:cNvPr>
            <p:cNvSpPr/>
            <p:nvPr userDrawn="1"/>
          </p:nvSpPr>
          <p:spPr>
            <a:xfrm>
              <a:off x="6486906"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36">
              <a:extLst>
                <a:ext uri="{FF2B5EF4-FFF2-40B4-BE49-F238E27FC236}">
                  <a16:creationId xmlns:a16="http://schemas.microsoft.com/office/drawing/2014/main" id="{738FF4BE-536B-024A-8FCF-79C731BDA450}"/>
                </a:ext>
              </a:extLst>
            </p:cNvPr>
            <p:cNvSpPr/>
            <p:nvPr userDrawn="1"/>
          </p:nvSpPr>
          <p:spPr>
            <a:xfrm>
              <a:off x="7520719"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angle 37">
              <a:extLst>
                <a:ext uri="{FF2B5EF4-FFF2-40B4-BE49-F238E27FC236}">
                  <a16:creationId xmlns:a16="http://schemas.microsoft.com/office/drawing/2014/main" id="{C7895578-B276-EB4A-B5D5-6D8B3B15EF54}"/>
                </a:ext>
              </a:extLst>
            </p:cNvPr>
            <p:cNvSpPr/>
            <p:nvPr userDrawn="1"/>
          </p:nvSpPr>
          <p:spPr>
            <a:xfrm>
              <a:off x="9588345"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Rectangle 38">
              <a:extLst>
                <a:ext uri="{FF2B5EF4-FFF2-40B4-BE49-F238E27FC236}">
                  <a16:creationId xmlns:a16="http://schemas.microsoft.com/office/drawing/2014/main" id="{9B747E2E-A470-7147-A566-D6F907606AA6}"/>
                </a:ext>
              </a:extLst>
            </p:cNvPr>
            <p:cNvSpPr/>
            <p:nvPr userDrawn="1"/>
          </p:nvSpPr>
          <p:spPr>
            <a:xfrm>
              <a:off x="8554532"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ectangle 39">
              <a:extLst>
                <a:ext uri="{FF2B5EF4-FFF2-40B4-BE49-F238E27FC236}">
                  <a16:creationId xmlns:a16="http://schemas.microsoft.com/office/drawing/2014/main" id="{05D81CE9-7439-C64C-9088-ED6B7B35F2B7}"/>
                </a:ext>
              </a:extLst>
            </p:cNvPr>
            <p:cNvSpPr/>
            <p:nvPr userDrawn="1"/>
          </p:nvSpPr>
          <p:spPr>
            <a:xfrm>
              <a:off x="10622158"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Rectangle 40">
              <a:extLst>
                <a:ext uri="{FF2B5EF4-FFF2-40B4-BE49-F238E27FC236}">
                  <a16:creationId xmlns:a16="http://schemas.microsoft.com/office/drawing/2014/main" id="{4554D427-5B9A-FC4E-AED4-A86F4BAF957D}"/>
                </a:ext>
              </a:extLst>
            </p:cNvPr>
            <p:cNvSpPr/>
            <p:nvPr userDrawn="1"/>
          </p:nvSpPr>
          <p:spPr>
            <a:xfrm rot="5400000">
              <a:off x="5970001" y="-4287381"/>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41">
              <a:extLst>
                <a:ext uri="{FF2B5EF4-FFF2-40B4-BE49-F238E27FC236}">
                  <a16:creationId xmlns:a16="http://schemas.microsoft.com/office/drawing/2014/main" id="{82168E59-F3EA-FA45-A6F1-B8F3960DDD22}"/>
                </a:ext>
              </a:extLst>
            </p:cNvPr>
            <p:cNvSpPr/>
            <p:nvPr userDrawn="1"/>
          </p:nvSpPr>
          <p:spPr>
            <a:xfrm rot="5400000">
              <a:off x="5969999" y="-3424817"/>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a:extLst>
                <a:ext uri="{FF2B5EF4-FFF2-40B4-BE49-F238E27FC236}">
                  <a16:creationId xmlns:a16="http://schemas.microsoft.com/office/drawing/2014/main" id="{567081A2-055B-7040-A281-3B21AEB9CE25}"/>
                </a:ext>
              </a:extLst>
            </p:cNvPr>
            <p:cNvSpPr/>
            <p:nvPr userDrawn="1"/>
          </p:nvSpPr>
          <p:spPr>
            <a:xfrm rot="5400000">
              <a:off x="5969997" y="-2562253"/>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43">
              <a:extLst>
                <a:ext uri="{FF2B5EF4-FFF2-40B4-BE49-F238E27FC236}">
                  <a16:creationId xmlns:a16="http://schemas.microsoft.com/office/drawing/2014/main" id="{2CDA4549-BBA5-DE4E-946D-76571AEC4AF0}"/>
                </a:ext>
              </a:extLst>
            </p:cNvPr>
            <p:cNvSpPr/>
            <p:nvPr userDrawn="1"/>
          </p:nvSpPr>
          <p:spPr>
            <a:xfrm rot="5400000">
              <a:off x="5969995" y="-169968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D4CCB99A-2E3E-5E41-A26C-9116FFDAC7E9}"/>
                </a:ext>
              </a:extLst>
            </p:cNvPr>
            <p:cNvSpPr/>
            <p:nvPr userDrawn="1"/>
          </p:nvSpPr>
          <p:spPr>
            <a:xfrm rot="5400000">
              <a:off x="5969993" y="-837125"/>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FCC13BF5-2136-DC4C-A69A-51F338D3ED5C}"/>
                </a:ext>
              </a:extLst>
            </p:cNvPr>
            <p:cNvSpPr/>
            <p:nvPr userDrawn="1"/>
          </p:nvSpPr>
          <p:spPr>
            <a:xfrm rot="5400000">
              <a:off x="5969993" y="2543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itle 1">
            <a:extLst>
              <a:ext uri="{FF2B5EF4-FFF2-40B4-BE49-F238E27FC236}">
                <a16:creationId xmlns:a16="http://schemas.microsoft.com/office/drawing/2014/main" id="{E922687B-D4C1-1D4B-B1F6-C9B19EEE57D6}"/>
              </a:ext>
            </a:extLst>
          </p:cNvPr>
          <p:cNvSpPr>
            <a:spLocks noGrp="1"/>
          </p:cNvSpPr>
          <p:nvPr>
            <p:ph type="ctrTitle"/>
          </p:nvPr>
        </p:nvSpPr>
        <p:spPr>
          <a:xfrm>
            <a:off x="536020" y="538238"/>
            <a:ext cx="10086138" cy="1468707"/>
          </a:xfrm>
        </p:spPr>
        <p:txBody>
          <a:bodyPr anchor="b"/>
          <a:lstStyle>
            <a:lvl1pPr algn="l">
              <a:defRPr sz="6000">
                <a:solidFill>
                  <a:schemeClr val="bg1"/>
                </a:solidFill>
              </a:defRPr>
            </a:lvl1pPr>
          </a:lstStyle>
          <a:p>
            <a:r>
              <a:rPr lang="en-GB"/>
              <a:t>Click to edit Master title style</a:t>
            </a:r>
          </a:p>
        </p:txBody>
      </p:sp>
      <p:sp>
        <p:nvSpPr>
          <p:cNvPr id="3" name="Subtitle 2">
            <a:extLst>
              <a:ext uri="{FF2B5EF4-FFF2-40B4-BE49-F238E27FC236}">
                <a16:creationId xmlns:a16="http://schemas.microsoft.com/office/drawing/2014/main" id="{EE86C210-82E5-0948-B1D5-1718D7211A81}"/>
              </a:ext>
            </a:extLst>
          </p:cNvPr>
          <p:cNvSpPr>
            <a:spLocks noGrp="1"/>
          </p:cNvSpPr>
          <p:nvPr>
            <p:ph type="subTitle" idx="1"/>
          </p:nvPr>
        </p:nvSpPr>
        <p:spPr>
          <a:xfrm>
            <a:off x="536018" y="2261157"/>
            <a:ext cx="10086134" cy="4058605"/>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173914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Blue Empty">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063E28F-1BCA-DA4D-8A46-C13601C18369}"/>
              </a:ext>
            </a:extLst>
          </p:cNvPr>
          <p:cNvSpPr/>
          <p:nvPr userDrawn="1"/>
        </p:nvSpPr>
        <p:spPr>
          <a:xfrm>
            <a:off x="10874158" y="0"/>
            <a:ext cx="1321921" cy="6858000"/>
          </a:xfrm>
          <a:prstGeom prst="rect">
            <a:avLst/>
          </a:prstGeom>
          <a:solidFill>
            <a:srgbClr val="339999">
              <a:alpha val="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70C0"/>
              </a:solidFill>
            </a:endParaRPr>
          </a:p>
        </p:txBody>
      </p:sp>
      <p:sp>
        <p:nvSpPr>
          <p:cNvPr id="31" name="Slide Number Placeholder 5">
            <a:extLst>
              <a:ext uri="{FF2B5EF4-FFF2-40B4-BE49-F238E27FC236}">
                <a16:creationId xmlns:a16="http://schemas.microsoft.com/office/drawing/2014/main" id="{6E923983-3DC0-A948-A688-570B9AB2EFFE}"/>
              </a:ext>
            </a:extLst>
          </p:cNvPr>
          <p:cNvSpPr>
            <a:spLocks noGrp="1"/>
          </p:cNvSpPr>
          <p:nvPr>
            <p:ph type="sldNum" sz="quarter" idx="4"/>
          </p:nvPr>
        </p:nvSpPr>
        <p:spPr>
          <a:xfrm>
            <a:off x="10883270" y="6334443"/>
            <a:ext cx="431816" cy="255600"/>
          </a:xfrm>
          <a:prstGeom prst="rect">
            <a:avLst/>
          </a:prstGeom>
        </p:spPr>
        <p:txBody>
          <a:bodyPr vert="horz" lIns="91440" tIns="45720" rIns="91440" bIns="45720" rtlCol="0" anchor="ctr"/>
          <a:lstStyle>
            <a:lvl1pPr algn="ctr">
              <a:defRPr sz="1200" b="0" i="0">
                <a:solidFill>
                  <a:srgbClr val="339999"/>
                </a:solidFill>
                <a:latin typeface="Roboto Thin" pitchFamily="2" charset="0"/>
                <a:ea typeface="Roboto Thin" pitchFamily="2" charset="0"/>
              </a:defRPr>
            </a:lvl1pPr>
          </a:lstStyle>
          <a:p>
            <a:fld id="{F1991BF5-1E8C-2048-8CC6-A891B2528354}" type="slidenum">
              <a:rPr lang="en-GB" smtClean="0"/>
              <a:pPr/>
              <a:t>‹nr.›</a:t>
            </a:fld>
            <a:endParaRPr lang="en-GB"/>
          </a:p>
        </p:txBody>
      </p:sp>
      <p:grpSp>
        <p:nvGrpSpPr>
          <p:cNvPr id="4" name="Grid" hidden="1">
            <a:extLst>
              <a:ext uri="{FF2B5EF4-FFF2-40B4-BE49-F238E27FC236}">
                <a16:creationId xmlns:a16="http://schemas.microsoft.com/office/drawing/2014/main" id="{CBED210E-7FBA-8E45-80FD-2450BD0E7ECB}"/>
              </a:ext>
            </a:extLst>
          </p:cNvPr>
          <p:cNvGrpSpPr/>
          <p:nvPr userDrawn="1"/>
        </p:nvGrpSpPr>
        <p:grpSpPr>
          <a:xfrm>
            <a:off x="0" y="0"/>
            <a:ext cx="12192000" cy="6858001"/>
            <a:chOff x="0" y="0"/>
            <a:chExt cx="12192000" cy="6858001"/>
          </a:xfrm>
        </p:grpSpPr>
        <p:sp>
          <p:nvSpPr>
            <p:cNvPr id="10" name="Rectangle 9">
              <a:extLst>
                <a:ext uri="{FF2B5EF4-FFF2-40B4-BE49-F238E27FC236}">
                  <a16:creationId xmlns:a16="http://schemas.microsoft.com/office/drawing/2014/main" id="{C996C36A-8B9A-F749-9718-865505BA351D}"/>
                </a:ext>
              </a:extLst>
            </p:cNvPr>
            <p:cNvSpPr/>
            <p:nvPr userDrawn="1"/>
          </p:nvSpPr>
          <p:spPr>
            <a:xfrm>
              <a:off x="0"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24F1EF46-3C35-5E48-9863-998417CDBC90}"/>
                </a:ext>
              </a:extLst>
            </p:cNvPr>
            <p:cNvSpPr/>
            <p:nvPr userDrawn="1"/>
          </p:nvSpPr>
          <p:spPr>
            <a:xfrm>
              <a:off x="11655972"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F8C5ABA4-2B07-BF41-9562-9D7052E603B5}"/>
                </a:ext>
              </a:extLst>
            </p:cNvPr>
            <p:cNvSpPr/>
            <p:nvPr userDrawn="1"/>
          </p:nvSpPr>
          <p:spPr>
            <a:xfrm rot="5400000">
              <a:off x="5827986" y="-5827986"/>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6231A09B-6BE4-4845-976F-E4DF6E466511}"/>
                </a:ext>
              </a:extLst>
            </p:cNvPr>
            <p:cNvSpPr/>
            <p:nvPr userDrawn="1"/>
          </p:nvSpPr>
          <p:spPr>
            <a:xfrm rot="5400000">
              <a:off x="5827986" y="493987"/>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DDC91D31-E28F-9B4C-A143-69419C02EE48}"/>
                </a:ext>
              </a:extLst>
            </p:cNvPr>
            <p:cNvSpPr/>
            <p:nvPr userDrawn="1"/>
          </p:nvSpPr>
          <p:spPr>
            <a:xfrm>
              <a:off x="1317841"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C61C59D8-9AE2-6644-B287-D1CCD04910DA}"/>
                </a:ext>
              </a:extLst>
            </p:cNvPr>
            <p:cNvSpPr/>
            <p:nvPr userDrawn="1"/>
          </p:nvSpPr>
          <p:spPr>
            <a:xfrm>
              <a:off x="2351654"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8086834B-C2F8-A74F-83CD-F2567B6A2156}"/>
                </a:ext>
              </a:extLst>
            </p:cNvPr>
            <p:cNvSpPr/>
            <p:nvPr userDrawn="1"/>
          </p:nvSpPr>
          <p:spPr>
            <a:xfrm>
              <a:off x="3385467"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E5D5DF08-9D6D-F34F-A4D1-1221191D26AC}"/>
                </a:ext>
              </a:extLst>
            </p:cNvPr>
            <p:cNvSpPr/>
            <p:nvPr userDrawn="1"/>
          </p:nvSpPr>
          <p:spPr>
            <a:xfrm>
              <a:off x="4419280"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D8D18EC2-C0DC-CA4E-A15D-501699546F8E}"/>
                </a:ext>
              </a:extLst>
            </p:cNvPr>
            <p:cNvSpPr/>
            <p:nvPr userDrawn="1"/>
          </p:nvSpPr>
          <p:spPr>
            <a:xfrm>
              <a:off x="5453093"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1D0DE862-C800-FC40-B617-CF1F4FE16148}"/>
                </a:ext>
              </a:extLst>
            </p:cNvPr>
            <p:cNvSpPr/>
            <p:nvPr userDrawn="1"/>
          </p:nvSpPr>
          <p:spPr>
            <a:xfrm>
              <a:off x="6486906"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0748B313-BB14-EC4C-A47B-FA43666FBD33}"/>
                </a:ext>
              </a:extLst>
            </p:cNvPr>
            <p:cNvSpPr/>
            <p:nvPr userDrawn="1"/>
          </p:nvSpPr>
          <p:spPr>
            <a:xfrm>
              <a:off x="7520719"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F011B5E8-1C31-B045-B648-26E11CEF0829}"/>
                </a:ext>
              </a:extLst>
            </p:cNvPr>
            <p:cNvSpPr/>
            <p:nvPr userDrawn="1"/>
          </p:nvSpPr>
          <p:spPr>
            <a:xfrm>
              <a:off x="9588345"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95AAD98B-3650-8C4F-BE0C-DBA1A99F20B0}"/>
                </a:ext>
              </a:extLst>
            </p:cNvPr>
            <p:cNvSpPr/>
            <p:nvPr userDrawn="1"/>
          </p:nvSpPr>
          <p:spPr>
            <a:xfrm>
              <a:off x="8554532"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85332B29-A8CE-1F4B-835B-9DCC0E2EEFB0}"/>
                </a:ext>
              </a:extLst>
            </p:cNvPr>
            <p:cNvSpPr/>
            <p:nvPr userDrawn="1"/>
          </p:nvSpPr>
          <p:spPr>
            <a:xfrm>
              <a:off x="10622158"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6765A81F-96E7-304F-9272-3023677BDDF3}"/>
                </a:ext>
              </a:extLst>
            </p:cNvPr>
            <p:cNvSpPr/>
            <p:nvPr userDrawn="1"/>
          </p:nvSpPr>
          <p:spPr>
            <a:xfrm rot="5400000">
              <a:off x="5970001" y="-4287381"/>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6F734AAC-EA58-8B4E-B467-CA43CA03A1C0}"/>
                </a:ext>
              </a:extLst>
            </p:cNvPr>
            <p:cNvSpPr/>
            <p:nvPr userDrawn="1"/>
          </p:nvSpPr>
          <p:spPr>
            <a:xfrm rot="5400000">
              <a:off x="5969999" y="-3424817"/>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13254E42-3C76-6F4C-A686-B144C2156F1F}"/>
                </a:ext>
              </a:extLst>
            </p:cNvPr>
            <p:cNvSpPr/>
            <p:nvPr userDrawn="1"/>
          </p:nvSpPr>
          <p:spPr>
            <a:xfrm rot="5400000">
              <a:off x="5969997" y="-2562253"/>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BA9D231F-06C9-0042-938C-B99004F92AAE}"/>
                </a:ext>
              </a:extLst>
            </p:cNvPr>
            <p:cNvSpPr/>
            <p:nvPr userDrawn="1"/>
          </p:nvSpPr>
          <p:spPr>
            <a:xfrm rot="5400000">
              <a:off x="5969995" y="-169968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13919855-EE22-3546-88AF-3C91E77F4FFC}"/>
                </a:ext>
              </a:extLst>
            </p:cNvPr>
            <p:cNvSpPr/>
            <p:nvPr userDrawn="1"/>
          </p:nvSpPr>
          <p:spPr>
            <a:xfrm rot="5400000">
              <a:off x="5969993" y="-837125"/>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Rectangle 40">
              <a:extLst>
                <a:ext uri="{FF2B5EF4-FFF2-40B4-BE49-F238E27FC236}">
                  <a16:creationId xmlns:a16="http://schemas.microsoft.com/office/drawing/2014/main" id="{81D02C6C-6C2E-264E-9A5C-9BF5A4731769}"/>
                </a:ext>
              </a:extLst>
            </p:cNvPr>
            <p:cNvSpPr/>
            <p:nvPr userDrawn="1"/>
          </p:nvSpPr>
          <p:spPr>
            <a:xfrm rot="5400000">
              <a:off x="5969993" y="2543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Footer Placeholder 4">
            <a:extLst>
              <a:ext uri="{FF2B5EF4-FFF2-40B4-BE49-F238E27FC236}">
                <a16:creationId xmlns:a16="http://schemas.microsoft.com/office/drawing/2014/main" id="{0945A0E8-770B-7D75-A74D-03CA0AF5B658}"/>
              </a:ext>
            </a:extLst>
          </p:cNvPr>
          <p:cNvSpPr>
            <a:spLocks noGrp="1"/>
          </p:cNvSpPr>
          <p:nvPr>
            <p:ph type="ftr" sz="quarter" idx="3"/>
          </p:nvPr>
        </p:nvSpPr>
        <p:spPr>
          <a:xfrm>
            <a:off x="0" y="6602400"/>
            <a:ext cx="12192000" cy="255600"/>
          </a:xfrm>
          <a:prstGeom prst="rect">
            <a:avLst/>
          </a:prstGeom>
        </p:spPr>
        <p:txBody>
          <a:bodyPr vert="horz" lIns="91440" tIns="45720" rIns="91440" bIns="45720" rtlCol="0" anchor="ctr"/>
          <a:lstStyle>
            <a:lvl1pPr algn="ctr">
              <a:defRPr sz="1100" b="0" i="0">
                <a:solidFill>
                  <a:srgbClr val="336699"/>
                </a:solidFill>
                <a:latin typeface="Roboto Thin" pitchFamily="2" charset="0"/>
                <a:ea typeface="Roboto Thin" pitchFamily="2" charset="0"/>
              </a:defRPr>
            </a:lvl1pPr>
          </a:lstStyle>
          <a:p>
            <a:r>
              <a:rPr lang="en-GB" dirty="0"/>
              <a:t>Confidential and Proprietary. Copyright (c) by Cue2Walk International. All Rights Reserved.</a:t>
            </a:r>
          </a:p>
        </p:txBody>
      </p:sp>
    </p:spTree>
    <p:extLst>
      <p:ext uri="{BB962C8B-B14F-4D97-AF65-F5344CB8AC3E}">
        <p14:creationId xmlns:p14="http://schemas.microsoft.com/office/powerpoint/2010/main" val="11986666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ontent Blue Title + Full Width">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063E28F-1BCA-DA4D-8A46-C13601C18369}"/>
              </a:ext>
            </a:extLst>
          </p:cNvPr>
          <p:cNvSpPr/>
          <p:nvPr userDrawn="1"/>
        </p:nvSpPr>
        <p:spPr>
          <a:xfrm>
            <a:off x="10874158" y="0"/>
            <a:ext cx="1321921" cy="6858000"/>
          </a:xfrm>
          <a:prstGeom prst="rect">
            <a:avLst/>
          </a:prstGeom>
          <a:solidFill>
            <a:srgbClr val="339999">
              <a:alpha val="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70C0"/>
              </a:solidFill>
            </a:endParaRPr>
          </a:p>
        </p:txBody>
      </p:sp>
      <p:sp>
        <p:nvSpPr>
          <p:cNvPr id="2" name="Title 1">
            <a:extLst>
              <a:ext uri="{FF2B5EF4-FFF2-40B4-BE49-F238E27FC236}">
                <a16:creationId xmlns:a16="http://schemas.microsoft.com/office/drawing/2014/main" id="{2AD76618-BCD7-824C-BF7F-A2C045BD6E26}"/>
              </a:ext>
            </a:extLst>
          </p:cNvPr>
          <p:cNvSpPr>
            <a:spLocks noGrp="1"/>
          </p:cNvSpPr>
          <p:nvPr>
            <p:ph type="title"/>
          </p:nvPr>
        </p:nvSpPr>
        <p:spPr>
          <a:xfrm>
            <a:off x="547866" y="536623"/>
            <a:ext cx="10070213" cy="603734"/>
          </a:xfrm>
        </p:spPr>
        <p:txBody>
          <a:bodyPr/>
          <a:lstStyle>
            <a:lvl1pPr algn="ctr">
              <a:defRPr b="1">
                <a:solidFill>
                  <a:srgbClr val="336699"/>
                </a:solidFill>
              </a:defRPr>
            </a:lvl1pPr>
          </a:lstStyle>
          <a:p>
            <a:r>
              <a:rPr lang="en-GB" dirty="0"/>
              <a:t>Click to edit Master title style</a:t>
            </a:r>
          </a:p>
        </p:txBody>
      </p:sp>
      <p:sp>
        <p:nvSpPr>
          <p:cNvPr id="31" name="Slide Number Placeholder 5">
            <a:extLst>
              <a:ext uri="{FF2B5EF4-FFF2-40B4-BE49-F238E27FC236}">
                <a16:creationId xmlns:a16="http://schemas.microsoft.com/office/drawing/2014/main" id="{6E923983-3DC0-A948-A688-570B9AB2EFFE}"/>
              </a:ext>
            </a:extLst>
          </p:cNvPr>
          <p:cNvSpPr>
            <a:spLocks noGrp="1"/>
          </p:cNvSpPr>
          <p:nvPr>
            <p:ph type="sldNum" sz="quarter" idx="4"/>
          </p:nvPr>
        </p:nvSpPr>
        <p:spPr>
          <a:xfrm>
            <a:off x="10883270" y="6334443"/>
            <a:ext cx="431816" cy="255600"/>
          </a:xfrm>
          <a:prstGeom prst="rect">
            <a:avLst/>
          </a:prstGeom>
        </p:spPr>
        <p:txBody>
          <a:bodyPr vert="horz" lIns="91440" tIns="45720" rIns="91440" bIns="45720" rtlCol="0" anchor="ctr"/>
          <a:lstStyle>
            <a:lvl1pPr algn="ctr">
              <a:defRPr sz="1200" b="0" i="0">
                <a:solidFill>
                  <a:srgbClr val="339999"/>
                </a:solidFill>
                <a:latin typeface="Roboto Thin" pitchFamily="2" charset="0"/>
                <a:ea typeface="Roboto Thin" pitchFamily="2" charset="0"/>
              </a:defRPr>
            </a:lvl1pPr>
          </a:lstStyle>
          <a:p>
            <a:fld id="{F1991BF5-1E8C-2048-8CC6-A891B2528354}" type="slidenum">
              <a:rPr lang="en-GB" smtClean="0"/>
              <a:pPr/>
              <a:t>‹nr.›</a:t>
            </a:fld>
            <a:endParaRPr lang="en-GB"/>
          </a:p>
        </p:txBody>
      </p:sp>
      <p:grpSp>
        <p:nvGrpSpPr>
          <p:cNvPr id="32" name="Grid" hidden="1">
            <a:extLst>
              <a:ext uri="{FF2B5EF4-FFF2-40B4-BE49-F238E27FC236}">
                <a16:creationId xmlns:a16="http://schemas.microsoft.com/office/drawing/2014/main" id="{02CC8FFD-6383-2549-9CE9-7DC582AA6CBC}"/>
              </a:ext>
            </a:extLst>
          </p:cNvPr>
          <p:cNvGrpSpPr/>
          <p:nvPr userDrawn="1"/>
        </p:nvGrpSpPr>
        <p:grpSpPr>
          <a:xfrm>
            <a:off x="0" y="3425"/>
            <a:ext cx="12192000" cy="6858001"/>
            <a:chOff x="0" y="0"/>
            <a:chExt cx="12192000" cy="6858001"/>
          </a:xfrm>
        </p:grpSpPr>
        <p:sp>
          <p:nvSpPr>
            <p:cNvPr id="33" name="Rectangle 32">
              <a:extLst>
                <a:ext uri="{FF2B5EF4-FFF2-40B4-BE49-F238E27FC236}">
                  <a16:creationId xmlns:a16="http://schemas.microsoft.com/office/drawing/2014/main" id="{57607DA7-8CF9-4041-9A60-17DFE6E0F3F3}"/>
                </a:ext>
              </a:extLst>
            </p:cNvPr>
            <p:cNvSpPr/>
            <p:nvPr userDrawn="1"/>
          </p:nvSpPr>
          <p:spPr>
            <a:xfrm>
              <a:off x="0"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a:extLst>
                <a:ext uri="{FF2B5EF4-FFF2-40B4-BE49-F238E27FC236}">
                  <a16:creationId xmlns:a16="http://schemas.microsoft.com/office/drawing/2014/main" id="{161941E3-1F55-7445-90D9-9C462827BA28}"/>
                </a:ext>
              </a:extLst>
            </p:cNvPr>
            <p:cNvSpPr/>
            <p:nvPr userDrawn="1"/>
          </p:nvSpPr>
          <p:spPr>
            <a:xfrm>
              <a:off x="11655972"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34">
              <a:extLst>
                <a:ext uri="{FF2B5EF4-FFF2-40B4-BE49-F238E27FC236}">
                  <a16:creationId xmlns:a16="http://schemas.microsoft.com/office/drawing/2014/main" id="{225F06D8-5321-6946-8BFF-7D8D3342C8F8}"/>
                </a:ext>
              </a:extLst>
            </p:cNvPr>
            <p:cNvSpPr/>
            <p:nvPr userDrawn="1"/>
          </p:nvSpPr>
          <p:spPr>
            <a:xfrm rot="5400000">
              <a:off x="5827986" y="-5827986"/>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36">
              <a:extLst>
                <a:ext uri="{FF2B5EF4-FFF2-40B4-BE49-F238E27FC236}">
                  <a16:creationId xmlns:a16="http://schemas.microsoft.com/office/drawing/2014/main" id="{7ADDEC11-A192-3343-A366-9F18BFFA5BE9}"/>
                </a:ext>
              </a:extLst>
            </p:cNvPr>
            <p:cNvSpPr/>
            <p:nvPr userDrawn="1"/>
          </p:nvSpPr>
          <p:spPr>
            <a:xfrm rot="5400000">
              <a:off x="5827986" y="493987"/>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angle 37">
              <a:extLst>
                <a:ext uri="{FF2B5EF4-FFF2-40B4-BE49-F238E27FC236}">
                  <a16:creationId xmlns:a16="http://schemas.microsoft.com/office/drawing/2014/main" id="{C5A80C44-23F7-3C41-B2E0-AD4E8C326D39}"/>
                </a:ext>
              </a:extLst>
            </p:cNvPr>
            <p:cNvSpPr/>
            <p:nvPr userDrawn="1"/>
          </p:nvSpPr>
          <p:spPr>
            <a:xfrm>
              <a:off x="1317841"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ectangle 39">
              <a:extLst>
                <a:ext uri="{FF2B5EF4-FFF2-40B4-BE49-F238E27FC236}">
                  <a16:creationId xmlns:a16="http://schemas.microsoft.com/office/drawing/2014/main" id="{377B5316-C501-CB4D-B08F-3F5EAC375812}"/>
                </a:ext>
              </a:extLst>
            </p:cNvPr>
            <p:cNvSpPr/>
            <p:nvPr userDrawn="1"/>
          </p:nvSpPr>
          <p:spPr>
            <a:xfrm>
              <a:off x="2351654"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41">
              <a:extLst>
                <a:ext uri="{FF2B5EF4-FFF2-40B4-BE49-F238E27FC236}">
                  <a16:creationId xmlns:a16="http://schemas.microsoft.com/office/drawing/2014/main" id="{4D13BEB7-F83E-584A-93E6-B8D90F44A92A}"/>
                </a:ext>
              </a:extLst>
            </p:cNvPr>
            <p:cNvSpPr/>
            <p:nvPr userDrawn="1"/>
          </p:nvSpPr>
          <p:spPr>
            <a:xfrm>
              <a:off x="3385467"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a:extLst>
                <a:ext uri="{FF2B5EF4-FFF2-40B4-BE49-F238E27FC236}">
                  <a16:creationId xmlns:a16="http://schemas.microsoft.com/office/drawing/2014/main" id="{CF4793EA-C7CF-5A4E-8A09-F5AB70B770C3}"/>
                </a:ext>
              </a:extLst>
            </p:cNvPr>
            <p:cNvSpPr/>
            <p:nvPr userDrawn="1"/>
          </p:nvSpPr>
          <p:spPr>
            <a:xfrm>
              <a:off x="4419280"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43">
              <a:extLst>
                <a:ext uri="{FF2B5EF4-FFF2-40B4-BE49-F238E27FC236}">
                  <a16:creationId xmlns:a16="http://schemas.microsoft.com/office/drawing/2014/main" id="{B3F554A9-E8EB-2541-BAA6-A3A115485150}"/>
                </a:ext>
              </a:extLst>
            </p:cNvPr>
            <p:cNvSpPr/>
            <p:nvPr userDrawn="1"/>
          </p:nvSpPr>
          <p:spPr>
            <a:xfrm>
              <a:off x="5453093"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07278CCC-FB50-0A4F-A679-B41BC1706128}"/>
                </a:ext>
              </a:extLst>
            </p:cNvPr>
            <p:cNvSpPr/>
            <p:nvPr userDrawn="1"/>
          </p:nvSpPr>
          <p:spPr>
            <a:xfrm>
              <a:off x="6486906"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CACEC4EE-A13A-1144-A501-F296C9499126}"/>
                </a:ext>
              </a:extLst>
            </p:cNvPr>
            <p:cNvSpPr/>
            <p:nvPr userDrawn="1"/>
          </p:nvSpPr>
          <p:spPr>
            <a:xfrm>
              <a:off x="7520719"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CB184532-8EA5-D74F-8AAB-04DBF0634656}"/>
                </a:ext>
              </a:extLst>
            </p:cNvPr>
            <p:cNvSpPr/>
            <p:nvPr userDrawn="1"/>
          </p:nvSpPr>
          <p:spPr>
            <a:xfrm>
              <a:off x="9588345"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05CBB69A-97D8-B34A-B702-A315DC2F2851}"/>
                </a:ext>
              </a:extLst>
            </p:cNvPr>
            <p:cNvSpPr/>
            <p:nvPr userDrawn="1"/>
          </p:nvSpPr>
          <p:spPr>
            <a:xfrm>
              <a:off x="8554532"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65394DFB-7CFE-924D-956A-B5CEABFF5DC2}"/>
                </a:ext>
              </a:extLst>
            </p:cNvPr>
            <p:cNvSpPr/>
            <p:nvPr userDrawn="1"/>
          </p:nvSpPr>
          <p:spPr>
            <a:xfrm>
              <a:off x="10622158"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a:extLst>
                <a:ext uri="{FF2B5EF4-FFF2-40B4-BE49-F238E27FC236}">
                  <a16:creationId xmlns:a16="http://schemas.microsoft.com/office/drawing/2014/main" id="{825E5BD3-C4AF-5D45-A572-EB50CED3505F}"/>
                </a:ext>
              </a:extLst>
            </p:cNvPr>
            <p:cNvSpPr/>
            <p:nvPr userDrawn="1"/>
          </p:nvSpPr>
          <p:spPr>
            <a:xfrm rot="5400000">
              <a:off x="5970001" y="-4287381"/>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Rectangle 50">
              <a:extLst>
                <a:ext uri="{FF2B5EF4-FFF2-40B4-BE49-F238E27FC236}">
                  <a16:creationId xmlns:a16="http://schemas.microsoft.com/office/drawing/2014/main" id="{6661A78D-8760-8445-B3CE-D8877397AAAB}"/>
                </a:ext>
              </a:extLst>
            </p:cNvPr>
            <p:cNvSpPr/>
            <p:nvPr userDrawn="1"/>
          </p:nvSpPr>
          <p:spPr>
            <a:xfrm rot="5400000">
              <a:off x="5969999" y="-3424817"/>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Rectangle 51">
              <a:extLst>
                <a:ext uri="{FF2B5EF4-FFF2-40B4-BE49-F238E27FC236}">
                  <a16:creationId xmlns:a16="http://schemas.microsoft.com/office/drawing/2014/main" id="{B889B7B9-E9C3-6449-BE89-D77D9FC91F98}"/>
                </a:ext>
              </a:extLst>
            </p:cNvPr>
            <p:cNvSpPr/>
            <p:nvPr userDrawn="1"/>
          </p:nvSpPr>
          <p:spPr>
            <a:xfrm rot="5400000">
              <a:off x="5969997" y="-2562253"/>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Rectangle 52">
              <a:extLst>
                <a:ext uri="{FF2B5EF4-FFF2-40B4-BE49-F238E27FC236}">
                  <a16:creationId xmlns:a16="http://schemas.microsoft.com/office/drawing/2014/main" id="{F7462049-3B38-C24F-A00C-2496D4160D35}"/>
                </a:ext>
              </a:extLst>
            </p:cNvPr>
            <p:cNvSpPr/>
            <p:nvPr userDrawn="1"/>
          </p:nvSpPr>
          <p:spPr>
            <a:xfrm rot="5400000">
              <a:off x="5969995" y="-169968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Rectangle 53">
              <a:extLst>
                <a:ext uri="{FF2B5EF4-FFF2-40B4-BE49-F238E27FC236}">
                  <a16:creationId xmlns:a16="http://schemas.microsoft.com/office/drawing/2014/main" id="{36F2CCC5-0E89-B04C-8D20-2E576BB5B7F1}"/>
                </a:ext>
              </a:extLst>
            </p:cNvPr>
            <p:cNvSpPr/>
            <p:nvPr userDrawn="1"/>
          </p:nvSpPr>
          <p:spPr>
            <a:xfrm rot="5400000">
              <a:off x="5969993" y="-837125"/>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a:extLst>
                <a:ext uri="{FF2B5EF4-FFF2-40B4-BE49-F238E27FC236}">
                  <a16:creationId xmlns:a16="http://schemas.microsoft.com/office/drawing/2014/main" id="{C9974F47-817D-FC47-8665-0C919A32D8EB}"/>
                </a:ext>
              </a:extLst>
            </p:cNvPr>
            <p:cNvSpPr/>
            <p:nvPr userDrawn="1"/>
          </p:nvSpPr>
          <p:spPr>
            <a:xfrm rot="5400000">
              <a:off x="5969993" y="2543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 name="Footer Placeholder 4">
            <a:extLst>
              <a:ext uri="{FF2B5EF4-FFF2-40B4-BE49-F238E27FC236}">
                <a16:creationId xmlns:a16="http://schemas.microsoft.com/office/drawing/2014/main" id="{4D89A2F5-31A5-BA26-9785-5C41F6FBEEE9}"/>
              </a:ext>
            </a:extLst>
          </p:cNvPr>
          <p:cNvSpPr>
            <a:spLocks noGrp="1"/>
          </p:cNvSpPr>
          <p:nvPr>
            <p:ph type="ftr" sz="quarter" idx="3"/>
          </p:nvPr>
        </p:nvSpPr>
        <p:spPr>
          <a:xfrm>
            <a:off x="0" y="6602400"/>
            <a:ext cx="12192000" cy="255600"/>
          </a:xfrm>
          <a:prstGeom prst="rect">
            <a:avLst/>
          </a:prstGeom>
        </p:spPr>
        <p:txBody>
          <a:bodyPr vert="horz" lIns="91440" tIns="45720" rIns="91440" bIns="45720" rtlCol="0" anchor="ctr"/>
          <a:lstStyle>
            <a:lvl1pPr algn="ctr">
              <a:defRPr sz="1100" b="0" i="0">
                <a:solidFill>
                  <a:srgbClr val="336699"/>
                </a:solidFill>
                <a:latin typeface="Roboto Thin" pitchFamily="2" charset="0"/>
                <a:ea typeface="Roboto Thin" pitchFamily="2" charset="0"/>
              </a:defRPr>
            </a:lvl1pPr>
          </a:lstStyle>
          <a:p>
            <a:r>
              <a:rPr lang="en-GB" dirty="0"/>
              <a:t>Confidential and Proprietary. Copyright (c) by Cue2Walk International. All Rights Reserved.</a:t>
            </a:r>
          </a:p>
        </p:txBody>
      </p:sp>
    </p:spTree>
    <p:extLst>
      <p:ext uri="{BB962C8B-B14F-4D97-AF65-F5344CB8AC3E}">
        <p14:creationId xmlns:p14="http://schemas.microsoft.com/office/powerpoint/2010/main" val="39972075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Blue Title + Full Width">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063E28F-1BCA-DA4D-8A46-C13601C18369}"/>
              </a:ext>
            </a:extLst>
          </p:cNvPr>
          <p:cNvSpPr/>
          <p:nvPr userDrawn="1"/>
        </p:nvSpPr>
        <p:spPr>
          <a:xfrm>
            <a:off x="10874158" y="0"/>
            <a:ext cx="1321921" cy="6858000"/>
          </a:xfrm>
          <a:prstGeom prst="rect">
            <a:avLst/>
          </a:prstGeom>
          <a:solidFill>
            <a:srgbClr val="339999">
              <a:alpha val="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70C0"/>
              </a:solidFill>
            </a:endParaRPr>
          </a:p>
        </p:txBody>
      </p:sp>
      <p:sp>
        <p:nvSpPr>
          <p:cNvPr id="2" name="Title 1">
            <a:extLst>
              <a:ext uri="{FF2B5EF4-FFF2-40B4-BE49-F238E27FC236}">
                <a16:creationId xmlns:a16="http://schemas.microsoft.com/office/drawing/2014/main" id="{2AD76618-BCD7-824C-BF7F-A2C045BD6E26}"/>
              </a:ext>
            </a:extLst>
          </p:cNvPr>
          <p:cNvSpPr>
            <a:spLocks noGrp="1"/>
          </p:cNvSpPr>
          <p:nvPr>
            <p:ph type="title"/>
          </p:nvPr>
        </p:nvSpPr>
        <p:spPr>
          <a:xfrm>
            <a:off x="547866" y="536623"/>
            <a:ext cx="10070213" cy="603734"/>
          </a:xfrm>
        </p:spPr>
        <p:txBody>
          <a:bodyPr/>
          <a:lstStyle>
            <a:lvl1pPr algn="ctr">
              <a:defRPr b="1">
                <a:solidFill>
                  <a:srgbClr val="336699"/>
                </a:solidFill>
              </a:defRPr>
            </a:lvl1pPr>
          </a:lstStyle>
          <a:p>
            <a:r>
              <a:rPr lang="en-GB" dirty="0"/>
              <a:t>Click to edit Master title style</a:t>
            </a:r>
          </a:p>
        </p:txBody>
      </p:sp>
      <p:sp>
        <p:nvSpPr>
          <p:cNvPr id="31" name="Slide Number Placeholder 5">
            <a:extLst>
              <a:ext uri="{FF2B5EF4-FFF2-40B4-BE49-F238E27FC236}">
                <a16:creationId xmlns:a16="http://schemas.microsoft.com/office/drawing/2014/main" id="{6E923983-3DC0-A948-A688-570B9AB2EFFE}"/>
              </a:ext>
            </a:extLst>
          </p:cNvPr>
          <p:cNvSpPr>
            <a:spLocks noGrp="1"/>
          </p:cNvSpPr>
          <p:nvPr>
            <p:ph type="sldNum" sz="quarter" idx="4"/>
          </p:nvPr>
        </p:nvSpPr>
        <p:spPr>
          <a:xfrm>
            <a:off x="10883270" y="6334443"/>
            <a:ext cx="431816" cy="255600"/>
          </a:xfrm>
          <a:prstGeom prst="rect">
            <a:avLst/>
          </a:prstGeom>
        </p:spPr>
        <p:txBody>
          <a:bodyPr vert="horz" lIns="91440" tIns="45720" rIns="91440" bIns="45720" rtlCol="0" anchor="ctr"/>
          <a:lstStyle>
            <a:lvl1pPr algn="ctr">
              <a:defRPr sz="1200" b="0" i="0">
                <a:solidFill>
                  <a:srgbClr val="339999"/>
                </a:solidFill>
                <a:latin typeface="Roboto Thin" pitchFamily="2" charset="0"/>
                <a:ea typeface="Roboto Thin" pitchFamily="2" charset="0"/>
              </a:defRPr>
            </a:lvl1pPr>
          </a:lstStyle>
          <a:p>
            <a:fld id="{F1991BF5-1E8C-2048-8CC6-A891B2528354}" type="slidenum">
              <a:rPr lang="en-GB" smtClean="0"/>
              <a:pPr/>
              <a:t>‹nr.›</a:t>
            </a:fld>
            <a:endParaRPr lang="en-GB"/>
          </a:p>
        </p:txBody>
      </p:sp>
      <p:sp>
        <p:nvSpPr>
          <p:cNvPr id="36" name="Content Placeholder 2">
            <a:extLst>
              <a:ext uri="{FF2B5EF4-FFF2-40B4-BE49-F238E27FC236}">
                <a16:creationId xmlns:a16="http://schemas.microsoft.com/office/drawing/2014/main" id="{7014E9AC-EFFC-7441-8989-B49B3C917103}"/>
              </a:ext>
            </a:extLst>
          </p:cNvPr>
          <p:cNvSpPr>
            <a:spLocks noGrp="1"/>
          </p:cNvSpPr>
          <p:nvPr>
            <p:ph idx="1"/>
          </p:nvPr>
        </p:nvSpPr>
        <p:spPr>
          <a:xfrm>
            <a:off x="547865" y="1398593"/>
            <a:ext cx="10070214" cy="4922190"/>
          </a:xfrm>
        </p:spPr>
        <p:txBody>
          <a:bodyPr/>
          <a:lstStyle>
            <a:lvl1pPr marL="0" indent="0">
              <a:buNone/>
              <a:defRPr sz="3200">
                <a:solidFill>
                  <a:srgbClr val="336699"/>
                </a:solidFill>
              </a:defRPr>
            </a:lvl1pPr>
            <a:lvl2pPr marL="3175" indent="0">
              <a:buFont typeface="Arial" panose="020B0604020202020204" pitchFamily="34" charset="0"/>
              <a:buNone/>
              <a:tabLst/>
              <a:defRPr sz="2800">
                <a:solidFill>
                  <a:srgbClr val="339999"/>
                </a:solidFill>
              </a:defRPr>
            </a:lvl2pPr>
            <a:lvl3pPr marL="3175" indent="0">
              <a:buNone/>
              <a:tabLst/>
              <a:defRPr sz="2400" b="0" i="0">
                <a:solidFill>
                  <a:srgbClr val="336699"/>
                </a:solidFill>
              </a:defRPr>
            </a:lvl3pPr>
            <a:lvl4pPr>
              <a:defRPr sz="1100" i="1">
                <a:solidFill>
                  <a:srgbClr val="336699"/>
                </a:solidFill>
              </a:defRPr>
            </a:lvl4pPr>
            <a:lvl5pPr>
              <a:defRPr sz="1000" b="1" i="1">
                <a:solidFill>
                  <a:srgbClr val="336699"/>
                </a:solidFill>
              </a:defRPr>
            </a:lvl5pPr>
          </a:lstStyle>
          <a:p>
            <a:pPr lvl="0"/>
            <a:r>
              <a:rPr lang="en-GB" dirty="0"/>
              <a:t>Click to edit Master text styles</a:t>
            </a:r>
          </a:p>
          <a:p>
            <a:pPr lvl="1"/>
            <a:r>
              <a:rPr lang="en-GB" dirty="0"/>
              <a:t>Second level</a:t>
            </a:r>
          </a:p>
          <a:p>
            <a:pPr lvl="2"/>
            <a:r>
              <a:rPr lang="en-GB" dirty="0"/>
              <a:t>Third level</a:t>
            </a:r>
          </a:p>
        </p:txBody>
      </p:sp>
      <p:grpSp>
        <p:nvGrpSpPr>
          <p:cNvPr id="32" name="Grid" hidden="1">
            <a:extLst>
              <a:ext uri="{FF2B5EF4-FFF2-40B4-BE49-F238E27FC236}">
                <a16:creationId xmlns:a16="http://schemas.microsoft.com/office/drawing/2014/main" id="{02CC8FFD-6383-2549-9CE9-7DC582AA6CBC}"/>
              </a:ext>
            </a:extLst>
          </p:cNvPr>
          <p:cNvGrpSpPr/>
          <p:nvPr userDrawn="1"/>
        </p:nvGrpSpPr>
        <p:grpSpPr>
          <a:xfrm>
            <a:off x="0" y="0"/>
            <a:ext cx="12192000" cy="6858001"/>
            <a:chOff x="0" y="0"/>
            <a:chExt cx="12192000" cy="6858001"/>
          </a:xfrm>
        </p:grpSpPr>
        <p:sp>
          <p:nvSpPr>
            <p:cNvPr id="33" name="Rectangle 32">
              <a:extLst>
                <a:ext uri="{FF2B5EF4-FFF2-40B4-BE49-F238E27FC236}">
                  <a16:creationId xmlns:a16="http://schemas.microsoft.com/office/drawing/2014/main" id="{57607DA7-8CF9-4041-9A60-17DFE6E0F3F3}"/>
                </a:ext>
              </a:extLst>
            </p:cNvPr>
            <p:cNvSpPr/>
            <p:nvPr userDrawn="1"/>
          </p:nvSpPr>
          <p:spPr>
            <a:xfrm>
              <a:off x="0"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a:extLst>
                <a:ext uri="{FF2B5EF4-FFF2-40B4-BE49-F238E27FC236}">
                  <a16:creationId xmlns:a16="http://schemas.microsoft.com/office/drawing/2014/main" id="{161941E3-1F55-7445-90D9-9C462827BA28}"/>
                </a:ext>
              </a:extLst>
            </p:cNvPr>
            <p:cNvSpPr/>
            <p:nvPr userDrawn="1"/>
          </p:nvSpPr>
          <p:spPr>
            <a:xfrm>
              <a:off x="11655972"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34">
              <a:extLst>
                <a:ext uri="{FF2B5EF4-FFF2-40B4-BE49-F238E27FC236}">
                  <a16:creationId xmlns:a16="http://schemas.microsoft.com/office/drawing/2014/main" id="{225F06D8-5321-6946-8BFF-7D8D3342C8F8}"/>
                </a:ext>
              </a:extLst>
            </p:cNvPr>
            <p:cNvSpPr/>
            <p:nvPr userDrawn="1"/>
          </p:nvSpPr>
          <p:spPr>
            <a:xfrm rot="5400000">
              <a:off x="5827986" y="-5827986"/>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36">
              <a:extLst>
                <a:ext uri="{FF2B5EF4-FFF2-40B4-BE49-F238E27FC236}">
                  <a16:creationId xmlns:a16="http://schemas.microsoft.com/office/drawing/2014/main" id="{7ADDEC11-A192-3343-A366-9F18BFFA5BE9}"/>
                </a:ext>
              </a:extLst>
            </p:cNvPr>
            <p:cNvSpPr/>
            <p:nvPr userDrawn="1"/>
          </p:nvSpPr>
          <p:spPr>
            <a:xfrm rot="5400000">
              <a:off x="5827986" y="493987"/>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angle 37">
              <a:extLst>
                <a:ext uri="{FF2B5EF4-FFF2-40B4-BE49-F238E27FC236}">
                  <a16:creationId xmlns:a16="http://schemas.microsoft.com/office/drawing/2014/main" id="{C5A80C44-23F7-3C41-B2E0-AD4E8C326D39}"/>
                </a:ext>
              </a:extLst>
            </p:cNvPr>
            <p:cNvSpPr/>
            <p:nvPr userDrawn="1"/>
          </p:nvSpPr>
          <p:spPr>
            <a:xfrm>
              <a:off x="1317841"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ectangle 39">
              <a:extLst>
                <a:ext uri="{FF2B5EF4-FFF2-40B4-BE49-F238E27FC236}">
                  <a16:creationId xmlns:a16="http://schemas.microsoft.com/office/drawing/2014/main" id="{377B5316-C501-CB4D-B08F-3F5EAC375812}"/>
                </a:ext>
              </a:extLst>
            </p:cNvPr>
            <p:cNvSpPr/>
            <p:nvPr userDrawn="1"/>
          </p:nvSpPr>
          <p:spPr>
            <a:xfrm>
              <a:off x="2351654"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41">
              <a:extLst>
                <a:ext uri="{FF2B5EF4-FFF2-40B4-BE49-F238E27FC236}">
                  <a16:creationId xmlns:a16="http://schemas.microsoft.com/office/drawing/2014/main" id="{4D13BEB7-F83E-584A-93E6-B8D90F44A92A}"/>
                </a:ext>
              </a:extLst>
            </p:cNvPr>
            <p:cNvSpPr/>
            <p:nvPr userDrawn="1"/>
          </p:nvSpPr>
          <p:spPr>
            <a:xfrm>
              <a:off x="3385467"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a:extLst>
                <a:ext uri="{FF2B5EF4-FFF2-40B4-BE49-F238E27FC236}">
                  <a16:creationId xmlns:a16="http://schemas.microsoft.com/office/drawing/2014/main" id="{CF4793EA-C7CF-5A4E-8A09-F5AB70B770C3}"/>
                </a:ext>
              </a:extLst>
            </p:cNvPr>
            <p:cNvSpPr/>
            <p:nvPr userDrawn="1"/>
          </p:nvSpPr>
          <p:spPr>
            <a:xfrm>
              <a:off x="4419280"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43">
              <a:extLst>
                <a:ext uri="{FF2B5EF4-FFF2-40B4-BE49-F238E27FC236}">
                  <a16:creationId xmlns:a16="http://schemas.microsoft.com/office/drawing/2014/main" id="{B3F554A9-E8EB-2541-BAA6-A3A115485150}"/>
                </a:ext>
              </a:extLst>
            </p:cNvPr>
            <p:cNvSpPr/>
            <p:nvPr userDrawn="1"/>
          </p:nvSpPr>
          <p:spPr>
            <a:xfrm>
              <a:off x="5453093"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07278CCC-FB50-0A4F-A679-B41BC1706128}"/>
                </a:ext>
              </a:extLst>
            </p:cNvPr>
            <p:cNvSpPr/>
            <p:nvPr userDrawn="1"/>
          </p:nvSpPr>
          <p:spPr>
            <a:xfrm>
              <a:off x="6486906"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CACEC4EE-A13A-1144-A501-F296C9499126}"/>
                </a:ext>
              </a:extLst>
            </p:cNvPr>
            <p:cNvSpPr/>
            <p:nvPr userDrawn="1"/>
          </p:nvSpPr>
          <p:spPr>
            <a:xfrm>
              <a:off x="7520719"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CB184532-8EA5-D74F-8AAB-04DBF0634656}"/>
                </a:ext>
              </a:extLst>
            </p:cNvPr>
            <p:cNvSpPr/>
            <p:nvPr userDrawn="1"/>
          </p:nvSpPr>
          <p:spPr>
            <a:xfrm>
              <a:off x="9588345"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05CBB69A-97D8-B34A-B702-A315DC2F2851}"/>
                </a:ext>
              </a:extLst>
            </p:cNvPr>
            <p:cNvSpPr/>
            <p:nvPr userDrawn="1"/>
          </p:nvSpPr>
          <p:spPr>
            <a:xfrm>
              <a:off x="8554532"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65394DFB-7CFE-924D-956A-B5CEABFF5DC2}"/>
                </a:ext>
              </a:extLst>
            </p:cNvPr>
            <p:cNvSpPr/>
            <p:nvPr userDrawn="1"/>
          </p:nvSpPr>
          <p:spPr>
            <a:xfrm>
              <a:off x="10622158"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a:extLst>
                <a:ext uri="{FF2B5EF4-FFF2-40B4-BE49-F238E27FC236}">
                  <a16:creationId xmlns:a16="http://schemas.microsoft.com/office/drawing/2014/main" id="{825E5BD3-C4AF-5D45-A572-EB50CED3505F}"/>
                </a:ext>
              </a:extLst>
            </p:cNvPr>
            <p:cNvSpPr/>
            <p:nvPr userDrawn="1"/>
          </p:nvSpPr>
          <p:spPr>
            <a:xfrm rot="5400000">
              <a:off x="5970001" y="-4287381"/>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Rectangle 50">
              <a:extLst>
                <a:ext uri="{FF2B5EF4-FFF2-40B4-BE49-F238E27FC236}">
                  <a16:creationId xmlns:a16="http://schemas.microsoft.com/office/drawing/2014/main" id="{6661A78D-8760-8445-B3CE-D8877397AAAB}"/>
                </a:ext>
              </a:extLst>
            </p:cNvPr>
            <p:cNvSpPr/>
            <p:nvPr userDrawn="1"/>
          </p:nvSpPr>
          <p:spPr>
            <a:xfrm rot="5400000">
              <a:off x="5969999" y="-3424817"/>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Rectangle 51">
              <a:extLst>
                <a:ext uri="{FF2B5EF4-FFF2-40B4-BE49-F238E27FC236}">
                  <a16:creationId xmlns:a16="http://schemas.microsoft.com/office/drawing/2014/main" id="{B889B7B9-E9C3-6449-BE89-D77D9FC91F98}"/>
                </a:ext>
              </a:extLst>
            </p:cNvPr>
            <p:cNvSpPr/>
            <p:nvPr userDrawn="1"/>
          </p:nvSpPr>
          <p:spPr>
            <a:xfrm rot="5400000">
              <a:off x="5969997" y="-2562253"/>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Rectangle 52">
              <a:extLst>
                <a:ext uri="{FF2B5EF4-FFF2-40B4-BE49-F238E27FC236}">
                  <a16:creationId xmlns:a16="http://schemas.microsoft.com/office/drawing/2014/main" id="{F7462049-3B38-C24F-A00C-2496D4160D35}"/>
                </a:ext>
              </a:extLst>
            </p:cNvPr>
            <p:cNvSpPr/>
            <p:nvPr userDrawn="1"/>
          </p:nvSpPr>
          <p:spPr>
            <a:xfrm rot="5400000">
              <a:off x="5969995" y="-169968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Rectangle 53">
              <a:extLst>
                <a:ext uri="{FF2B5EF4-FFF2-40B4-BE49-F238E27FC236}">
                  <a16:creationId xmlns:a16="http://schemas.microsoft.com/office/drawing/2014/main" id="{36F2CCC5-0E89-B04C-8D20-2E576BB5B7F1}"/>
                </a:ext>
              </a:extLst>
            </p:cNvPr>
            <p:cNvSpPr/>
            <p:nvPr userDrawn="1"/>
          </p:nvSpPr>
          <p:spPr>
            <a:xfrm rot="5400000">
              <a:off x="5969993" y="-837125"/>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a:extLst>
                <a:ext uri="{FF2B5EF4-FFF2-40B4-BE49-F238E27FC236}">
                  <a16:creationId xmlns:a16="http://schemas.microsoft.com/office/drawing/2014/main" id="{C9974F47-817D-FC47-8665-0C919A32D8EB}"/>
                </a:ext>
              </a:extLst>
            </p:cNvPr>
            <p:cNvSpPr/>
            <p:nvPr userDrawn="1"/>
          </p:nvSpPr>
          <p:spPr>
            <a:xfrm rot="5400000">
              <a:off x="5969993" y="2543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 name="Footer Placeholder 4">
            <a:extLst>
              <a:ext uri="{FF2B5EF4-FFF2-40B4-BE49-F238E27FC236}">
                <a16:creationId xmlns:a16="http://schemas.microsoft.com/office/drawing/2014/main" id="{5E44176A-6F0B-2E12-E81E-8A95C595235C}"/>
              </a:ext>
            </a:extLst>
          </p:cNvPr>
          <p:cNvSpPr>
            <a:spLocks noGrp="1"/>
          </p:cNvSpPr>
          <p:nvPr>
            <p:ph type="ftr" sz="quarter" idx="3"/>
          </p:nvPr>
        </p:nvSpPr>
        <p:spPr>
          <a:xfrm>
            <a:off x="0" y="6602400"/>
            <a:ext cx="12192000" cy="255600"/>
          </a:xfrm>
          <a:prstGeom prst="rect">
            <a:avLst/>
          </a:prstGeom>
        </p:spPr>
        <p:txBody>
          <a:bodyPr vert="horz" lIns="91440" tIns="45720" rIns="91440" bIns="45720" rtlCol="0" anchor="ctr"/>
          <a:lstStyle>
            <a:lvl1pPr algn="ctr">
              <a:defRPr sz="1100" b="0" i="0">
                <a:solidFill>
                  <a:srgbClr val="336699"/>
                </a:solidFill>
                <a:latin typeface="Roboto Thin" pitchFamily="2" charset="0"/>
                <a:ea typeface="Roboto Thin" pitchFamily="2" charset="0"/>
              </a:defRPr>
            </a:lvl1pPr>
          </a:lstStyle>
          <a:p>
            <a:r>
              <a:rPr lang="en-GB" dirty="0"/>
              <a:t>Confidential and Proprietary. Copyright (c) by Cue2Walk International. All Rights Reserved.</a:t>
            </a:r>
          </a:p>
        </p:txBody>
      </p:sp>
    </p:spTree>
    <p:extLst>
      <p:ext uri="{BB962C8B-B14F-4D97-AF65-F5344CB8AC3E}">
        <p14:creationId xmlns:p14="http://schemas.microsoft.com/office/powerpoint/2010/main" val="488213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ontent Blue Title + Full Width">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063E28F-1BCA-DA4D-8A46-C13601C18369}"/>
              </a:ext>
            </a:extLst>
          </p:cNvPr>
          <p:cNvSpPr/>
          <p:nvPr userDrawn="1"/>
        </p:nvSpPr>
        <p:spPr>
          <a:xfrm>
            <a:off x="10874158" y="0"/>
            <a:ext cx="1321921" cy="6858000"/>
          </a:xfrm>
          <a:prstGeom prst="rect">
            <a:avLst/>
          </a:prstGeom>
          <a:solidFill>
            <a:srgbClr val="339999">
              <a:alpha val="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70C0"/>
              </a:solidFill>
            </a:endParaRPr>
          </a:p>
        </p:txBody>
      </p:sp>
      <p:sp>
        <p:nvSpPr>
          <p:cNvPr id="2" name="Title 1">
            <a:extLst>
              <a:ext uri="{FF2B5EF4-FFF2-40B4-BE49-F238E27FC236}">
                <a16:creationId xmlns:a16="http://schemas.microsoft.com/office/drawing/2014/main" id="{2AD76618-BCD7-824C-BF7F-A2C045BD6E26}"/>
              </a:ext>
            </a:extLst>
          </p:cNvPr>
          <p:cNvSpPr>
            <a:spLocks noGrp="1"/>
          </p:cNvSpPr>
          <p:nvPr>
            <p:ph type="title"/>
          </p:nvPr>
        </p:nvSpPr>
        <p:spPr>
          <a:xfrm>
            <a:off x="547866" y="536623"/>
            <a:ext cx="10070213" cy="603734"/>
          </a:xfrm>
        </p:spPr>
        <p:txBody>
          <a:bodyPr/>
          <a:lstStyle>
            <a:lvl1pPr algn="ctr">
              <a:defRPr b="1">
                <a:solidFill>
                  <a:srgbClr val="336699"/>
                </a:solidFill>
              </a:defRPr>
            </a:lvl1pPr>
          </a:lstStyle>
          <a:p>
            <a:r>
              <a:rPr lang="en-GB" dirty="0"/>
              <a:t>Click to edit Master title style</a:t>
            </a:r>
          </a:p>
        </p:txBody>
      </p:sp>
      <p:sp>
        <p:nvSpPr>
          <p:cNvPr id="31" name="Slide Number Placeholder 5">
            <a:extLst>
              <a:ext uri="{FF2B5EF4-FFF2-40B4-BE49-F238E27FC236}">
                <a16:creationId xmlns:a16="http://schemas.microsoft.com/office/drawing/2014/main" id="{6E923983-3DC0-A948-A688-570B9AB2EFFE}"/>
              </a:ext>
            </a:extLst>
          </p:cNvPr>
          <p:cNvSpPr>
            <a:spLocks noGrp="1"/>
          </p:cNvSpPr>
          <p:nvPr>
            <p:ph type="sldNum" sz="quarter" idx="4"/>
          </p:nvPr>
        </p:nvSpPr>
        <p:spPr>
          <a:xfrm>
            <a:off x="10883270" y="6334443"/>
            <a:ext cx="431816" cy="255600"/>
          </a:xfrm>
          <a:prstGeom prst="rect">
            <a:avLst/>
          </a:prstGeom>
        </p:spPr>
        <p:txBody>
          <a:bodyPr vert="horz" lIns="91440" tIns="45720" rIns="91440" bIns="45720" rtlCol="0" anchor="ctr"/>
          <a:lstStyle>
            <a:lvl1pPr algn="ctr">
              <a:defRPr sz="1200" b="0" i="0">
                <a:solidFill>
                  <a:srgbClr val="339999"/>
                </a:solidFill>
                <a:latin typeface="Roboto Thin" pitchFamily="2" charset="0"/>
                <a:ea typeface="Roboto Thin" pitchFamily="2" charset="0"/>
              </a:defRPr>
            </a:lvl1pPr>
          </a:lstStyle>
          <a:p>
            <a:fld id="{F1991BF5-1E8C-2048-8CC6-A891B2528354}" type="slidenum">
              <a:rPr lang="en-GB" smtClean="0"/>
              <a:pPr/>
              <a:t>‹nr.›</a:t>
            </a:fld>
            <a:endParaRPr lang="en-GB"/>
          </a:p>
        </p:txBody>
      </p:sp>
      <p:sp>
        <p:nvSpPr>
          <p:cNvPr id="36" name="Content Placeholder 2">
            <a:extLst>
              <a:ext uri="{FF2B5EF4-FFF2-40B4-BE49-F238E27FC236}">
                <a16:creationId xmlns:a16="http://schemas.microsoft.com/office/drawing/2014/main" id="{7014E9AC-EFFC-7441-8989-B49B3C917103}"/>
              </a:ext>
            </a:extLst>
          </p:cNvPr>
          <p:cNvSpPr>
            <a:spLocks noGrp="1"/>
          </p:cNvSpPr>
          <p:nvPr>
            <p:ph idx="1"/>
          </p:nvPr>
        </p:nvSpPr>
        <p:spPr>
          <a:xfrm>
            <a:off x="547865" y="1398593"/>
            <a:ext cx="10070214" cy="4922190"/>
          </a:xfrm>
        </p:spPr>
        <p:txBody>
          <a:bodyPr/>
          <a:lstStyle>
            <a:lvl1pPr marL="180975" indent="-180975">
              <a:buFont typeface="Arial" panose="020B0604020202020204" pitchFamily="34" charset="0"/>
              <a:buChar char="•"/>
              <a:tabLst/>
              <a:defRPr sz="3200">
                <a:solidFill>
                  <a:srgbClr val="336699"/>
                </a:solidFill>
              </a:defRPr>
            </a:lvl1pPr>
            <a:lvl2pPr marL="361950" indent="-180975">
              <a:buFont typeface="Arial" panose="020B0604020202020204" pitchFamily="34" charset="0"/>
              <a:buChar char="•"/>
              <a:tabLst/>
              <a:defRPr sz="2800">
                <a:solidFill>
                  <a:srgbClr val="339999"/>
                </a:solidFill>
              </a:defRPr>
            </a:lvl2pPr>
            <a:lvl3pPr marL="534988" indent="-173038">
              <a:buFont typeface="Arial" panose="020B0604020202020204" pitchFamily="34" charset="0"/>
              <a:buChar char="•"/>
              <a:tabLst/>
              <a:defRPr sz="2400" b="0" i="0">
                <a:solidFill>
                  <a:srgbClr val="336699"/>
                </a:solidFill>
              </a:defRPr>
            </a:lvl3pPr>
            <a:lvl4pPr>
              <a:defRPr sz="1100" i="1">
                <a:solidFill>
                  <a:srgbClr val="336699"/>
                </a:solidFill>
              </a:defRPr>
            </a:lvl4pPr>
            <a:lvl5pPr>
              <a:defRPr sz="1000" b="1" i="1">
                <a:solidFill>
                  <a:srgbClr val="336699"/>
                </a:solidFill>
              </a:defRPr>
            </a:lvl5pPr>
          </a:lstStyle>
          <a:p>
            <a:pPr lvl="0"/>
            <a:r>
              <a:rPr lang="en-GB" dirty="0"/>
              <a:t>Click to edit Master text styles</a:t>
            </a:r>
          </a:p>
          <a:p>
            <a:pPr lvl="1"/>
            <a:r>
              <a:rPr lang="en-GB" dirty="0"/>
              <a:t>Second level</a:t>
            </a:r>
          </a:p>
          <a:p>
            <a:pPr lvl="2"/>
            <a:r>
              <a:rPr lang="en-GB" dirty="0"/>
              <a:t>Third level</a:t>
            </a:r>
          </a:p>
        </p:txBody>
      </p:sp>
      <p:grpSp>
        <p:nvGrpSpPr>
          <p:cNvPr id="32" name="Grid" hidden="1">
            <a:extLst>
              <a:ext uri="{FF2B5EF4-FFF2-40B4-BE49-F238E27FC236}">
                <a16:creationId xmlns:a16="http://schemas.microsoft.com/office/drawing/2014/main" id="{02CC8FFD-6383-2549-9CE9-7DC582AA6CBC}"/>
              </a:ext>
            </a:extLst>
          </p:cNvPr>
          <p:cNvGrpSpPr/>
          <p:nvPr userDrawn="1"/>
        </p:nvGrpSpPr>
        <p:grpSpPr>
          <a:xfrm>
            <a:off x="0" y="0"/>
            <a:ext cx="12192000" cy="6858001"/>
            <a:chOff x="0" y="0"/>
            <a:chExt cx="12192000" cy="6858001"/>
          </a:xfrm>
        </p:grpSpPr>
        <p:sp>
          <p:nvSpPr>
            <p:cNvPr id="33" name="Rectangle 32">
              <a:extLst>
                <a:ext uri="{FF2B5EF4-FFF2-40B4-BE49-F238E27FC236}">
                  <a16:creationId xmlns:a16="http://schemas.microsoft.com/office/drawing/2014/main" id="{57607DA7-8CF9-4041-9A60-17DFE6E0F3F3}"/>
                </a:ext>
              </a:extLst>
            </p:cNvPr>
            <p:cNvSpPr/>
            <p:nvPr userDrawn="1"/>
          </p:nvSpPr>
          <p:spPr>
            <a:xfrm>
              <a:off x="0"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a:extLst>
                <a:ext uri="{FF2B5EF4-FFF2-40B4-BE49-F238E27FC236}">
                  <a16:creationId xmlns:a16="http://schemas.microsoft.com/office/drawing/2014/main" id="{161941E3-1F55-7445-90D9-9C462827BA28}"/>
                </a:ext>
              </a:extLst>
            </p:cNvPr>
            <p:cNvSpPr/>
            <p:nvPr userDrawn="1"/>
          </p:nvSpPr>
          <p:spPr>
            <a:xfrm>
              <a:off x="11655972"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34">
              <a:extLst>
                <a:ext uri="{FF2B5EF4-FFF2-40B4-BE49-F238E27FC236}">
                  <a16:creationId xmlns:a16="http://schemas.microsoft.com/office/drawing/2014/main" id="{225F06D8-5321-6946-8BFF-7D8D3342C8F8}"/>
                </a:ext>
              </a:extLst>
            </p:cNvPr>
            <p:cNvSpPr/>
            <p:nvPr userDrawn="1"/>
          </p:nvSpPr>
          <p:spPr>
            <a:xfrm rot="5400000">
              <a:off x="5827986" y="-5827986"/>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36">
              <a:extLst>
                <a:ext uri="{FF2B5EF4-FFF2-40B4-BE49-F238E27FC236}">
                  <a16:creationId xmlns:a16="http://schemas.microsoft.com/office/drawing/2014/main" id="{7ADDEC11-A192-3343-A366-9F18BFFA5BE9}"/>
                </a:ext>
              </a:extLst>
            </p:cNvPr>
            <p:cNvSpPr/>
            <p:nvPr userDrawn="1"/>
          </p:nvSpPr>
          <p:spPr>
            <a:xfrm rot="5400000">
              <a:off x="5827986" y="493987"/>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angle 37">
              <a:extLst>
                <a:ext uri="{FF2B5EF4-FFF2-40B4-BE49-F238E27FC236}">
                  <a16:creationId xmlns:a16="http://schemas.microsoft.com/office/drawing/2014/main" id="{C5A80C44-23F7-3C41-B2E0-AD4E8C326D39}"/>
                </a:ext>
              </a:extLst>
            </p:cNvPr>
            <p:cNvSpPr/>
            <p:nvPr userDrawn="1"/>
          </p:nvSpPr>
          <p:spPr>
            <a:xfrm>
              <a:off x="1317841"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ectangle 39">
              <a:extLst>
                <a:ext uri="{FF2B5EF4-FFF2-40B4-BE49-F238E27FC236}">
                  <a16:creationId xmlns:a16="http://schemas.microsoft.com/office/drawing/2014/main" id="{377B5316-C501-CB4D-B08F-3F5EAC375812}"/>
                </a:ext>
              </a:extLst>
            </p:cNvPr>
            <p:cNvSpPr/>
            <p:nvPr userDrawn="1"/>
          </p:nvSpPr>
          <p:spPr>
            <a:xfrm>
              <a:off x="2351654"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41">
              <a:extLst>
                <a:ext uri="{FF2B5EF4-FFF2-40B4-BE49-F238E27FC236}">
                  <a16:creationId xmlns:a16="http://schemas.microsoft.com/office/drawing/2014/main" id="{4D13BEB7-F83E-584A-93E6-B8D90F44A92A}"/>
                </a:ext>
              </a:extLst>
            </p:cNvPr>
            <p:cNvSpPr/>
            <p:nvPr userDrawn="1"/>
          </p:nvSpPr>
          <p:spPr>
            <a:xfrm>
              <a:off x="3385467"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a:extLst>
                <a:ext uri="{FF2B5EF4-FFF2-40B4-BE49-F238E27FC236}">
                  <a16:creationId xmlns:a16="http://schemas.microsoft.com/office/drawing/2014/main" id="{CF4793EA-C7CF-5A4E-8A09-F5AB70B770C3}"/>
                </a:ext>
              </a:extLst>
            </p:cNvPr>
            <p:cNvSpPr/>
            <p:nvPr userDrawn="1"/>
          </p:nvSpPr>
          <p:spPr>
            <a:xfrm>
              <a:off x="4419280"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43">
              <a:extLst>
                <a:ext uri="{FF2B5EF4-FFF2-40B4-BE49-F238E27FC236}">
                  <a16:creationId xmlns:a16="http://schemas.microsoft.com/office/drawing/2014/main" id="{B3F554A9-E8EB-2541-BAA6-A3A115485150}"/>
                </a:ext>
              </a:extLst>
            </p:cNvPr>
            <p:cNvSpPr/>
            <p:nvPr userDrawn="1"/>
          </p:nvSpPr>
          <p:spPr>
            <a:xfrm>
              <a:off x="5453093"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07278CCC-FB50-0A4F-A679-B41BC1706128}"/>
                </a:ext>
              </a:extLst>
            </p:cNvPr>
            <p:cNvSpPr/>
            <p:nvPr userDrawn="1"/>
          </p:nvSpPr>
          <p:spPr>
            <a:xfrm>
              <a:off x="6486906"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CACEC4EE-A13A-1144-A501-F296C9499126}"/>
                </a:ext>
              </a:extLst>
            </p:cNvPr>
            <p:cNvSpPr/>
            <p:nvPr userDrawn="1"/>
          </p:nvSpPr>
          <p:spPr>
            <a:xfrm>
              <a:off x="7520719"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CB184532-8EA5-D74F-8AAB-04DBF0634656}"/>
                </a:ext>
              </a:extLst>
            </p:cNvPr>
            <p:cNvSpPr/>
            <p:nvPr userDrawn="1"/>
          </p:nvSpPr>
          <p:spPr>
            <a:xfrm>
              <a:off x="9588345"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05CBB69A-97D8-B34A-B702-A315DC2F2851}"/>
                </a:ext>
              </a:extLst>
            </p:cNvPr>
            <p:cNvSpPr/>
            <p:nvPr userDrawn="1"/>
          </p:nvSpPr>
          <p:spPr>
            <a:xfrm>
              <a:off x="8554532"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65394DFB-7CFE-924D-956A-B5CEABFF5DC2}"/>
                </a:ext>
              </a:extLst>
            </p:cNvPr>
            <p:cNvSpPr/>
            <p:nvPr userDrawn="1"/>
          </p:nvSpPr>
          <p:spPr>
            <a:xfrm>
              <a:off x="10622158"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a:extLst>
                <a:ext uri="{FF2B5EF4-FFF2-40B4-BE49-F238E27FC236}">
                  <a16:creationId xmlns:a16="http://schemas.microsoft.com/office/drawing/2014/main" id="{825E5BD3-C4AF-5D45-A572-EB50CED3505F}"/>
                </a:ext>
              </a:extLst>
            </p:cNvPr>
            <p:cNvSpPr/>
            <p:nvPr userDrawn="1"/>
          </p:nvSpPr>
          <p:spPr>
            <a:xfrm rot="5400000">
              <a:off x="5970001" y="-4287381"/>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Rectangle 50">
              <a:extLst>
                <a:ext uri="{FF2B5EF4-FFF2-40B4-BE49-F238E27FC236}">
                  <a16:creationId xmlns:a16="http://schemas.microsoft.com/office/drawing/2014/main" id="{6661A78D-8760-8445-B3CE-D8877397AAAB}"/>
                </a:ext>
              </a:extLst>
            </p:cNvPr>
            <p:cNvSpPr/>
            <p:nvPr userDrawn="1"/>
          </p:nvSpPr>
          <p:spPr>
            <a:xfrm rot="5400000">
              <a:off x="5969999" y="-3424817"/>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Rectangle 51">
              <a:extLst>
                <a:ext uri="{FF2B5EF4-FFF2-40B4-BE49-F238E27FC236}">
                  <a16:creationId xmlns:a16="http://schemas.microsoft.com/office/drawing/2014/main" id="{B889B7B9-E9C3-6449-BE89-D77D9FC91F98}"/>
                </a:ext>
              </a:extLst>
            </p:cNvPr>
            <p:cNvSpPr/>
            <p:nvPr userDrawn="1"/>
          </p:nvSpPr>
          <p:spPr>
            <a:xfrm rot="5400000">
              <a:off x="5969997" y="-2562253"/>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Rectangle 52">
              <a:extLst>
                <a:ext uri="{FF2B5EF4-FFF2-40B4-BE49-F238E27FC236}">
                  <a16:creationId xmlns:a16="http://schemas.microsoft.com/office/drawing/2014/main" id="{F7462049-3B38-C24F-A00C-2496D4160D35}"/>
                </a:ext>
              </a:extLst>
            </p:cNvPr>
            <p:cNvSpPr/>
            <p:nvPr userDrawn="1"/>
          </p:nvSpPr>
          <p:spPr>
            <a:xfrm rot="5400000">
              <a:off x="5969995" y="-169968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Rectangle 53">
              <a:extLst>
                <a:ext uri="{FF2B5EF4-FFF2-40B4-BE49-F238E27FC236}">
                  <a16:creationId xmlns:a16="http://schemas.microsoft.com/office/drawing/2014/main" id="{36F2CCC5-0E89-B04C-8D20-2E576BB5B7F1}"/>
                </a:ext>
              </a:extLst>
            </p:cNvPr>
            <p:cNvSpPr/>
            <p:nvPr userDrawn="1"/>
          </p:nvSpPr>
          <p:spPr>
            <a:xfrm rot="5400000">
              <a:off x="5969993" y="-837125"/>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a:extLst>
                <a:ext uri="{FF2B5EF4-FFF2-40B4-BE49-F238E27FC236}">
                  <a16:creationId xmlns:a16="http://schemas.microsoft.com/office/drawing/2014/main" id="{C9974F47-817D-FC47-8665-0C919A32D8EB}"/>
                </a:ext>
              </a:extLst>
            </p:cNvPr>
            <p:cNvSpPr/>
            <p:nvPr userDrawn="1"/>
          </p:nvSpPr>
          <p:spPr>
            <a:xfrm rot="5400000">
              <a:off x="5969993" y="2543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 name="Footer Placeholder 4">
            <a:extLst>
              <a:ext uri="{FF2B5EF4-FFF2-40B4-BE49-F238E27FC236}">
                <a16:creationId xmlns:a16="http://schemas.microsoft.com/office/drawing/2014/main" id="{2E48C736-7D44-D905-EA0D-3C8B0D771217}"/>
              </a:ext>
            </a:extLst>
          </p:cNvPr>
          <p:cNvSpPr>
            <a:spLocks noGrp="1"/>
          </p:cNvSpPr>
          <p:nvPr>
            <p:ph type="ftr" sz="quarter" idx="3"/>
          </p:nvPr>
        </p:nvSpPr>
        <p:spPr>
          <a:xfrm>
            <a:off x="0" y="6602400"/>
            <a:ext cx="12192000" cy="255600"/>
          </a:xfrm>
          <a:prstGeom prst="rect">
            <a:avLst/>
          </a:prstGeom>
        </p:spPr>
        <p:txBody>
          <a:bodyPr vert="horz" lIns="91440" tIns="45720" rIns="91440" bIns="45720" rtlCol="0" anchor="ctr"/>
          <a:lstStyle>
            <a:lvl1pPr algn="ctr">
              <a:defRPr sz="1100" b="0" i="0">
                <a:solidFill>
                  <a:srgbClr val="336699"/>
                </a:solidFill>
                <a:latin typeface="Roboto Thin" pitchFamily="2" charset="0"/>
                <a:ea typeface="Roboto Thin" pitchFamily="2" charset="0"/>
              </a:defRPr>
            </a:lvl1pPr>
          </a:lstStyle>
          <a:p>
            <a:r>
              <a:rPr lang="en-GB" dirty="0"/>
              <a:t>Confidential and Proprietary. Copyright (c) by Cue2Walk International. All Rights Reserved.</a:t>
            </a:r>
          </a:p>
        </p:txBody>
      </p:sp>
    </p:spTree>
    <p:extLst>
      <p:ext uri="{BB962C8B-B14F-4D97-AF65-F5344CB8AC3E}">
        <p14:creationId xmlns:p14="http://schemas.microsoft.com/office/powerpoint/2010/main" val="15202367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2_Chapter Blue">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476DE250-C272-8045-8AF4-080AA4F3FC62}"/>
              </a:ext>
            </a:extLst>
          </p:cNvPr>
          <p:cNvSpPr/>
          <p:nvPr userDrawn="1"/>
        </p:nvSpPr>
        <p:spPr>
          <a:xfrm>
            <a:off x="0" y="0"/>
            <a:ext cx="12192000" cy="6858000"/>
          </a:xfrm>
          <a:prstGeom prst="rect">
            <a:avLst/>
          </a:prstGeom>
          <a:solidFill>
            <a:srgbClr val="A62F8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70C0"/>
              </a:solidFill>
            </a:endParaRPr>
          </a:p>
        </p:txBody>
      </p:sp>
      <p:grpSp>
        <p:nvGrpSpPr>
          <p:cNvPr id="26" name="Grid" hidden="1">
            <a:extLst>
              <a:ext uri="{FF2B5EF4-FFF2-40B4-BE49-F238E27FC236}">
                <a16:creationId xmlns:a16="http://schemas.microsoft.com/office/drawing/2014/main" id="{2095F92F-9CC5-7949-98D4-2EDB40BC3D4A}"/>
              </a:ext>
            </a:extLst>
          </p:cNvPr>
          <p:cNvGrpSpPr/>
          <p:nvPr userDrawn="1"/>
        </p:nvGrpSpPr>
        <p:grpSpPr>
          <a:xfrm>
            <a:off x="0" y="0"/>
            <a:ext cx="12192000" cy="6858001"/>
            <a:chOff x="0" y="0"/>
            <a:chExt cx="12192000" cy="6858001"/>
          </a:xfrm>
        </p:grpSpPr>
        <p:sp>
          <p:nvSpPr>
            <p:cNvPr id="27" name="Rectangle 26">
              <a:extLst>
                <a:ext uri="{FF2B5EF4-FFF2-40B4-BE49-F238E27FC236}">
                  <a16:creationId xmlns:a16="http://schemas.microsoft.com/office/drawing/2014/main" id="{CC781C0D-D6D3-FF4E-8861-332DC926FC21}"/>
                </a:ext>
              </a:extLst>
            </p:cNvPr>
            <p:cNvSpPr/>
            <p:nvPr userDrawn="1"/>
          </p:nvSpPr>
          <p:spPr>
            <a:xfrm>
              <a:off x="0"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505A4003-7DF4-1446-9469-CE4A0A93BF12}"/>
                </a:ext>
              </a:extLst>
            </p:cNvPr>
            <p:cNvSpPr/>
            <p:nvPr userDrawn="1"/>
          </p:nvSpPr>
          <p:spPr>
            <a:xfrm>
              <a:off x="11655972"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8A2C9E9E-4894-2048-ADC6-1F0DB4C81330}"/>
                </a:ext>
              </a:extLst>
            </p:cNvPr>
            <p:cNvSpPr/>
            <p:nvPr userDrawn="1"/>
          </p:nvSpPr>
          <p:spPr>
            <a:xfrm rot="5400000">
              <a:off x="5827986" y="-5827986"/>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a:extLst>
                <a:ext uri="{FF2B5EF4-FFF2-40B4-BE49-F238E27FC236}">
                  <a16:creationId xmlns:a16="http://schemas.microsoft.com/office/drawing/2014/main" id="{3FE58E3A-E4CF-6D43-B104-C1B666588389}"/>
                </a:ext>
              </a:extLst>
            </p:cNvPr>
            <p:cNvSpPr/>
            <p:nvPr userDrawn="1"/>
          </p:nvSpPr>
          <p:spPr>
            <a:xfrm rot="5400000">
              <a:off x="5827986" y="493987"/>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ectangle 30">
              <a:extLst>
                <a:ext uri="{FF2B5EF4-FFF2-40B4-BE49-F238E27FC236}">
                  <a16:creationId xmlns:a16="http://schemas.microsoft.com/office/drawing/2014/main" id="{D8A2D4A5-21DE-9F46-A4DE-234D5736F010}"/>
                </a:ext>
              </a:extLst>
            </p:cNvPr>
            <p:cNvSpPr/>
            <p:nvPr userDrawn="1"/>
          </p:nvSpPr>
          <p:spPr>
            <a:xfrm>
              <a:off x="1317841"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le 31">
              <a:extLst>
                <a:ext uri="{FF2B5EF4-FFF2-40B4-BE49-F238E27FC236}">
                  <a16:creationId xmlns:a16="http://schemas.microsoft.com/office/drawing/2014/main" id="{CE72FEAD-E17B-FF42-A2B4-6C176C016D3D}"/>
                </a:ext>
              </a:extLst>
            </p:cNvPr>
            <p:cNvSpPr/>
            <p:nvPr userDrawn="1"/>
          </p:nvSpPr>
          <p:spPr>
            <a:xfrm>
              <a:off x="2351654"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ectangle 32">
              <a:extLst>
                <a:ext uri="{FF2B5EF4-FFF2-40B4-BE49-F238E27FC236}">
                  <a16:creationId xmlns:a16="http://schemas.microsoft.com/office/drawing/2014/main" id="{B3316CCF-9058-6A45-B411-2235D95C8E9F}"/>
                </a:ext>
              </a:extLst>
            </p:cNvPr>
            <p:cNvSpPr/>
            <p:nvPr userDrawn="1"/>
          </p:nvSpPr>
          <p:spPr>
            <a:xfrm>
              <a:off x="3385467"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a:extLst>
                <a:ext uri="{FF2B5EF4-FFF2-40B4-BE49-F238E27FC236}">
                  <a16:creationId xmlns:a16="http://schemas.microsoft.com/office/drawing/2014/main" id="{AEADE1FE-FEA0-DD40-B826-B8C3870A3225}"/>
                </a:ext>
              </a:extLst>
            </p:cNvPr>
            <p:cNvSpPr/>
            <p:nvPr userDrawn="1"/>
          </p:nvSpPr>
          <p:spPr>
            <a:xfrm>
              <a:off x="4419280"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34">
              <a:extLst>
                <a:ext uri="{FF2B5EF4-FFF2-40B4-BE49-F238E27FC236}">
                  <a16:creationId xmlns:a16="http://schemas.microsoft.com/office/drawing/2014/main" id="{188F707E-D861-1F4B-BB38-E3DA42D26EF5}"/>
                </a:ext>
              </a:extLst>
            </p:cNvPr>
            <p:cNvSpPr/>
            <p:nvPr userDrawn="1"/>
          </p:nvSpPr>
          <p:spPr>
            <a:xfrm>
              <a:off x="5453093"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ectangle 35">
              <a:extLst>
                <a:ext uri="{FF2B5EF4-FFF2-40B4-BE49-F238E27FC236}">
                  <a16:creationId xmlns:a16="http://schemas.microsoft.com/office/drawing/2014/main" id="{802C6FBD-51D8-584B-AF72-1B855400E6FF}"/>
                </a:ext>
              </a:extLst>
            </p:cNvPr>
            <p:cNvSpPr/>
            <p:nvPr userDrawn="1"/>
          </p:nvSpPr>
          <p:spPr>
            <a:xfrm>
              <a:off x="6486906"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36">
              <a:extLst>
                <a:ext uri="{FF2B5EF4-FFF2-40B4-BE49-F238E27FC236}">
                  <a16:creationId xmlns:a16="http://schemas.microsoft.com/office/drawing/2014/main" id="{738FF4BE-536B-024A-8FCF-79C731BDA450}"/>
                </a:ext>
              </a:extLst>
            </p:cNvPr>
            <p:cNvSpPr/>
            <p:nvPr userDrawn="1"/>
          </p:nvSpPr>
          <p:spPr>
            <a:xfrm>
              <a:off x="7520719"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angle 37">
              <a:extLst>
                <a:ext uri="{FF2B5EF4-FFF2-40B4-BE49-F238E27FC236}">
                  <a16:creationId xmlns:a16="http://schemas.microsoft.com/office/drawing/2014/main" id="{C7895578-B276-EB4A-B5D5-6D8B3B15EF54}"/>
                </a:ext>
              </a:extLst>
            </p:cNvPr>
            <p:cNvSpPr/>
            <p:nvPr userDrawn="1"/>
          </p:nvSpPr>
          <p:spPr>
            <a:xfrm>
              <a:off x="9588345"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Rectangle 38">
              <a:extLst>
                <a:ext uri="{FF2B5EF4-FFF2-40B4-BE49-F238E27FC236}">
                  <a16:creationId xmlns:a16="http://schemas.microsoft.com/office/drawing/2014/main" id="{9B747E2E-A470-7147-A566-D6F907606AA6}"/>
                </a:ext>
              </a:extLst>
            </p:cNvPr>
            <p:cNvSpPr/>
            <p:nvPr userDrawn="1"/>
          </p:nvSpPr>
          <p:spPr>
            <a:xfrm>
              <a:off x="8554532"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ectangle 39">
              <a:extLst>
                <a:ext uri="{FF2B5EF4-FFF2-40B4-BE49-F238E27FC236}">
                  <a16:creationId xmlns:a16="http://schemas.microsoft.com/office/drawing/2014/main" id="{05D81CE9-7439-C64C-9088-ED6B7B35F2B7}"/>
                </a:ext>
              </a:extLst>
            </p:cNvPr>
            <p:cNvSpPr/>
            <p:nvPr userDrawn="1"/>
          </p:nvSpPr>
          <p:spPr>
            <a:xfrm>
              <a:off x="10622158"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Rectangle 40">
              <a:extLst>
                <a:ext uri="{FF2B5EF4-FFF2-40B4-BE49-F238E27FC236}">
                  <a16:creationId xmlns:a16="http://schemas.microsoft.com/office/drawing/2014/main" id="{4554D427-5B9A-FC4E-AED4-A86F4BAF957D}"/>
                </a:ext>
              </a:extLst>
            </p:cNvPr>
            <p:cNvSpPr/>
            <p:nvPr userDrawn="1"/>
          </p:nvSpPr>
          <p:spPr>
            <a:xfrm rot="5400000">
              <a:off x="5970001" y="-4287381"/>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41">
              <a:extLst>
                <a:ext uri="{FF2B5EF4-FFF2-40B4-BE49-F238E27FC236}">
                  <a16:creationId xmlns:a16="http://schemas.microsoft.com/office/drawing/2014/main" id="{82168E59-F3EA-FA45-A6F1-B8F3960DDD22}"/>
                </a:ext>
              </a:extLst>
            </p:cNvPr>
            <p:cNvSpPr/>
            <p:nvPr userDrawn="1"/>
          </p:nvSpPr>
          <p:spPr>
            <a:xfrm rot="5400000">
              <a:off x="5969999" y="-3424817"/>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a:extLst>
                <a:ext uri="{FF2B5EF4-FFF2-40B4-BE49-F238E27FC236}">
                  <a16:creationId xmlns:a16="http://schemas.microsoft.com/office/drawing/2014/main" id="{567081A2-055B-7040-A281-3B21AEB9CE25}"/>
                </a:ext>
              </a:extLst>
            </p:cNvPr>
            <p:cNvSpPr/>
            <p:nvPr userDrawn="1"/>
          </p:nvSpPr>
          <p:spPr>
            <a:xfrm rot="5400000">
              <a:off x="5969997" y="-2562253"/>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43">
              <a:extLst>
                <a:ext uri="{FF2B5EF4-FFF2-40B4-BE49-F238E27FC236}">
                  <a16:creationId xmlns:a16="http://schemas.microsoft.com/office/drawing/2014/main" id="{2CDA4549-BBA5-DE4E-946D-76571AEC4AF0}"/>
                </a:ext>
              </a:extLst>
            </p:cNvPr>
            <p:cNvSpPr/>
            <p:nvPr userDrawn="1"/>
          </p:nvSpPr>
          <p:spPr>
            <a:xfrm rot="5400000">
              <a:off x="5969995" y="-169968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D4CCB99A-2E3E-5E41-A26C-9116FFDAC7E9}"/>
                </a:ext>
              </a:extLst>
            </p:cNvPr>
            <p:cNvSpPr/>
            <p:nvPr userDrawn="1"/>
          </p:nvSpPr>
          <p:spPr>
            <a:xfrm rot="5400000">
              <a:off x="5969993" y="-837125"/>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FCC13BF5-2136-DC4C-A69A-51F338D3ED5C}"/>
                </a:ext>
              </a:extLst>
            </p:cNvPr>
            <p:cNvSpPr/>
            <p:nvPr userDrawn="1"/>
          </p:nvSpPr>
          <p:spPr>
            <a:xfrm rot="5400000">
              <a:off x="5969993" y="2543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itle 1">
            <a:extLst>
              <a:ext uri="{FF2B5EF4-FFF2-40B4-BE49-F238E27FC236}">
                <a16:creationId xmlns:a16="http://schemas.microsoft.com/office/drawing/2014/main" id="{E922687B-D4C1-1D4B-B1F6-C9B19EEE57D6}"/>
              </a:ext>
            </a:extLst>
          </p:cNvPr>
          <p:cNvSpPr>
            <a:spLocks noGrp="1"/>
          </p:cNvSpPr>
          <p:nvPr>
            <p:ph type="ctrTitle"/>
          </p:nvPr>
        </p:nvSpPr>
        <p:spPr>
          <a:xfrm>
            <a:off x="536020" y="538238"/>
            <a:ext cx="10086138" cy="1468707"/>
          </a:xfrm>
        </p:spPr>
        <p:txBody>
          <a:bodyPr anchor="b"/>
          <a:lstStyle>
            <a:lvl1pPr algn="l">
              <a:defRPr sz="6000">
                <a:solidFill>
                  <a:schemeClr val="bg1"/>
                </a:solidFill>
              </a:defRPr>
            </a:lvl1pPr>
          </a:lstStyle>
          <a:p>
            <a:r>
              <a:rPr lang="en-GB"/>
              <a:t>Click to edit Master title style</a:t>
            </a:r>
          </a:p>
        </p:txBody>
      </p:sp>
      <p:sp>
        <p:nvSpPr>
          <p:cNvPr id="3" name="Subtitle 2">
            <a:extLst>
              <a:ext uri="{FF2B5EF4-FFF2-40B4-BE49-F238E27FC236}">
                <a16:creationId xmlns:a16="http://schemas.microsoft.com/office/drawing/2014/main" id="{EE86C210-82E5-0948-B1D5-1718D7211A81}"/>
              </a:ext>
            </a:extLst>
          </p:cNvPr>
          <p:cNvSpPr>
            <a:spLocks noGrp="1"/>
          </p:cNvSpPr>
          <p:nvPr>
            <p:ph type="subTitle" idx="1"/>
          </p:nvPr>
        </p:nvSpPr>
        <p:spPr>
          <a:xfrm>
            <a:off x="536018" y="2261157"/>
            <a:ext cx="10086134" cy="4058605"/>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3682192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ontent Blue Empty">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063E28F-1BCA-DA4D-8A46-C13601C18369}"/>
              </a:ext>
            </a:extLst>
          </p:cNvPr>
          <p:cNvSpPr/>
          <p:nvPr userDrawn="1"/>
        </p:nvSpPr>
        <p:spPr>
          <a:xfrm>
            <a:off x="10874158" y="0"/>
            <a:ext cx="1321921" cy="6858000"/>
          </a:xfrm>
          <a:prstGeom prst="rect">
            <a:avLst/>
          </a:prstGeom>
          <a:solidFill>
            <a:srgbClr val="A62F83">
              <a:alpha val="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70C0"/>
              </a:solidFill>
            </a:endParaRPr>
          </a:p>
        </p:txBody>
      </p:sp>
      <p:sp>
        <p:nvSpPr>
          <p:cNvPr id="31" name="Slide Number Placeholder 5">
            <a:extLst>
              <a:ext uri="{FF2B5EF4-FFF2-40B4-BE49-F238E27FC236}">
                <a16:creationId xmlns:a16="http://schemas.microsoft.com/office/drawing/2014/main" id="{6E923983-3DC0-A948-A688-570B9AB2EFFE}"/>
              </a:ext>
            </a:extLst>
          </p:cNvPr>
          <p:cNvSpPr>
            <a:spLocks noGrp="1"/>
          </p:cNvSpPr>
          <p:nvPr>
            <p:ph type="sldNum" sz="quarter" idx="4"/>
          </p:nvPr>
        </p:nvSpPr>
        <p:spPr>
          <a:xfrm>
            <a:off x="10883270" y="6334443"/>
            <a:ext cx="431816" cy="255600"/>
          </a:xfrm>
          <a:prstGeom prst="rect">
            <a:avLst/>
          </a:prstGeom>
        </p:spPr>
        <p:txBody>
          <a:bodyPr vert="horz" lIns="91440" tIns="45720" rIns="91440" bIns="45720" rtlCol="0" anchor="ctr"/>
          <a:lstStyle>
            <a:lvl1pPr algn="ctr">
              <a:defRPr sz="1200" b="0" i="0">
                <a:solidFill>
                  <a:srgbClr val="339999"/>
                </a:solidFill>
                <a:latin typeface="Roboto Thin" pitchFamily="2" charset="0"/>
                <a:ea typeface="Roboto Thin" pitchFamily="2" charset="0"/>
              </a:defRPr>
            </a:lvl1pPr>
          </a:lstStyle>
          <a:p>
            <a:fld id="{F1991BF5-1E8C-2048-8CC6-A891B2528354}" type="slidenum">
              <a:rPr lang="en-GB" smtClean="0"/>
              <a:pPr/>
              <a:t>‹nr.›</a:t>
            </a:fld>
            <a:endParaRPr lang="en-GB"/>
          </a:p>
        </p:txBody>
      </p:sp>
      <p:grpSp>
        <p:nvGrpSpPr>
          <p:cNvPr id="4" name="Grid" hidden="1">
            <a:extLst>
              <a:ext uri="{FF2B5EF4-FFF2-40B4-BE49-F238E27FC236}">
                <a16:creationId xmlns:a16="http://schemas.microsoft.com/office/drawing/2014/main" id="{CBED210E-7FBA-8E45-80FD-2450BD0E7ECB}"/>
              </a:ext>
            </a:extLst>
          </p:cNvPr>
          <p:cNvGrpSpPr/>
          <p:nvPr userDrawn="1"/>
        </p:nvGrpSpPr>
        <p:grpSpPr>
          <a:xfrm>
            <a:off x="0" y="0"/>
            <a:ext cx="12192000" cy="6858001"/>
            <a:chOff x="0" y="0"/>
            <a:chExt cx="12192000" cy="6858001"/>
          </a:xfrm>
        </p:grpSpPr>
        <p:sp>
          <p:nvSpPr>
            <p:cNvPr id="10" name="Rectangle 9">
              <a:extLst>
                <a:ext uri="{FF2B5EF4-FFF2-40B4-BE49-F238E27FC236}">
                  <a16:creationId xmlns:a16="http://schemas.microsoft.com/office/drawing/2014/main" id="{C996C36A-8B9A-F749-9718-865505BA351D}"/>
                </a:ext>
              </a:extLst>
            </p:cNvPr>
            <p:cNvSpPr/>
            <p:nvPr userDrawn="1"/>
          </p:nvSpPr>
          <p:spPr>
            <a:xfrm>
              <a:off x="0"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24F1EF46-3C35-5E48-9863-998417CDBC90}"/>
                </a:ext>
              </a:extLst>
            </p:cNvPr>
            <p:cNvSpPr/>
            <p:nvPr userDrawn="1"/>
          </p:nvSpPr>
          <p:spPr>
            <a:xfrm>
              <a:off x="11655972"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F8C5ABA4-2B07-BF41-9562-9D7052E603B5}"/>
                </a:ext>
              </a:extLst>
            </p:cNvPr>
            <p:cNvSpPr/>
            <p:nvPr userDrawn="1"/>
          </p:nvSpPr>
          <p:spPr>
            <a:xfrm rot="5400000">
              <a:off x="5827986" y="-5827986"/>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6231A09B-6BE4-4845-976F-E4DF6E466511}"/>
                </a:ext>
              </a:extLst>
            </p:cNvPr>
            <p:cNvSpPr/>
            <p:nvPr userDrawn="1"/>
          </p:nvSpPr>
          <p:spPr>
            <a:xfrm rot="5400000">
              <a:off x="5827986" y="493987"/>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DDC91D31-E28F-9B4C-A143-69419C02EE48}"/>
                </a:ext>
              </a:extLst>
            </p:cNvPr>
            <p:cNvSpPr/>
            <p:nvPr userDrawn="1"/>
          </p:nvSpPr>
          <p:spPr>
            <a:xfrm>
              <a:off x="1317841"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C61C59D8-9AE2-6644-B287-D1CCD04910DA}"/>
                </a:ext>
              </a:extLst>
            </p:cNvPr>
            <p:cNvSpPr/>
            <p:nvPr userDrawn="1"/>
          </p:nvSpPr>
          <p:spPr>
            <a:xfrm>
              <a:off x="2351654"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8086834B-C2F8-A74F-83CD-F2567B6A2156}"/>
                </a:ext>
              </a:extLst>
            </p:cNvPr>
            <p:cNvSpPr/>
            <p:nvPr userDrawn="1"/>
          </p:nvSpPr>
          <p:spPr>
            <a:xfrm>
              <a:off x="3385467"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E5D5DF08-9D6D-F34F-A4D1-1221191D26AC}"/>
                </a:ext>
              </a:extLst>
            </p:cNvPr>
            <p:cNvSpPr/>
            <p:nvPr userDrawn="1"/>
          </p:nvSpPr>
          <p:spPr>
            <a:xfrm>
              <a:off x="4419280"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D8D18EC2-C0DC-CA4E-A15D-501699546F8E}"/>
                </a:ext>
              </a:extLst>
            </p:cNvPr>
            <p:cNvSpPr/>
            <p:nvPr userDrawn="1"/>
          </p:nvSpPr>
          <p:spPr>
            <a:xfrm>
              <a:off x="5453093"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1D0DE862-C800-FC40-B617-CF1F4FE16148}"/>
                </a:ext>
              </a:extLst>
            </p:cNvPr>
            <p:cNvSpPr/>
            <p:nvPr userDrawn="1"/>
          </p:nvSpPr>
          <p:spPr>
            <a:xfrm>
              <a:off x="6486906"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0748B313-BB14-EC4C-A47B-FA43666FBD33}"/>
                </a:ext>
              </a:extLst>
            </p:cNvPr>
            <p:cNvSpPr/>
            <p:nvPr userDrawn="1"/>
          </p:nvSpPr>
          <p:spPr>
            <a:xfrm>
              <a:off x="7520719"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F011B5E8-1C31-B045-B648-26E11CEF0829}"/>
                </a:ext>
              </a:extLst>
            </p:cNvPr>
            <p:cNvSpPr/>
            <p:nvPr userDrawn="1"/>
          </p:nvSpPr>
          <p:spPr>
            <a:xfrm>
              <a:off x="9588345"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95AAD98B-3650-8C4F-BE0C-DBA1A99F20B0}"/>
                </a:ext>
              </a:extLst>
            </p:cNvPr>
            <p:cNvSpPr/>
            <p:nvPr userDrawn="1"/>
          </p:nvSpPr>
          <p:spPr>
            <a:xfrm>
              <a:off x="8554532"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85332B29-A8CE-1F4B-835B-9DCC0E2EEFB0}"/>
                </a:ext>
              </a:extLst>
            </p:cNvPr>
            <p:cNvSpPr/>
            <p:nvPr userDrawn="1"/>
          </p:nvSpPr>
          <p:spPr>
            <a:xfrm>
              <a:off x="10622158"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6765A81F-96E7-304F-9272-3023677BDDF3}"/>
                </a:ext>
              </a:extLst>
            </p:cNvPr>
            <p:cNvSpPr/>
            <p:nvPr userDrawn="1"/>
          </p:nvSpPr>
          <p:spPr>
            <a:xfrm rot="5400000">
              <a:off x="5970001" y="-4287381"/>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6F734AAC-EA58-8B4E-B467-CA43CA03A1C0}"/>
                </a:ext>
              </a:extLst>
            </p:cNvPr>
            <p:cNvSpPr/>
            <p:nvPr userDrawn="1"/>
          </p:nvSpPr>
          <p:spPr>
            <a:xfrm rot="5400000">
              <a:off x="5969999" y="-3424817"/>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13254E42-3C76-6F4C-A686-B144C2156F1F}"/>
                </a:ext>
              </a:extLst>
            </p:cNvPr>
            <p:cNvSpPr/>
            <p:nvPr userDrawn="1"/>
          </p:nvSpPr>
          <p:spPr>
            <a:xfrm rot="5400000">
              <a:off x="5969997" y="-2562253"/>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BA9D231F-06C9-0042-938C-B99004F92AAE}"/>
                </a:ext>
              </a:extLst>
            </p:cNvPr>
            <p:cNvSpPr/>
            <p:nvPr userDrawn="1"/>
          </p:nvSpPr>
          <p:spPr>
            <a:xfrm rot="5400000">
              <a:off x="5969995" y="-169968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13919855-EE22-3546-88AF-3C91E77F4FFC}"/>
                </a:ext>
              </a:extLst>
            </p:cNvPr>
            <p:cNvSpPr/>
            <p:nvPr userDrawn="1"/>
          </p:nvSpPr>
          <p:spPr>
            <a:xfrm rot="5400000">
              <a:off x="5969993" y="-837125"/>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Rectangle 40">
              <a:extLst>
                <a:ext uri="{FF2B5EF4-FFF2-40B4-BE49-F238E27FC236}">
                  <a16:creationId xmlns:a16="http://schemas.microsoft.com/office/drawing/2014/main" id="{81D02C6C-6C2E-264E-9A5C-9BF5A4731769}"/>
                </a:ext>
              </a:extLst>
            </p:cNvPr>
            <p:cNvSpPr/>
            <p:nvPr userDrawn="1"/>
          </p:nvSpPr>
          <p:spPr>
            <a:xfrm rot="5400000">
              <a:off x="5969993" y="2543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Footer Placeholder 4">
            <a:extLst>
              <a:ext uri="{FF2B5EF4-FFF2-40B4-BE49-F238E27FC236}">
                <a16:creationId xmlns:a16="http://schemas.microsoft.com/office/drawing/2014/main" id="{84AE9F77-1B58-0301-BD89-93A3785C6D8B}"/>
              </a:ext>
            </a:extLst>
          </p:cNvPr>
          <p:cNvSpPr>
            <a:spLocks noGrp="1"/>
          </p:cNvSpPr>
          <p:nvPr>
            <p:ph type="ftr" sz="quarter" idx="3"/>
          </p:nvPr>
        </p:nvSpPr>
        <p:spPr>
          <a:xfrm>
            <a:off x="0" y="6602400"/>
            <a:ext cx="12192000" cy="255600"/>
          </a:xfrm>
          <a:prstGeom prst="rect">
            <a:avLst/>
          </a:prstGeom>
        </p:spPr>
        <p:txBody>
          <a:bodyPr vert="horz" lIns="91440" tIns="45720" rIns="91440" bIns="45720" rtlCol="0" anchor="ctr"/>
          <a:lstStyle>
            <a:lvl1pPr algn="ctr">
              <a:defRPr sz="1100" b="0" i="0">
                <a:solidFill>
                  <a:srgbClr val="336699"/>
                </a:solidFill>
                <a:latin typeface="Roboto Thin" pitchFamily="2" charset="0"/>
                <a:ea typeface="Roboto Thin" pitchFamily="2" charset="0"/>
              </a:defRPr>
            </a:lvl1pPr>
          </a:lstStyle>
          <a:p>
            <a:r>
              <a:rPr lang="en-GB" dirty="0"/>
              <a:t>Confidential and Proprietary. Copyright (c) by Cue2Walk International. All Rights Reserved.</a:t>
            </a:r>
          </a:p>
        </p:txBody>
      </p:sp>
    </p:spTree>
    <p:extLst>
      <p:ext uri="{BB962C8B-B14F-4D97-AF65-F5344CB8AC3E}">
        <p14:creationId xmlns:p14="http://schemas.microsoft.com/office/powerpoint/2010/main" val="33320246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Content Blue Title + Full Width">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063E28F-1BCA-DA4D-8A46-C13601C18369}"/>
              </a:ext>
            </a:extLst>
          </p:cNvPr>
          <p:cNvSpPr/>
          <p:nvPr userDrawn="1"/>
        </p:nvSpPr>
        <p:spPr>
          <a:xfrm>
            <a:off x="10874158" y="0"/>
            <a:ext cx="1321921" cy="6858000"/>
          </a:xfrm>
          <a:prstGeom prst="rect">
            <a:avLst/>
          </a:prstGeom>
          <a:solidFill>
            <a:srgbClr val="A62F83">
              <a:alpha val="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70C0"/>
              </a:solidFill>
            </a:endParaRPr>
          </a:p>
        </p:txBody>
      </p:sp>
      <p:sp>
        <p:nvSpPr>
          <p:cNvPr id="2" name="Title 1">
            <a:extLst>
              <a:ext uri="{FF2B5EF4-FFF2-40B4-BE49-F238E27FC236}">
                <a16:creationId xmlns:a16="http://schemas.microsoft.com/office/drawing/2014/main" id="{2AD76618-BCD7-824C-BF7F-A2C045BD6E26}"/>
              </a:ext>
            </a:extLst>
          </p:cNvPr>
          <p:cNvSpPr>
            <a:spLocks noGrp="1"/>
          </p:cNvSpPr>
          <p:nvPr>
            <p:ph type="title"/>
          </p:nvPr>
        </p:nvSpPr>
        <p:spPr>
          <a:xfrm>
            <a:off x="547866" y="536623"/>
            <a:ext cx="10070213" cy="603734"/>
          </a:xfrm>
        </p:spPr>
        <p:txBody>
          <a:bodyPr/>
          <a:lstStyle>
            <a:lvl1pPr algn="ctr">
              <a:defRPr b="1">
                <a:solidFill>
                  <a:srgbClr val="336699"/>
                </a:solidFill>
              </a:defRPr>
            </a:lvl1pPr>
          </a:lstStyle>
          <a:p>
            <a:r>
              <a:rPr lang="en-GB" dirty="0"/>
              <a:t>Click to edit Master title style</a:t>
            </a:r>
          </a:p>
        </p:txBody>
      </p:sp>
      <p:sp>
        <p:nvSpPr>
          <p:cNvPr id="31" name="Slide Number Placeholder 5">
            <a:extLst>
              <a:ext uri="{FF2B5EF4-FFF2-40B4-BE49-F238E27FC236}">
                <a16:creationId xmlns:a16="http://schemas.microsoft.com/office/drawing/2014/main" id="{6E923983-3DC0-A948-A688-570B9AB2EFFE}"/>
              </a:ext>
            </a:extLst>
          </p:cNvPr>
          <p:cNvSpPr>
            <a:spLocks noGrp="1"/>
          </p:cNvSpPr>
          <p:nvPr>
            <p:ph type="sldNum" sz="quarter" idx="4"/>
          </p:nvPr>
        </p:nvSpPr>
        <p:spPr>
          <a:xfrm>
            <a:off x="10883270" y="6334443"/>
            <a:ext cx="431816" cy="255600"/>
          </a:xfrm>
          <a:prstGeom prst="rect">
            <a:avLst/>
          </a:prstGeom>
        </p:spPr>
        <p:txBody>
          <a:bodyPr vert="horz" lIns="91440" tIns="45720" rIns="91440" bIns="45720" rtlCol="0" anchor="ctr"/>
          <a:lstStyle>
            <a:lvl1pPr algn="ctr">
              <a:defRPr sz="1200" b="0" i="0">
                <a:solidFill>
                  <a:srgbClr val="339999"/>
                </a:solidFill>
                <a:latin typeface="Roboto Thin" pitchFamily="2" charset="0"/>
                <a:ea typeface="Roboto Thin" pitchFamily="2" charset="0"/>
              </a:defRPr>
            </a:lvl1pPr>
          </a:lstStyle>
          <a:p>
            <a:fld id="{F1991BF5-1E8C-2048-8CC6-A891B2528354}" type="slidenum">
              <a:rPr lang="en-GB" smtClean="0"/>
              <a:pPr/>
              <a:t>‹nr.›</a:t>
            </a:fld>
            <a:endParaRPr lang="en-GB"/>
          </a:p>
        </p:txBody>
      </p:sp>
      <p:grpSp>
        <p:nvGrpSpPr>
          <p:cNvPr id="32" name="Grid" hidden="1">
            <a:extLst>
              <a:ext uri="{FF2B5EF4-FFF2-40B4-BE49-F238E27FC236}">
                <a16:creationId xmlns:a16="http://schemas.microsoft.com/office/drawing/2014/main" id="{02CC8FFD-6383-2549-9CE9-7DC582AA6CBC}"/>
              </a:ext>
            </a:extLst>
          </p:cNvPr>
          <p:cNvGrpSpPr/>
          <p:nvPr userDrawn="1"/>
        </p:nvGrpSpPr>
        <p:grpSpPr>
          <a:xfrm>
            <a:off x="0" y="3425"/>
            <a:ext cx="12192000" cy="6858001"/>
            <a:chOff x="0" y="0"/>
            <a:chExt cx="12192000" cy="6858001"/>
          </a:xfrm>
        </p:grpSpPr>
        <p:sp>
          <p:nvSpPr>
            <p:cNvPr id="33" name="Rectangle 32">
              <a:extLst>
                <a:ext uri="{FF2B5EF4-FFF2-40B4-BE49-F238E27FC236}">
                  <a16:creationId xmlns:a16="http://schemas.microsoft.com/office/drawing/2014/main" id="{57607DA7-8CF9-4041-9A60-17DFE6E0F3F3}"/>
                </a:ext>
              </a:extLst>
            </p:cNvPr>
            <p:cNvSpPr/>
            <p:nvPr userDrawn="1"/>
          </p:nvSpPr>
          <p:spPr>
            <a:xfrm>
              <a:off x="0"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a:extLst>
                <a:ext uri="{FF2B5EF4-FFF2-40B4-BE49-F238E27FC236}">
                  <a16:creationId xmlns:a16="http://schemas.microsoft.com/office/drawing/2014/main" id="{161941E3-1F55-7445-90D9-9C462827BA28}"/>
                </a:ext>
              </a:extLst>
            </p:cNvPr>
            <p:cNvSpPr/>
            <p:nvPr userDrawn="1"/>
          </p:nvSpPr>
          <p:spPr>
            <a:xfrm>
              <a:off x="11655972"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34">
              <a:extLst>
                <a:ext uri="{FF2B5EF4-FFF2-40B4-BE49-F238E27FC236}">
                  <a16:creationId xmlns:a16="http://schemas.microsoft.com/office/drawing/2014/main" id="{225F06D8-5321-6946-8BFF-7D8D3342C8F8}"/>
                </a:ext>
              </a:extLst>
            </p:cNvPr>
            <p:cNvSpPr/>
            <p:nvPr userDrawn="1"/>
          </p:nvSpPr>
          <p:spPr>
            <a:xfrm rot="5400000">
              <a:off x="5827986" y="-5827986"/>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36">
              <a:extLst>
                <a:ext uri="{FF2B5EF4-FFF2-40B4-BE49-F238E27FC236}">
                  <a16:creationId xmlns:a16="http://schemas.microsoft.com/office/drawing/2014/main" id="{7ADDEC11-A192-3343-A366-9F18BFFA5BE9}"/>
                </a:ext>
              </a:extLst>
            </p:cNvPr>
            <p:cNvSpPr/>
            <p:nvPr userDrawn="1"/>
          </p:nvSpPr>
          <p:spPr>
            <a:xfrm rot="5400000">
              <a:off x="5827986" y="493987"/>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angle 37">
              <a:extLst>
                <a:ext uri="{FF2B5EF4-FFF2-40B4-BE49-F238E27FC236}">
                  <a16:creationId xmlns:a16="http://schemas.microsoft.com/office/drawing/2014/main" id="{C5A80C44-23F7-3C41-B2E0-AD4E8C326D39}"/>
                </a:ext>
              </a:extLst>
            </p:cNvPr>
            <p:cNvSpPr/>
            <p:nvPr userDrawn="1"/>
          </p:nvSpPr>
          <p:spPr>
            <a:xfrm>
              <a:off x="1317841"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ectangle 39">
              <a:extLst>
                <a:ext uri="{FF2B5EF4-FFF2-40B4-BE49-F238E27FC236}">
                  <a16:creationId xmlns:a16="http://schemas.microsoft.com/office/drawing/2014/main" id="{377B5316-C501-CB4D-B08F-3F5EAC375812}"/>
                </a:ext>
              </a:extLst>
            </p:cNvPr>
            <p:cNvSpPr/>
            <p:nvPr userDrawn="1"/>
          </p:nvSpPr>
          <p:spPr>
            <a:xfrm>
              <a:off x="2351654"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41">
              <a:extLst>
                <a:ext uri="{FF2B5EF4-FFF2-40B4-BE49-F238E27FC236}">
                  <a16:creationId xmlns:a16="http://schemas.microsoft.com/office/drawing/2014/main" id="{4D13BEB7-F83E-584A-93E6-B8D90F44A92A}"/>
                </a:ext>
              </a:extLst>
            </p:cNvPr>
            <p:cNvSpPr/>
            <p:nvPr userDrawn="1"/>
          </p:nvSpPr>
          <p:spPr>
            <a:xfrm>
              <a:off x="3385467"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a:extLst>
                <a:ext uri="{FF2B5EF4-FFF2-40B4-BE49-F238E27FC236}">
                  <a16:creationId xmlns:a16="http://schemas.microsoft.com/office/drawing/2014/main" id="{CF4793EA-C7CF-5A4E-8A09-F5AB70B770C3}"/>
                </a:ext>
              </a:extLst>
            </p:cNvPr>
            <p:cNvSpPr/>
            <p:nvPr userDrawn="1"/>
          </p:nvSpPr>
          <p:spPr>
            <a:xfrm>
              <a:off x="4419280"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43">
              <a:extLst>
                <a:ext uri="{FF2B5EF4-FFF2-40B4-BE49-F238E27FC236}">
                  <a16:creationId xmlns:a16="http://schemas.microsoft.com/office/drawing/2014/main" id="{B3F554A9-E8EB-2541-BAA6-A3A115485150}"/>
                </a:ext>
              </a:extLst>
            </p:cNvPr>
            <p:cNvSpPr/>
            <p:nvPr userDrawn="1"/>
          </p:nvSpPr>
          <p:spPr>
            <a:xfrm>
              <a:off x="5453093"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07278CCC-FB50-0A4F-A679-B41BC1706128}"/>
                </a:ext>
              </a:extLst>
            </p:cNvPr>
            <p:cNvSpPr/>
            <p:nvPr userDrawn="1"/>
          </p:nvSpPr>
          <p:spPr>
            <a:xfrm>
              <a:off x="6486906"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CACEC4EE-A13A-1144-A501-F296C9499126}"/>
                </a:ext>
              </a:extLst>
            </p:cNvPr>
            <p:cNvSpPr/>
            <p:nvPr userDrawn="1"/>
          </p:nvSpPr>
          <p:spPr>
            <a:xfrm>
              <a:off x="7520719"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CB184532-8EA5-D74F-8AAB-04DBF0634656}"/>
                </a:ext>
              </a:extLst>
            </p:cNvPr>
            <p:cNvSpPr/>
            <p:nvPr userDrawn="1"/>
          </p:nvSpPr>
          <p:spPr>
            <a:xfrm>
              <a:off x="9588345"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05CBB69A-97D8-B34A-B702-A315DC2F2851}"/>
                </a:ext>
              </a:extLst>
            </p:cNvPr>
            <p:cNvSpPr/>
            <p:nvPr userDrawn="1"/>
          </p:nvSpPr>
          <p:spPr>
            <a:xfrm>
              <a:off x="8554532"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65394DFB-7CFE-924D-956A-B5CEABFF5DC2}"/>
                </a:ext>
              </a:extLst>
            </p:cNvPr>
            <p:cNvSpPr/>
            <p:nvPr userDrawn="1"/>
          </p:nvSpPr>
          <p:spPr>
            <a:xfrm>
              <a:off x="10622158"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a:extLst>
                <a:ext uri="{FF2B5EF4-FFF2-40B4-BE49-F238E27FC236}">
                  <a16:creationId xmlns:a16="http://schemas.microsoft.com/office/drawing/2014/main" id="{825E5BD3-C4AF-5D45-A572-EB50CED3505F}"/>
                </a:ext>
              </a:extLst>
            </p:cNvPr>
            <p:cNvSpPr/>
            <p:nvPr userDrawn="1"/>
          </p:nvSpPr>
          <p:spPr>
            <a:xfrm rot="5400000">
              <a:off x="5970001" y="-4287381"/>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Rectangle 50">
              <a:extLst>
                <a:ext uri="{FF2B5EF4-FFF2-40B4-BE49-F238E27FC236}">
                  <a16:creationId xmlns:a16="http://schemas.microsoft.com/office/drawing/2014/main" id="{6661A78D-8760-8445-B3CE-D8877397AAAB}"/>
                </a:ext>
              </a:extLst>
            </p:cNvPr>
            <p:cNvSpPr/>
            <p:nvPr userDrawn="1"/>
          </p:nvSpPr>
          <p:spPr>
            <a:xfrm rot="5400000">
              <a:off x="5969999" y="-3424817"/>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Rectangle 51">
              <a:extLst>
                <a:ext uri="{FF2B5EF4-FFF2-40B4-BE49-F238E27FC236}">
                  <a16:creationId xmlns:a16="http://schemas.microsoft.com/office/drawing/2014/main" id="{B889B7B9-E9C3-6449-BE89-D77D9FC91F98}"/>
                </a:ext>
              </a:extLst>
            </p:cNvPr>
            <p:cNvSpPr/>
            <p:nvPr userDrawn="1"/>
          </p:nvSpPr>
          <p:spPr>
            <a:xfrm rot="5400000">
              <a:off x="5969997" y="-2562253"/>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Rectangle 52">
              <a:extLst>
                <a:ext uri="{FF2B5EF4-FFF2-40B4-BE49-F238E27FC236}">
                  <a16:creationId xmlns:a16="http://schemas.microsoft.com/office/drawing/2014/main" id="{F7462049-3B38-C24F-A00C-2496D4160D35}"/>
                </a:ext>
              </a:extLst>
            </p:cNvPr>
            <p:cNvSpPr/>
            <p:nvPr userDrawn="1"/>
          </p:nvSpPr>
          <p:spPr>
            <a:xfrm rot="5400000">
              <a:off x="5969995" y="-169968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Rectangle 53">
              <a:extLst>
                <a:ext uri="{FF2B5EF4-FFF2-40B4-BE49-F238E27FC236}">
                  <a16:creationId xmlns:a16="http://schemas.microsoft.com/office/drawing/2014/main" id="{36F2CCC5-0E89-B04C-8D20-2E576BB5B7F1}"/>
                </a:ext>
              </a:extLst>
            </p:cNvPr>
            <p:cNvSpPr/>
            <p:nvPr userDrawn="1"/>
          </p:nvSpPr>
          <p:spPr>
            <a:xfrm rot="5400000">
              <a:off x="5969993" y="-837125"/>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a:extLst>
                <a:ext uri="{FF2B5EF4-FFF2-40B4-BE49-F238E27FC236}">
                  <a16:creationId xmlns:a16="http://schemas.microsoft.com/office/drawing/2014/main" id="{C9974F47-817D-FC47-8665-0C919A32D8EB}"/>
                </a:ext>
              </a:extLst>
            </p:cNvPr>
            <p:cNvSpPr/>
            <p:nvPr userDrawn="1"/>
          </p:nvSpPr>
          <p:spPr>
            <a:xfrm rot="5400000">
              <a:off x="5969993" y="2543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 name="Footer Placeholder 4">
            <a:extLst>
              <a:ext uri="{FF2B5EF4-FFF2-40B4-BE49-F238E27FC236}">
                <a16:creationId xmlns:a16="http://schemas.microsoft.com/office/drawing/2014/main" id="{F99E0FA0-EB20-1CEB-1A4D-FBD5D41EB978}"/>
              </a:ext>
            </a:extLst>
          </p:cNvPr>
          <p:cNvSpPr>
            <a:spLocks noGrp="1"/>
          </p:cNvSpPr>
          <p:nvPr>
            <p:ph type="ftr" sz="quarter" idx="3"/>
          </p:nvPr>
        </p:nvSpPr>
        <p:spPr>
          <a:xfrm>
            <a:off x="0" y="6602400"/>
            <a:ext cx="12192000" cy="255600"/>
          </a:xfrm>
          <a:prstGeom prst="rect">
            <a:avLst/>
          </a:prstGeom>
        </p:spPr>
        <p:txBody>
          <a:bodyPr vert="horz" lIns="91440" tIns="45720" rIns="91440" bIns="45720" rtlCol="0" anchor="ctr"/>
          <a:lstStyle>
            <a:lvl1pPr algn="ctr">
              <a:defRPr sz="1100" b="0" i="0">
                <a:solidFill>
                  <a:srgbClr val="336699"/>
                </a:solidFill>
                <a:latin typeface="Roboto Thin" pitchFamily="2" charset="0"/>
                <a:ea typeface="Roboto Thin" pitchFamily="2" charset="0"/>
              </a:defRPr>
            </a:lvl1pPr>
          </a:lstStyle>
          <a:p>
            <a:r>
              <a:rPr lang="en-GB" dirty="0"/>
              <a:t>Confidential and Proprietary. Copyright (c) by Cue2Walk International. All Rights Reserved.</a:t>
            </a:r>
          </a:p>
        </p:txBody>
      </p:sp>
    </p:spTree>
    <p:extLst>
      <p:ext uri="{BB962C8B-B14F-4D97-AF65-F5344CB8AC3E}">
        <p14:creationId xmlns:p14="http://schemas.microsoft.com/office/powerpoint/2010/main" val="33099120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_Content Blue Title + Full Width">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063E28F-1BCA-DA4D-8A46-C13601C18369}"/>
              </a:ext>
            </a:extLst>
          </p:cNvPr>
          <p:cNvSpPr/>
          <p:nvPr userDrawn="1"/>
        </p:nvSpPr>
        <p:spPr>
          <a:xfrm>
            <a:off x="10874158" y="0"/>
            <a:ext cx="1321921" cy="6858000"/>
          </a:xfrm>
          <a:prstGeom prst="rect">
            <a:avLst/>
          </a:prstGeom>
          <a:solidFill>
            <a:srgbClr val="A62F83">
              <a:alpha val="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70C0"/>
              </a:solidFill>
            </a:endParaRPr>
          </a:p>
        </p:txBody>
      </p:sp>
      <p:sp>
        <p:nvSpPr>
          <p:cNvPr id="2" name="Title 1">
            <a:extLst>
              <a:ext uri="{FF2B5EF4-FFF2-40B4-BE49-F238E27FC236}">
                <a16:creationId xmlns:a16="http://schemas.microsoft.com/office/drawing/2014/main" id="{2AD76618-BCD7-824C-BF7F-A2C045BD6E26}"/>
              </a:ext>
            </a:extLst>
          </p:cNvPr>
          <p:cNvSpPr>
            <a:spLocks noGrp="1"/>
          </p:cNvSpPr>
          <p:nvPr>
            <p:ph type="title"/>
          </p:nvPr>
        </p:nvSpPr>
        <p:spPr>
          <a:xfrm>
            <a:off x="547866" y="536623"/>
            <a:ext cx="10070213" cy="603734"/>
          </a:xfrm>
        </p:spPr>
        <p:txBody>
          <a:bodyPr/>
          <a:lstStyle>
            <a:lvl1pPr algn="ctr">
              <a:defRPr b="1">
                <a:solidFill>
                  <a:srgbClr val="336699"/>
                </a:solidFill>
              </a:defRPr>
            </a:lvl1pPr>
          </a:lstStyle>
          <a:p>
            <a:r>
              <a:rPr lang="en-GB" dirty="0"/>
              <a:t>Click to edit Master title style</a:t>
            </a:r>
          </a:p>
        </p:txBody>
      </p:sp>
      <p:sp>
        <p:nvSpPr>
          <p:cNvPr id="31" name="Slide Number Placeholder 5">
            <a:extLst>
              <a:ext uri="{FF2B5EF4-FFF2-40B4-BE49-F238E27FC236}">
                <a16:creationId xmlns:a16="http://schemas.microsoft.com/office/drawing/2014/main" id="{6E923983-3DC0-A948-A688-570B9AB2EFFE}"/>
              </a:ext>
            </a:extLst>
          </p:cNvPr>
          <p:cNvSpPr>
            <a:spLocks noGrp="1"/>
          </p:cNvSpPr>
          <p:nvPr>
            <p:ph type="sldNum" sz="quarter" idx="4"/>
          </p:nvPr>
        </p:nvSpPr>
        <p:spPr>
          <a:xfrm>
            <a:off x="10883270" y="6334443"/>
            <a:ext cx="431816" cy="255600"/>
          </a:xfrm>
          <a:prstGeom prst="rect">
            <a:avLst/>
          </a:prstGeom>
        </p:spPr>
        <p:txBody>
          <a:bodyPr vert="horz" lIns="91440" tIns="45720" rIns="91440" bIns="45720" rtlCol="0" anchor="ctr"/>
          <a:lstStyle>
            <a:lvl1pPr algn="ctr">
              <a:defRPr sz="1200" b="0" i="0">
                <a:solidFill>
                  <a:srgbClr val="339999"/>
                </a:solidFill>
                <a:latin typeface="Roboto Thin" pitchFamily="2" charset="0"/>
                <a:ea typeface="Roboto Thin" pitchFamily="2" charset="0"/>
              </a:defRPr>
            </a:lvl1pPr>
          </a:lstStyle>
          <a:p>
            <a:fld id="{F1991BF5-1E8C-2048-8CC6-A891B2528354}" type="slidenum">
              <a:rPr lang="en-GB" smtClean="0"/>
              <a:pPr/>
              <a:t>‹nr.›</a:t>
            </a:fld>
            <a:endParaRPr lang="en-GB"/>
          </a:p>
        </p:txBody>
      </p:sp>
      <p:sp>
        <p:nvSpPr>
          <p:cNvPr id="36" name="Content Placeholder 2">
            <a:extLst>
              <a:ext uri="{FF2B5EF4-FFF2-40B4-BE49-F238E27FC236}">
                <a16:creationId xmlns:a16="http://schemas.microsoft.com/office/drawing/2014/main" id="{7014E9AC-EFFC-7441-8989-B49B3C917103}"/>
              </a:ext>
            </a:extLst>
          </p:cNvPr>
          <p:cNvSpPr>
            <a:spLocks noGrp="1"/>
          </p:cNvSpPr>
          <p:nvPr>
            <p:ph idx="1"/>
          </p:nvPr>
        </p:nvSpPr>
        <p:spPr>
          <a:xfrm>
            <a:off x="547865" y="1398593"/>
            <a:ext cx="10070214" cy="4922190"/>
          </a:xfrm>
        </p:spPr>
        <p:txBody>
          <a:bodyPr/>
          <a:lstStyle>
            <a:lvl1pPr marL="0" indent="0">
              <a:buNone/>
              <a:defRPr sz="3200">
                <a:solidFill>
                  <a:srgbClr val="336699"/>
                </a:solidFill>
              </a:defRPr>
            </a:lvl1pPr>
            <a:lvl2pPr marL="3175" indent="0">
              <a:buFont typeface="Arial" panose="020B0604020202020204" pitchFamily="34" charset="0"/>
              <a:buNone/>
              <a:tabLst/>
              <a:defRPr sz="2800">
                <a:solidFill>
                  <a:srgbClr val="339999"/>
                </a:solidFill>
              </a:defRPr>
            </a:lvl2pPr>
            <a:lvl3pPr marL="3175" indent="0">
              <a:buNone/>
              <a:tabLst/>
              <a:defRPr sz="2400" b="0" i="0">
                <a:solidFill>
                  <a:srgbClr val="336699"/>
                </a:solidFill>
              </a:defRPr>
            </a:lvl3pPr>
            <a:lvl4pPr>
              <a:defRPr sz="1100" i="1">
                <a:solidFill>
                  <a:srgbClr val="336699"/>
                </a:solidFill>
              </a:defRPr>
            </a:lvl4pPr>
            <a:lvl5pPr>
              <a:defRPr sz="1000" b="1" i="1">
                <a:solidFill>
                  <a:srgbClr val="336699"/>
                </a:solidFill>
              </a:defRPr>
            </a:lvl5pPr>
          </a:lstStyle>
          <a:p>
            <a:pPr lvl="0"/>
            <a:r>
              <a:rPr lang="en-GB" dirty="0"/>
              <a:t>Click to edit Master text styles</a:t>
            </a:r>
          </a:p>
          <a:p>
            <a:pPr lvl="1"/>
            <a:r>
              <a:rPr lang="en-GB" dirty="0"/>
              <a:t>Second level</a:t>
            </a:r>
          </a:p>
          <a:p>
            <a:pPr lvl="2"/>
            <a:r>
              <a:rPr lang="en-GB" dirty="0"/>
              <a:t>Third level</a:t>
            </a:r>
          </a:p>
        </p:txBody>
      </p:sp>
      <p:grpSp>
        <p:nvGrpSpPr>
          <p:cNvPr id="32" name="Grid" hidden="1">
            <a:extLst>
              <a:ext uri="{FF2B5EF4-FFF2-40B4-BE49-F238E27FC236}">
                <a16:creationId xmlns:a16="http://schemas.microsoft.com/office/drawing/2014/main" id="{02CC8FFD-6383-2549-9CE9-7DC582AA6CBC}"/>
              </a:ext>
            </a:extLst>
          </p:cNvPr>
          <p:cNvGrpSpPr/>
          <p:nvPr userDrawn="1"/>
        </p:nvGrpSpPr>
        <p:grpSpPr>
          <a:xfrm>
            <a:off x="0" y="0"/>
            <a:ext cx="12192000" cy="6858001"/>
            <a:chOff x="0" y="0"/>
            <a:chExt cx="12192000" cy="6858001"/>
          </a:xfrm>
        </p:grpSpPr>
        <p:sp>
          <p:nvSpPr>
            <p:cNvPr id="33" name="Rectangle 32">
              <a:extLst>
                <a:ext uri="{FF2B5EF4-FFF2-40B4-BE49-F238E27FC236}">
                  <a16:creationId xmlns:a16="http://schemas.microsoft.com/office/drawing/2014/main" id="{57607DA7-8CF9-4041-9A60-17DFE6E0F3F3}"/>
                </a:ext>
              </a:extLst>
            </p:cNvPr>
            <p:cNvSpPr/>
            <p:nvPr userDrawn="1"/>
          </p:nvSpPr>
          <p:spPr>
            <a:xfrm>
              <a:off x="0"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a:extLst>
                <a:ext uri="{FF2B5EF4-FFF2-40B4-BE49-F238E27FC236}">
                  <a16:creationId xmlns:a16="http://schemas.microsoft.com/office/drawing/2014/main" id="{161941E3-1F55-7445-90D9-9C462827BA28}"/>
                </a:ext>
              </a:extLst>
            </p:cNvPr>
            <p:cNvSpPr/>
            <p:nvPr userDrawn="1"/>
          </p:nvSpPr>
          <p:spPr>
            <a:xfrm>
              <a:off x="11655972"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34">
              <a:extLst>
                <a:ext uri="{FF2B5EF4-FFF2-40B4-BE49-F238E27FC236}">
                  <a16:creationId xmlns:a16="http://schemas.microsoft.com/office/drawing/2014/main" id="{225F06D8-5321-6946-8BFF-7D8D3342C8F8}"/>
                </a:ext>
              </a:extLst>
            </p:cNvPr>
            <p:cNvSpPr/>
            <p:nvPr userDrawn="1"/>
          </p:nvSpPr>
          <p:spPr>
            <a:xfrm rot="5400000">
              <a:off x="5827986" y="-5827986"/>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36">
              <a:extLst>
                <a:ext uri="{FF2B5EF4-FFF2-40B4-BE49-F238E27FC236}">
                  <a16:creationId xmlns:a16="http://schemas.microsoft.com/office/drawing/2014/main" id="{7ADDEC11-A192-3343-A366-9F18BFFA5BE9}"/>
                </a:ext>
              </a:extLst>
            </p:cNvPr>
            <p:cNvSpPr/>
            <p:nvPr userDrawn="1"/>
          </p:nvSpPr>
          <p:spPr>
            <a:xfrm rot="5400000">
              <a:off x="5827986" y="493987"/>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angle 37">
              <a:extLst>
                <a:ext uri="{FF2B5EF4-FFF2-40B4-BE49-F238E27FC236}">
                  <a16:creationId xmlns:a16="http://schemas.microsoft.com/office/drawing/2014/main" id="{C5A80C44-23F7-3C41-B2E0-AD4E8C326D39}"/>
                </a:ext>
              </a:extLst>
            </p:cNvPr>
            <p:cNvSpPr/>
            <p:nvPr userDrawn="1"/>
          </p:nvSpPr>
          <p:spPr>
            <a:xfrm>
              <a:off x="1317841"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ectangle 39">
              <a:extLst>
                <a:ext uri="{FF2B5EF4-FFF2-40B4-BE49-F238E27FC236}">
                  <a16:creationId xmlns:a16="http://schemas.microsoft.com/office/drawing/2014/main" id="{377B5316-C501-CB4D-B08F-3F5EAC375812}"/>
                </a:ext>
              </a:extLst>
            </p:cNvPr>
            <p:cNvSpPr/>
            <p:nvPr userDrawn="1"/>
          </p:nvSpPr>
          <p:spPr>
            <a:xfrm>
              <a:off x="2351654"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41">
              <a:extLst>
                <a:ext uri="{FF2B5EF4-FFF2-40B4-BE49-F238E27FC236}">
                  <a16:creationId xmlns:a16="http://schemas.microsoft.com/office/drawing/2014/main" id="{4D13BEB7-F83E-584A-93E6-B8D90F44A92A}"/>
                </a:ext>
              </a:extLst>
            </p:cNvPr>
            <p:cNvSpPr/>
            <p:nvPr userDrawn="1"/>
          </p:nvSpPr>
          <p:spPr>
            <a:xfrm>
              <a:off x="3385467"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a:extLst>
                <a:ext uri="{FF2B5EF4-FFF2-40B4-BE49-F238E27FC236}">
                  <a16:creationId xmlns:a16="http://schemas.microsoft.com/office/drawing/2014/main" id="{CF4793EA-C7CF-5A4E-8A09-F5AB70B770C3}"/>
                </a:ext>
              </a:extLst>
            </p:cNvPr>
            <p:cNvSpPr/>
            <p:nvPr userDrawn="1"/>
          </p:nvSpPr>
          <p:spPr>
            <a:xfrm>
              <a:off x="4419280"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43">
              <a:extLst>
                <a:ext uri="{FF2B5EF4-FFF2-40B4-BE49-F238E27FC236}">
                  <a16:creationId xmlns:a16="http://schemas.microsoft.com/office/drawing/2014/main" id="{B3F554A9-E8EB-2541-BAA6-A3A115485150}"/>
                </a:ext>
              </a:extLst>
            </p:cNvPr>
            <p:cNvSpPr/>
            <p:nvPr userDrawn="1"/>
          </p:nvSpPr>
          <p:spPr>
            <a:xfrm>
              <a:off x="5453093"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07278CCC-FB50-0A4F-A679-B41BC1706128}"/>
                </a:ext>
              </a:extLst>
            </p:cNvPr>
            <p:cNvSpPr/>
            <p:nvPr userDrawn="1"/>
          </p:nvSpPr>
          <p:spPr>
            <a:xfrm>
              <a:off x="6486906"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CACEC4EE-A13A-1144-A501-F296C9499126}"/>
                </a:ext>
              </a:extLst>
            </p:cNvPr>
            <p:cNvSpPr/>
            <p:nvPr userDrawn="1"/>
          </p:nvSpPr>
          <p:spPr>
            <a:xfrm>
              <a:off x="7520719"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CB184532-8EA5-D74F-8AAB-04DBF0634656}"/>
                </a:ext>
              </a:extLst>
            </p:cNvPr>
            <p:cNvSpPr/>
            <p:nvPr userDrawn="1"/>
          </p:nvSpPr>
          <p:spPr>
            <a:xfrm>
              <a:off x="9588345"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05CBB69A-97D8-B34A-B702-A315DC2F2851}"/>
                </a:ext>
              </a:extLst>
            </p:cNvPr>
            <p:cNvSpPr/>
            <p:nvPr userDrawn="1"/>
          </p:nvSpPr>
          <p:spPr>
            <a:xfrm>
              <a:off x="8554532"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65394DFB-7CFE-924D-956A-B5CEABFF5DC2}"/>
                </a:ext>
              </a:extLst>
            </p:cNvPr>
            <p:cNvSpPr/>
            <p:nvPr userDrawn="1"/>
          </p:nvSpPr>
          <p:spPr>
            <a:xfrm>
              <a:off x="10622158"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a:extLst>
                <a:ext uri="{FF2B5EF4-FFF2-40B4-BE49-F238E27FC236}">
                  <a16:creationId xmlns:a16="http://schemas.microsoft.com/office/drawing/2014/main" id="{825E5BD3-C4AF-5D45-A572-EB50CED3505F}"/>
                </a:ext>
              </a:extLst>
            </p:cNvPr>
            <p:cNvSpPr/>
            <p:nvPr userDrawn="1"/>
          </p:nvSpPr>
          <p:spPr>
            <a:xfrm rot="5400000">
              <a:off x="5970001" y="-4287381"/>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Rectangle 50">
              <a:extLst>
                <a:ext uri="{FF2B5EF4-FFF2-40B4-BE49-F238E27FC236}">
                  <a16:creationId xmlns:a16="http://schemas.microsoft.com/office/drawing/2014/main" id="{6661A78D-8760-8445-B3CE-D8877397AAAB}"/>
                </a:ext>
              </a:extLst>
            </p:cNvPr>
            <p:cNvSpPr/>
            <p:nvPr userDrawn="1"/>
          </p:nvSpPr>
          <p:spPr>
            <a:xfrm rot="5400000">
              <a:off x="5969999" y="-3424817"/>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Rectangle 51">
              <a:extLst>
                <a:ext uri="{FF2B5EF4-FFF2-40B4-BE49-F238E27FC236}">
                  <a16:creationId xmlns:a16="http://schemas.microsoft.com/office/drawing/2014/main" id="{B889B7B9-E9C3-6449-BE89-D77D9FC91F98}"/>
                </a:ext>
              </a:extLst>
            </p:cNvPr>
            <p:cNvSpPr/>
            <p:nvPr userDrawn="1"/>
          </p:nvSpPr>
          <p:spPr>
            <a:xfrm rot="5400000">
              <a:off x="5969997" y="-2562253"/>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Rectangle 52">
              <a:extLst>
                <a:ext uri="{FF2B5EF4-FFF2-40B4-BE49-F238E27FC236}">
                  <a16:creationId xmlns:a16="http://schemas.microsoft.com/office/drawing/2014/main" id="{F7462049-3B38-C24F-A00C-2496D4160D35}"/>
                </a:ext>
              </a:extLst>
            </p:cNvPr>
            <p:cNvSpPr/>
            <p:nvPr userDrawn="1"/>
          </p:nvSpPr>
          <p:spPr>
            <a:xfrm rot="5400000">
              <a:off x="5969995" y="-169968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Rectangle 53">
              <a:extLst>
                <a:ext uri="{FF2B5EF4-FFF2-40B4-BE49-F238E27FC236}">
                  <a16:creationId xmlns:a16="http://schemas.microsoft.com/office/drawing/2014/main" id="{36F2CCC5-0E89-B04C-8D20-2E576BB5B7F1}"/>
                </a:ext>
              </a:extLst>
            </p:cNvPr>
            <p:cNvSpPr/>
            <p:nvPr userDrawn="1"/>
          </p:nvSpPr>
          <p:spPr>
            <a:xfrm rot="5400000">
              <a:off x="5969993" y="-837125"/>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a:extLst>
                <a:ext uri="{FF2B5EF4-FFF2-40B4-BE49-F238E27FC236}">
                  <a16:creationId xmlns:a16="http://schemas.microsoft.com/office/drawing/2014/main" id="{C9974F47-817D-FC47-8665-0C919A32D8EB}"/>
                </a:ext>
              </a:extLst>
            </p:cNvPr>
            <p:cNvSpPr/>
            <p:nvPr userDrawn="1"/>
          </p:nvSpPr>
          <p:spPr>
            <a:xfrm rot="5400000">
              <a:off x="5969993" y="2543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 name="Footer Placeholder 4">
            <a:extLst>
              <a:ext uri="{FF2B5EF4-FFF2-40B4-BE49-F238E27FC236}">
                <a16:creationId xmlns:a16="http://schemas.microsoft.com/office/drawing/2014/main" id="{C6CF0938-F6D8-609F-22BC-B81B98E9C2BE}"/>
              </a:ext>
            </a:extLst>
          </p:cNvPr>
          <p:cNvSpPr>
            <a:spLocks noGrp="1"/>
          </p:cNvSpPr>
          <p:nvPr>
            <p:ph type="ftr" sz="quarter" idx="3"/>
          </p:nvPr>
        </p:nvSpPr>
        <p:spPr>
          <a:xfrm>
            <a:off x="0" y="6602400"/>
            <a:ext cx="12192000" cy="255600"/>
          </a:xfrm>
          <a:prstGeom prst="rect">
            <a:avLst/>
          </a:prstGeom>
        </p:spPr>
        <p:txBody>
          <a:bodyPr vert="horz" lIns="91440" tIns="45720" rIns="91440" bIns="45720" rtlCol="0" anchor="ctr"/>
          <a:lstStyle>
            <a:lvl1pPr algn="ctr">
              <a:defRPr sz="1100" b="0" i="0">
                <a:solidFill>
                  <a:srgbClr val="336699"/>
                </a:solidFill>
                <a:latin typeface="Roboto Thin" pitchFamily="2" charset="0"/>
                <a:ea typeface="Roboto Thin" pitchFamily="2" charset="0"/>
              </a:defRPr>
            </a:lvl1pPr>
          </a:lstStyle>
          <a:p>
            <a:r>
              <a:rPr lang="en-GB" dirty="0"/>
              <a:t>Confidential and Proprietary. Copyright (c) by Cue2Walk International. All Rights Reserved.</a:t>
            </a:r>
          </a:p>
        </p:txBody>
      </p:sp>
    </p:spTree>
    <p:extLst>
      <p:ext uri="{BB962C8B-B14F-4D97-AF65-F5344CB8AC3E}">
        <p14:creationId xmlns:p14="http://schemas.microsoft.com/office/powerpoint/2010/main" val="34510994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7_Content Blue Title + Full Width">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063E28F-1BCA-DA4D-8A46-C13601C18369}"/>
              </a:ext>
            </a:extLst>
          </p:cNvPr>
          <p:cNvSpPr/>
          <p:nvPr userDrawn="1"/>
        </p:nvSpPr>
        <p:spPr>
          <a:xfrm>
            <a:off x="10874158" y="0"/>
            <a:ext cx="1321921" cy="6858000"/>
          </a:xfrm>
          <a:prstGeom prst="rect">
            <a:avLst/>
          </a:prstGeom>
          <a:solidFill>
            <a:srgbClr val="A62F83">
              <a:alpha val="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70C0"/>
              </a:solidFill>
            </a:endParaRPr>
          </a:p>
        </p:txBody>
      </p:sp>
      <p:sp>
        <p:nvSpPr>
          <p:cNvPr id="2" name="Title 1">
            <a:extLst>
              <a:ext uri="{FF2B5EF4-FFF2-40B4-BE49-F238E27FC236}">
                <a16:creationId xmlns:a16="http://schemas.microsoft.com/office/drawing/2014/main" id="{2AD76618-BCD7-824C-BF7F-A2C045BD6E26}"/>
              </a:ext>
            </a:extLst>
          </p:cNvPr>
          <p:cNvSpPr>
            <a:spLocks noGrp="1"/>
          </p:cNvSpPr>
          <p:nvPr>
            <p:ph type="title"/>
          </p:nvPr>
        </p:nvSpPr>
        <p:spPr>
          <a:xfrm>
            <a:off x="547866" y="536623"/>
            <a:ext cx="10070213" cy="603734"/>
          </a:xfrm>
        </p:spPr>
        <p:txBody>
          <a:bodyPr/>
          <a:lstStyle>
            <a:lvl1pPr algn="ctr">
              <a:defRPr b="1">
                <a:solidFill>
                  <a:srgbClr val="336699"/>
                </a:solidFill>
              </a:defRPr>
            </a:lvl1pPr>
          </a:lstStyle>
          <a:p>
            <a:r>
              <a:rPr lang="en-GB" dirty="0"/>
              <a:t>Click to edit Master title style</a:t>
            </a:r>
          </a:p>
        </p:txBody>
      </p:sp>
      <p:sp>
        <p:nvSpPr>
          <p:cNvPr id="31" name="Slide Number Placeholder 5">
            <a:extLst>
              <a:ext uri="{FF2B5EF4-FFF2-40B4-BE49-F238E27FC236}">
                <a16:creationId xmlns:a16="http://schemas.microsoft.com/office/drawing/2014/main" id="{6E923983-3DC0-A948-A688-570B9AB2EFFE}"/>
              </a:ext>
            </a:extLst>
          </p:cNvPr>
          <p:cNvSpPr>
            <a:spLocks noGrp="1"/>
          </p:cNvSpPr>
          <p:nvPr>
            <p:ph type="sldNum" sz="quarter" idx="4"/>
          </p:nvPr>
        </p:nvSpPr>
        <p:spPr>
          <a:xfrm>
            <a:off x="10883270" y="6334443"/>
            <a:ext cx="431816" cy="255600"/>
          </a:xfrm>
          <a:prstGeom prst="rect">
            <a:avLst/>
          </a:prstGeom>
        </p:spPr>
        <p:txBody>
          <a:bodyPr vert="horz" lIns="91440" tIns="45720" rIns="91440" bIns="45720" rtlCol="0" anchor="ctr"/>
          <a:lstStyle>
            <a:lvl1pPr algn="ctr">
              <a:defRPr sz="1200" b="0" i="0">
                <a:solidFill>
                  <a:srgbClr val="339999"/>
                </a:solidFill>
                <a:latin typeface="Roboto Thin" pitchFamily="2" charset="0"/>
                <a:ea typeface="Roboto Thin" pitchFamily="2" charset="0"/>
              </a:defRPr>
            </a:lvl1pPr>
          </a:lstStyle>
          <a:p>
            <a:fld id="{F1991BF5-1E8C-2048-8CC6-A891B2528354}" type="slidenum">
              <a:rPr lang="en-GB" smtClean="0"/>
              <a:pPr/>
              <a:t>‹nr.›</a:t>
            </a:fld>
            <a:endParaRPr lang="en-GB"/>
          </a:p>
        </p:txBody>
      </p:sp>
      <p:sp>
        <p:nvSpPr>
          <p:cNvPr id="36" name="Content Placeholder 2">
            <a:extLst>
              <a:ext uri="{FF2B5EF4-FFF2-40B4-BE49-F238E27FC236}">
                <a16:creationId xmlns:a16="http://schemas.microsoft.com/office/drawing/2014/main" id="{7014E9AC-EFFC-7441-8989-B49B3C917103}"/>
              </a:ext>
            </a:extLst>
          </p:cNvPr>
          <p:cNvSpPr>
            <a:spLocks noGrp="1"/>
          </p:cNvSpPr>
          <p:nvPr>
            <p:ph idx="1"/>
          </p:nvPr>
        </p:nvSpPr>
        <p:spPr>
          <a:xfrm>
            <a:off x="547865" y="1398593"/>
            <a:ext cx="10070214" cy="4922190"/>
          </a:xfrm>
        </p:spPr>
        <p:txBody>
          <a:bodyPr/>
          <a:lstStyle>
            <a:lvl1pPr marL="180975" indent="-180975">
              <a:buFont typeface="Arial" panose="020B0604020202020204" pitchFamily="34" charset="0"/>
              <a:buChar char="•"/>
              <a:tabLst/>
              <a:defRPr sz="3200">
                <a:solidFill>
                  <a:srgbClr val="336699"/>
                </a:solidFill>
              </a:defRPr>
            </a:lvl1pPr>
            <a:lvl2pPr marL="361950" indent="-180975">
              <a:buFont typeface="Arial" panose="020B0604020202020204" pitchFamily="34" charset="0"/>
              <a:buChar char="•"/>
              <a:tabLst/>
              <a:defRPr sz="2800">
                <a:solidFill>
                  <a:srgbClr val="339999"/>
                </a:solidFill>
              </a:defRPr>
            </a:lvl2pPr>
            <a:lvl3pPr marL="534988" indent="-173038">
              <a:buFont typeface="Arial" panose="020B0604020202020204" pitchFamily="34" charset="0"/>
              <a:buChar char="•"/>
              <a:tabLst/>
              <a:defRPr sz="2400" b="0" i="0">
                <a:solidFill>
                  <a:srgbClr val="336699"/>
                </a:solidFill>
              </a:defRPr>
            </a:lvl3pPr>
            <a:lvl4pPr>
              <a:defRPr sz="1100" i="1">
                <a:solidFill>
                  <a:srgbClr val="336699"/>
                </a:solidFill>
              </a:defRPr>
            </a:lvl4pPr>
            <a:lvl5pPr>
              <a:defRPr sz="1000" b="1" i="1">
                <a:solidFill>
                  <a:srgbClr val="336699"/>
                </a:solidFill>
              </a:defRPr>
            </a:lvl5pPr>
          </a:lstStyle>
          <a:p>
            <a:pPr lvl="0"/>
            <a:r>
              <a:rPr lang="en-GB" dirty="0"/>
              <a:t>Click to edit Master text styles</a:t>
            </a:r>
          </a:p>
          <a:p>
            <a:pPr lvl="1"/>
            <a:r>
              <a:rPr lang="en-GB" dirty="0"/>
              <a:t>Second level</a:t>
            </a:r>
          </a:p>
          <a:p>
            <a:pPr lvl="2"/>
            <a:r>
              <a:rPr lang="en-GB" dirty="0"/>
              <a:t>Third level</a:t>
            </a:r>
          </a:p>
        </p:txBody>
      </p:sp>
      <p:grpSp>
        <p:nvGrpSpPr>
          <p:cNvPr id="32" name="Grid" hidden="1">
            <a:extLst>
              <a:ext uri="{FF2B5EF4-FFF2-40B4-BE49-F238E27FC236}">
                <a16:creationId xmlns:a16="http://schemas.microsoft.com/office/drawing/2014/main" id="{02CC8FFD-6383-2549-9CE9-7DC582AA6CBC}"/>
              </a:ext>
            </a:extLst>
          </p:cNvPr>
          <p:cNvGrpSpPr/>
          <p:nvPr userDrawn="1"/>
        </p:nvGrpSpPr>
        <p:grpSpPr>
          <a:xfrm>
            <a:off x="0" y="0"/>
            <a:ext cx="12192000" cy="6858001"/>
            <a:chOff x="0" y="0"/>
            <a:chExt cx="12192000" cy="6858001"/>
          </a:xfrm>
        </p:grpSpPr>
        <p:sp>
          <p:nvSpPr>
            <p:cNvPr id="33" name="Rectangle 32">
              <a:extLst>
                <a:ext uri="{FF2B5EF4-FFF2-40B4-BE49-F238E27FC236}">
                  <a16:creationId xmlns:a16="http://schemas.microsoft.com/office/drawing/2014/main" id="{57607DA7-8CF9-4041-9A60-17DFE6E0F3F3}"/>
                </a:ext>
              </a:extLst>
            </p:cNvPr>
            <p:cNvSpPr/>
            <p:nvPr userDrawn="1"/>
          </p:nvSpPr>
          <p:spPr>
            <a:xfrm>
              <a:off x="0"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a:extLst>
                <a:ext uri="{FF2B5EF4-FFF2-40B4-BE49-F238E27FC236}">
                  <a16:creationId xmlns:a16="http://schemas.microsoft.com/office/drawing/2014/main" id="{161941E3-1F55-7445-90D9-9C462827BA28}"/>
                </a:ext>
              </a:extLst>
            </p:cNvPr>
            <p:cNvSpPr/>
            <p:nvPr userDrawn="1"/>
          </p:nvSpPr>
          <p:spPr>
            <a:xfrm>
              <a:off x="11655972"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34">
              <a:extLst>
                <a:ext uri="{FF2B5EF4-FFF2-40B4-BE49-F238E27FC236}">
                  <a16:creationId xmlns:a16="http://schemas.microsoft.com/office/drawing/2014/main" id="{225F06D8-5321-6946-8BFF-7D8D3342C8F8}"/>
                </a:ext>
              </a:extLst>
            </p:cNvPr>
            <p:cNvSpPr/>
            <p:nvPr userDrawn="1"/>
          </p:nvSpPr>
          <p:spPr>
            <a:xfrm rot="5400000">
              <a:off x="5827986" y="-5827986"/>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36">
              <a:extLst>
                <a:ext uri="{FF2B5EF4-FFF2-40B4-BE49-F238E27FC236}">
                  <a16:creationId xmlns:a16="http://schemas.microsoft.com/office/drawing/2014/main" id="{7ADDEC11-A192-3343-A366-9F18BFFA5BE9}"/>
                </a:ext>
              </a:extLst>
            </p:cNvPr>
            <p:cNvSpPr/>
            <p:nvPr userDrawn="1"/>
          </p:nvSpPr>
          <p:spPr>
            <a:xfrm rot="5400000">
              <a:off x="5827986" y="493987"/>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angle 37">
              <a:extLst>
                <a:ext uri="{FF2B5EF4-FFF2-40B4-BE49-F238E27FC236}">
                  <a16:creationId xmlns:a16="http://schemas.microsoft.com/office/drawing/2014/main" id="{C5A80C44-23F7-3C41-B2E0-AD4E8C326D39}"/>
                </a:ext>
              </a:extLst>
            </p:cNvPr>
            <p:cNvSpPr/>
            <p:nvPr userDrawn="1"/>
          </p:nvSpPr>
          <p:spPr>
            <a:xfrm>
              <a:off x="1317841"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ectangle 39">
              <a:extLst>
                <a:ext uri="{FF2B5EF4-FFF2-40B4-BE49-F238E27FC236}">
                  <a16:creationId xmlns:a16="http://schemas.microsoft.com/office/drawing/2014/main" id="{377B5316-C501-CB4D-B08F-3F5EAC375812}"/>
                </a:ext>
              </a:extLst>
            </p:cNvPr>
            <p:cNvSpPr/>
            <p:nvPr userDrawn="1"/>
          </p:nvSpPr>
          <p:spPr>
            <a:xfrm>
              <a:off x="2351654"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41">
              <a:extLst>
                <a:ext uri="{FF2B5EF4-FFF2-40B4-BE49-F238E27FC236}">
                  <a16:creationId xmlns:a16="http://schemas.microsoft.com/office/drawing/2014/main" id="{4D13BEB7-F83E-584A-93E6-B8D90F44A92A}"/>
                </a:ext>
              </a:extLst>
            </p:cNvPr>
            <p:cNvSpPr/>
            <p:nvPr userDrawn="1"/>
          </p:nvSpPr>
          <p:spPr>
            <a:xfrm>
              <a:off x="3385467"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a:extLst>
                <a:ext uri="{FF2B5EF4-FFF2-40B4-BE49-F238E27FC236}">
                  <a16:creationId xmlns:a16="http://schemas.microsoft.com/office/drawing/2014/main" id="{CF4793EA-C7CF-5A4E-8A09-F5AB70B770C3}"/>
                </a:ext>
              </a:extLst>
            </p:cNvPr>
            <p:cNvSpPr/>
            <p:nvPr userDrawn="1"/>
          </p:nvSpPr>
          <p:spPr>
            <a:xfrm>
              <a:off x="4419280"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43">
              <a:extLst>
                <a:ext uri="{FF2B5EF4-FFF2-40B4-BE49-F238E27FC236}">
                  <a16:creationId xmlns:a16="http://schemas.microsoft.com/office/drawing/2014/main" id="{B3F554A9-E8EB-2541-BAA6-A3A115485150}"/>
                </a:ext>
              </a:extLst>
            </p:cNvPr>
            <p:cNvSpPr/>
            <p:nvPr userDrawn="1"/>
          </p:nvSpPr>
          <p:spPr>
            <a:xfrm>
              <a:off x="5453093"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07278CCC-FB50-0A4F-A679-B41BC1706128}"/>
                </a:ext>
              </a:extLst>
            </p:cNvPr>
            <p:cNvSpPr/>
            <p:nvPr userDrawn="1"/>
          </p:nvSpPr>
          <p:spPr>
            <a:xfrm>
              <a:off x="6486906"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CACEC4EE-A13A-1144-A501-F296C9499126}"/>
                </a:ext>
              </a:extLst>
            </p:cNvPr>
            <p:cNvSpPr/>
            <p:nvPr userDrawn="1"/>
          </p:nvSpPr>
          <p:spPr>
            <a:xfrm>
              <a:off x="7520719"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CB184532-8EA5-D74F-8AAB-04DBF0634656}"/>
                </a:ext>
              </a:extLst>
            </p:cNvPr>
            <p:cNvSpPr/>
            <p:nvPr userDrawn="1"/>
          </p:nvSpPr>
          <p:spPr>
            <a:xfrm>
              <a:off x="9588345"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05CBB69A-97D8-B34A-B702-A315DC2F2851}"/>
                </a:ext>
              </a:extLst>
            </p:cNvPr>
            <p:cNvSpPr/>
            <p:nvPr userDrawn="1"/>
          </p:nvSpPr>
          <p:spPr>
            <a:xfrm>
              <a:off x="8554532"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65394DFB-7CFE-924D-956A-B5CEABFF5DC2}"/>
                </a:ext>
              </a:extLst>
            </p:cNvPr>
            <p:cNvSpPr/>
            <p:nvPr userDrawn="1"/>
          </p:nvSpPr>
          <p:spPr>
            <a:xfrm>
              <a:off x="10622158"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a:extLst>
                <a:ext uri="{FF2B5EF4-FFF2-40B4-BE49-F238E27FC236}">
                  <a16:creationId xmlns:a16="http://schemas.microsoft.com/office/drawing/2014/main" id="{825E5BD3-C4AF-5D45-A572-EB50CED3505F}"/>
                </a:ext>
              </a:extLst>
            </p:cNvPr>
            <p:cNvSpPr/>
            <p:nvPr userDrawn="1"/>
          </p:nvSpPr>
          <p:spPr>
            <a:xfrm rot="5400000">
              <a:off x="5970001" y="-4287381"/>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Rectangle 50">
              <a:extLst>
                <a:ext uri="{FF2B5EF4-FFF2-40B4-BE49-F238E27FC236}">
                  <a16:creationId xmlns:a16="http://schemas.microsoft.com/office/drawing/2014/main" id="{6661A78D-8760-8445-B3CE-D8877397AAAB}"/>
                </a:ext>
              </a:extLst>
            </p:cNvPr>
            <p:cNvSpPr/>
            <p:nvPr userDrawn="1"/>
          </p:nvSpPr>
          <p:spPr>
            <a:xfrm rot="5400000">
              <a:off x="5969999" y="-3424817"/>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Rectangle 51">
              <a:extLst>
                <a:ext uri="{FF2B5EF4-FFF2-40B4-BE49-F238E27FC236}">
                  <a16:creationId xmlns:a16="http://schemas.microsoft.com/office/drawing/2014/main" id="{B889B7B9-E9C3-6449-BE89-D77D9FC91F98}"/>
                </a:ext>
              </a:extLst>
            </p:cNvPr>
            <p:cNvSpPr/>
            <p:nvPr userDrawn="1"/>
          </p:nvSpPr>
          <p:spPr>
            <a:xfrm rot="5400000">
              <a:off x="5969997" y="-2562253"/>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Rectangle 52">
              <a:extLst>
                <a:ext uri="{FF2B5EF4-FFF2-40B4-BE49-F238E27FC236}">
                  <a16:creationId xmlns:a16="http://schemas.microsoft.com/office/drawing/2014/main" id="{F7462049-3B38-C24F-A00C-2496D4160D35}"/>
                </a:ext>
              </a:extLst>
            </p:cNvPr>
            <p:cNvSpPr/>
            <p:nvPr userDrawn="1"/>
          </p:nvSpPr>
          <p:spPr>
            <a:xfrm rot="5400000">
              <a:off x="5969995" y="-169968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Rectangle 53">
              <a:extLst>
                <a:ext uri="{FF2B5EF4-FFF2-40B4-BE49-F238E27FC236}">
                  <a16:creationId xmlns:a16="http://schemas.microsoft.com/office/drawing/2014/main" id="{36F2CCC5-0E89-B04C-8D20-2E576BB5B7F1}"/>
                </a:ext>
              </a:extLst>
            </p:cNvPr>
            <p:cNvSpPr/>
            <p:nvPr userDrawn="1"/>
          </p:nvSpPr>
          <p:spPr>
            <a:xfrm rot="5400000">
              <a:off x="5969993" y="-837125"/>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a:extLst>
                <a:ext uri="{FF2B5EF4-FFF2-40B4-BE49-F238E27FC236}">
                  <a16:creationId xmlns:a16="http://schemas.microsoft.com/office/drawing/2014/main" id="{C9974F47-817D-FC47-8665-0C919A32D8EB}"/>
                </a:ext>
              </a:extLst>
            </p:cNvPr>
            <p:cNvSpPr/>
            <p:nvPr userDrawn="1"/>
          </p:nvSpPr>
          <p:spPr>
            <a:xfrm rot="5400000">
              <a:off x="5969993" y="2543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 name="Footer Placeholder 4">
            <a:extLst>
              <a:ext uri="{FF2B5EF4-FFF2-40B4-BE49-F238E27FC236}">
                <a16:creationId xmlns:a16="http://schemas.microsoft.com/office/drawing/2014/main" id="{0399E392-C744-D104-47EE-F58C265C159E}"/>
              </a:ext>
            </a:extLst>
          </p:cNvPr>
          <p:cNvSpPr>
            <a:spLocks noGrp="1"/>
          </p:cNvSpPr>
          <p:nvPr>
            <p:ph type="ftr" sz="quarter" idx="3"/>
          </p:nvPr>
        </p:nvSpPr>
        <p:spPr>
          <a:xfrm>
            <a:off x="0" y="6602400"/>
            <a:ext cx="12192000" cy="255600"/>
          </a:xfrm>
          <a:prstGeom prst="rect">
            <a:avLst/>
          </a:prstGeom>
        </p:spPr>
        <p:txBody>
          <a:bodyPr vert="horz" lIns="91440" tIns="45720" rIns="91440" bIns="45720" rtlCol="0" anchor="ctr"/>
          <a:lstStyle>
            <a:lvl1pPr algn="ctr">
              <a:defRPr sz="1100" b="0" i="0">
                <a:solidFill>
                  <a:srgbClr val="336699"/>
                </a:solidFill>
                <a:latin typeface="Roboto Thin" pitchFamily="2" charset="0"/>
                <a:ea typeface="Roboto Thin" pitchFamily="2" charset="0"/>
              </a:defRPr>
            </a:lvl1pPr>
          </a:lstStyle>
          <a:p>
            <a:r>
              <a:rPr lang="en-GB" dirty="0"/>
              <a:t>Confidential and Proprietary. Copyright (c) by Cue2Walk International. All Rights Reserved.</a:t>
            </a:r>
          </a:p>
        </p:txBody>
      </p:sp>
    </p:spTree>
    <p:extLst>
      <p:ext uri="{BB962C8B-B14F-4D97-AF65-F5344CB8AC3E}">
        <p14:creationId xmlns:p14="http://schemas.microsoft.com/office/powerpoint/2010/main" val="1821038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Content Blue Title + Three Blocks">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063E28F-1BCA-DA4D-8A46-C13601C18369}"/>
              </a:ext>
            </a:extLst>
          </p:cNvPr>
          <p:cNvSpPr/>
          <p:nvPr userDrawn="1"/>
        </p:nvSpPr>
        <p:spPr>
          <a:xfrm>
            <a:off x="10874158" y="0"/>
            <a:ext cx="1321921" cy="6858000"/>
          </a:xfrm>
          <a:prstGeom prst="rect">
            <a:avLst/>
          </a:prstGeom>
          <a:solidFill>
            <a:srgbClr val="336699">
              <a:alpha val="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70C0"/>
              </a:solidFill>
            </a:endParaRPr>
          </a:p>
        </p:txBody>
      </p:sp>
      <p:sp>
        <p:nvSpPr>
          <p:cNvPr id="2" name="Title 1">
            <a:extLst>
              <a:ext uri="{FF2B5EF4-FFF2-40B4-BE49-F238E27FC236}">
                <a16:creationId xmlns:a16="http://schemas.microsoft.com/office/drawing/2014/main" id="{2AD76618-BCD7-824C-BF7F-A2C045BD6E26}"/>
              </a:ext>
            </a:extLst>
          </p:cNvPr>
          <p:cNvSpPr>
            <a:spLocks noGrp="1"/>
          </p:cNvSpPr>
          <p:nvPr>
            <p:ph type="title"/>
          </p:nvPr>
        </p:nvSpPr>
        <p:spPr>
          <a:xfrm>
            <a:off x="547866" y="548497"/>
            <a:ext cx="10070213" cy="591859"/>
          </a:xfrm>
        </p:spPr>
        <p:txBody>
          <a:bodyPr/>
          <a:lstStyle>
            <a:lvl1pPr>
              <a:defRPr>
                <a:solidFill>
                  <a:srgbClr val="336699"/>
                </a:solidFill>
              </a:defRPr>
            </a:lvl1pPr>
          </a:lstStyle>
          <a:p>
            <a:r>
              <a:rPr lang="en-GB" dirty="0"/>
              <a:t>Click to edit Master title style</a:t>
            </a:r>
          </a:p>
        </p:txBody>
      </p:sp>
      <p:sp>
        <p:nvSpPr>
          <p:cNvPr id="31" name="Slide Number Placeholder 5">
            <a:extLst>
              <a:ext uri="{FF2B5EF4-FFF2-40B4-BE49-F238E27FC236}">
                <a16:creationId xmlns:a16="http://schemas.microsoft.com/office/drawing/2014/main" id="{6E923983-3DC0-A948-A688-570B9AB2EFFE}"/>
              </a:ext>
            </a:extLst>
          </p:cNvPr>
          <p:cNvSpPr>
            <a:spLocks noGrp="1"/>
          </p:cNvSpPr>
          <p:nvPr>
            <p:ph type="sldNum" sz="quarter" idx="4"/>
          </p:nvPr>
        </p:nvSpPr>
        <p:spPr>
          <a:xfrm>
            <a:off x="10883270" y="6334443"/>
            <a:ext cx="431816" cy="255600"/>
          </a:xfrm>
          <a:prstGeom prst="rect">
            <a:avLst/>
          </a:prstGeom>
        </p:spPr>
        <p:txBody>
          <a:bodyPr vert="horz" lIns="91440" tIns="45720" rIns="91440" bIns="45720" rtlCol="0" anchor="ctr"/>
          <a:lstStyle>
            <a:lvl1pPr algn="ctr">
              <a:defRPr sz="1200" b="0" i="0">
                <a:solidFill>
                  <a:srgbClr val="339999"/>
                </a:solidFill>
                <a:latin typeface="Roboto Thin" pitchFamily="2" charset="0"/>
                <a:ea typeface="Roboto Thin" pitchFamily="2" charset="0"/>
              </a:defRPr>
            </a:lvl1pPr>
          </a:lstStyle>
          <a:p>
            <a:fld id="{F1991BF5-1E8C-2048-8CC6-A891B2528354}" type="slidenum">
              <a:rPr lang="en-GB" smtClean="0"/>
              <a:pPr/>
              <a:t>‹nr.›</a:t>
            </a:fld>
            <a:endParaRPr lang="en-GB"/>
          </a:p>
        </p:txBody>
      </p:sp>
      <p:sp>
        <p:nvSpPr>
          <p:cNvPr id="36" name="Content Placeholder 2">
            <a:extLst>
              <a:ext uri="{FF2B5EF4-FFF2-40B4-BE49-F238E27FC236}">
                <a16:creationId xmlns:a16="http://schemas.microsoft.com/office/drawing/2014/main" id="{7014E9AC-EFFC-7441-8989-B49B3C917103}"/>
              </a:ext>
            </a:extLst>
          </p:cNvPr>
          <p:cNvSpPr>
            <a:spLocks noGrp="1"/>
          </p:cNvSpPr>
          <p:nvPr>
            <p:ph idx="1"/>
          </p:nvPr>
        </p:nvSpPr>
        <p:spPr>
          <a:xfrm>
            <a:off x="3385467" y="3136191"/>
            <a:ext cx="7232612" cy="1459467"/>
          </a:xfrm>
        </p:spPr>
        <p:txBody>
          <a:bodyPr/>
          <a:lstStyle>
            <a:lvl1pPr marL="0" indent="0">
              <a:buNone/>
              <a:defRPr sz="1800">
                <a:solidFill>
                  <a:srgbClr val="339999"/>
                </a:solidFill>
              </a:defRPr>
            </a:lvl1pPr>
            <a:lvl2pPr marL="3175" indent="0">
              <a:buFont typeface="Arial" panose="020B0604020202020204" pitchFamily="34" charset="0"/>
              <a:buNone/>
              <a:tabLst/>
              <a:defRPr sz="1400">
                <a:solidFill>
                  <a:srgbClr val="336699"/>
                </a:solidFill>
              </a:defRPr>
            </a:lvl2pPr>
            <a:lvl3pPr marL="3175" indent="0">
              <a:buNone/>
              <a:tabLst/>
              <a:defRPr sz="1100" b="0" i="0">
                <a:solidFill>
                  <a:srgbClr val="339999"/>
                </a:solidFill>
              </a:defRPr>
            </a:lvl3pPr>
            <a:lvl4pPr>
              <a:defRPr sz="1100" i="1">
                <a:solidFill>
                  <a:srgbClr val="336699"/>
                </a:solidFill>
              </a:defRPr>
            </a:lvl4pPr>
            <a:lvl5pPr>
              <a:defRPr sz="1000" b="1" i="1">
                <a:solidFill>
                  <a:srgbClr val="336699"/>
                </a:solidFill>
              </a:defRPr>
            </a:lvl5pPr>
          </a:lstStyle>
          <a:p>
            <a:pPr lvl="0"/>
            <a:r>
              <a:rPr lang="en-GB" dirty="0"/>
              <a:t>Click to edit Master text styles</a:t>
            </a:r>
          </a:p>
          <a:p>
            <a:pPr lvl="1"/>
            <a:r>
              <a:rPr lang="en-GB" dirty="0"/>
              <a:t>Second level</a:t>
            </a:r>
          </a:p>
          <a:p>
            <a:pPr lvl="2"/>
            <a:r>
              <a:rPr lang="en-GB" dirty="0"/>
              <a:t>Third level</a:t>
            </a:r>
          </a:p>
        </p:txBody>
      </p:sp>
      <p:grpSp>
        <p:nvGrpSpPr>
          <p:cNvPr id="3" name="Grid" hidden="1">
            <a:extLst>
              <a:ext uri="{FF2B5EF4-FFF2-40B4-BE49-F238E27FC236}">
                <a16:creationId xmlns:a16="http://schemas.microsoft.com/office/drawing/2014/main" id="{FBFF459D-2AF1-4F44-9111-0EDB99ADCFE2}"/>
              </a:ext>
            </a:extLst>
          </p:cNvPr>
          <p:cNvGrpSpPr/>
          <p:nvPr userDrawn="1"/>
        </p:nvGrpSpPr>
        <p:grpSpPr>
          <a:xfrm>
            <a:off x="0" y="0"/>
            <a:ext cx="12192000" cy="6858001"/>
            <a:chOff x="0" y="0"/>
            <a:chExt cx="12192000" cy="6858001"/>
          </a:xfrm>
        </p:grpSpPr>
        <p:sp>
          <p:nvSpPr>
            <p:cNvPr id="10" name="Rectangle 9">
              <a:extLst>
                <a:ext uri="{FF2B5EF4-FFF2-40B4-BE49-F238E27FC236}">
                  <a16:creationId xmlns:a16="http://schemas.microsoft.com/office/drawing/2014/main" id="{C996C36A-8B9A-F749-9718-865505BA351D}"/>
                </a:ext>
              </a:extLst>
            </p:cNvPr>
            <p:cNvSpPr/>
            <p:nvPr userDrawn="1"/>
          </p:nvSpPr>
          <p:spPr>
            <a:xfrm>
              <a:off x="0"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24F1EF46-3C35-5E48-9863-998417CDBC90}"/>
                </a:ext>
              </a:extLst>
            </p:cNvPr>
            <p:cNvSpPr/>
            <p:nvPr userDrawn="1"/>
          </p:nvSpPr>
          <p:spPr>
            <a:xfrm>
              <a:off x="11655972"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F8C5ABA4-2B07-BF41-9562-9D7052E603B5}"/>
                </a:ext>
              </a:extLst>
            </p:cNvPr>
            <p:cNvSpPr/>
            <p:nvPr userDrawn="1"/>
          </p:nvSpPr>
          <p:spPr>
            <a:xfrm rot="5400000">
              <a:off x="5827986" y="-5827986"/>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6231A09B-6BE4-4845-976F-E4DF6E466511}"/>
                </a:ext>
              </a:extLst>
            </p:cNvPr>
            <p:cNvSpPr/>
            <p:nvPr userDrawn="1"/>
          </p:nvSpPr>
          <p:spPr>
            <a:xfrm rot="5400000">
              <a:off x="5827986" y="493987"/>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DDC91D31-E28F-9B4C-A143-69419C02EE48}"/>
                </a:ext>
              </a:extLst>
            </p:cNvPr>
            <p:cNvSpPr/>
            <p:nvPr userDrawn="1"/>
          </p:nvSpPr>
          <p:spPr>
            <a:xfrm>
              <a:off x="1317841"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C61C59D8-9AE2-6644-B287-D1CCD04910DA}"/>
                </a:ext>
              </a:extLst>
            </p:cNvPr>
            <p:cNvSpPr/>
            <p:nvPr userDrawn="1"/>
          </p:nvSpPr>
          <p:spPr>
            <a:xfrm>
              <a:off x="2351654"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8086834B-C2F8-A74F-83CD-F2567B6A2156}"/>
                </a:ext>
              </a:extLst>
            </p:cNvPr>
            <p:cNvSpPr/>
            <p:nvPr userDrawn="1"/>
          </p:nvSpPr>
          <p:spPr>
            <a:xfrm>
              <a:off x="3385467"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E5D5DF08-9D6D-F34F-A4D1-1221191D26AC}"/>
                </a:ext>
              </a:extLst>
            </p:cNvPr>
            <p:cNvSpPr/>
            <p:nvPr userDrawn="1"/>
          </p:nvSpPr>
          <p:spPr>
            <a:xfrm>
              <a:off x="4419280"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D8D18EC2-C0DC-CA4E-A15D-501699546F8E}"/>
                </a:ext>
              </a:extLst>
            </p:cNvPr>
            <p:cNvSpPr/>
            <p:nvPr userDrawn="1"/>
          </p:nvSpPr>
          <p:spPr>
            <a:xfrm>
              <a:off x="5453093"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1D0DE862-C800-FC40-B617-CF1F4FE16148}"/>
                </a:ext>
              </a:extLst>
            </p:cNvPr>
            <p:cNvSpPr/>
            <p:nvPr userDrawn="1"/>
          </p:nvSpPr>
          <p:spPr>
            <a:xfrm>
              <a:off x="6486906"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0748B313-BB14-EC4C-A47B-FA43666FBD33}"/>
                </a:ext>
              </a:extLst>
            </p:cNvPr>
            <p:cNvSpPr/>
            <p:nvPr userDrawn="1"/>
          </p:nvSpPr>
          <p:spPr>
            <a:xfrm>
              <a:off x="7520719"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F011B5E8-1C31-B045-B648-26E11CEF0829}"/>
                </a:ext>
              </a:extLst>
            </p:cNvPr>
            <p:cNvSpPr/>
            <p:nvPr userDrawn="1"/>
          </p:nvSpPr>
          <p:spPr>
            <a:xfrm>
              <a:off x="9588345"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95AAD98B-3650-8C4F-BE0C-DBA1A99F20B0}"/>
                </a:ext>
              </a:extLst>
            </p:cNvPr>
            <p:cNvSpPr/>
            <p:nvPr userDrawn="1"/>
          </p:nvSpPr>
          <p:spPr>
            <a:xfrm>
              <a:off x="8554532"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85332B29-A8CE-1F4B-835B-9DCC0E2EEFB0}"/>
                </a:ext>
              </a:extLst>
            </p:cNvPr>
            <p:cNvSpPr/>
            <p:nvPr userDrawn="1"/>
          </p:nvSpPr>
          <p:spPr>
            <a:xfrm>
              <a:off x="10622158"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6765A81F-96E7-304F-9272-3023677BDDF3}"/>
                </a:ext>
              </a:extLst>
            </p:cNvPr>
            <p:cNvSpPr/>
            <p:nvPr userDrawn="1"/>
          </p:nvSpPr>
          <p:spPr>
            <a:xfrm rot="5400000">
              <a:off x="5970001" y="-4287381"/>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6F734AAC-EA58-8B4E-B467-CA43CA03A1C0}"/>
                </a:ext>
              </a:extLst>
            </p:cNvPr>
            <p:cNvSpPr/>
            <p:nvPr userDrawn="1"/>
          </p:nvSpPr>
          <p:spPr>
            <a:xfrm rot="5400000">
              <a:off x="5969999" y="-3424817"/>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13254E42-3C76-6F4C-A686-B144C2156F1F}"/>
                </a:ext>
              </a:extLst>
            </p:cNvPr>
            <p:cNvSpPr/>
            <p:nvPr userDrawn="1"/>
          </p:nvSpPr>
          <p:spPr>
            <a:xfrm rot="5400000">
              <a:off x="5969997" y="-2562253"/>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BA9D231F-06C9-0042-938C-B99004F92AAE}"/>
                </a:ext>
              </a:extLst>
            </p:cNvPr>
            <p:cNvSpPr/>
            <p:nvPr userDrawn="1"/>
          </p:nvSpPr>
          <p:spPr>
            <a:xfrm rot="5400000">
              <a:off x="5969995" y="-169968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13919855-EE22-3546-88AF-3C91E77F4FFC}"/>
                </a:ext>
              </a:extLst>
            </p:cNvPr>
            <p:cNvSpPr/>
            <p:nvPr userDrawn="1"/>
          </p:nvSpPr>
          <p:spPr>
            <a:xfrm rot="5400000">
              <a:off x="5969993" y="-837125"/>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Rectangle 40">
              <a:extLst>
                <a:ext uri="{FF2B5EF4-FFF2-40B4-BE49-F238E27FC236}">
                  <a16:creationId xmlns:a16="http://schemas.microsoft.com/office/drawing/2014/main" id="{81D02C6C-6C2E-264E-9A5C-9BF5A4731769}"/>
                </a:ext>
              </a:extLst>
            </p:cNvPr>
            <p:cNvSpPr/>
            <p:nvPr userDrawn="1"/>
          </p:nvSpPr>
          <p:spPr>
            <a:xfrm rot="5400000">
              <a:off x="5969993" y="2543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2" name="Content Placeholder 2">
            <a:extLst>
              <a:ext uri="{FF2B5EF4-FFF2-40B4-BE49-F238E27FC236}">
                <a16:creationId xmlns:a16="http://schemas.microsoft.com/office/drawing/2014/main" id="{DB07C713-BAE7-4B4C-870E-31667660A770}"/>
              </a:ext>
            </a:extLst>
          </p:cNvPr>
          <p:cNvSpPr>
            <a:spLocks noGrp="1"/>
          </p:cNvSpPr>
          <p:nvPr>
            <p:ph idx="10"/>
          </p:nvPr>
        </p:nvSpPr>
        <p:spPr>
          <a:xfrm>
            <a:off x="548027" y="1413717"/>
            <a:ext cx="6968614" cy="1459467"/>
          </a:xfrm>
        </p:spPr>
        <p:txBody>
          <a:bodyPr/>
          <a:lstStyle>
            <a:lvl1pPr marL="0" indent="0">
              <a:buNone/>
              <a:defRPr sz="1800">
                <a:solidFill>
                  <a:srgbClr val="339999"/>
                </a:solidFill>
              </a:defRPr>
            </a:lvl1pPr>
            <a:lvl2pPr marL="3175" indent="0">
              <a:buFont typeface="Arial" panose="020B0604020202020204" pitchFamily="34" charset="0"/>
              <a:buNone/>
              <a:tabLst/>
              <a:defRPr sz="1400">
                <a:solidFill>
                  <a:srgbClr val="336699"/>
                </a:solidFill>
              </a:defRPr>
            </a:lvl2pPr>
            <a:lvl3pPr marL="3175" indent="0">
              <a:buNone/>
              <a:tabLst/>
              <a:defRPr sz="1100" b="0" i="0">
                <a:solidFill>
                  <a:srgbClr val="339999"/>
                </a:solidFill>
              </a:defRPr>
            </a:lvl3pPr>
            <a:lvl4pPr>
              <a:defRPr sz="1100" i="1">
                <a:solidFill>
                  <a:srgbClr val="336699"/>
                </a:solidFill>
              </a:defRPr>
            </a:lvl4pPr>
            <a:lvl5pPr>
              <a:defRPr sz="1000" b="1" i="1">
                <a:solidFill>
                  <a:srgbClr val="336699"/>
                </a:solidFill>
              </a:defRPr>
            </a:lvl5pPr>
          </a:lstStyle>
          <a:p>
            <a:pPr lvl="0"/>
            <a:r>
              <a:rPr lang="en-GB" dirty="0"/>
              <a:t>Click to edit Master text styles</a:t>
            </a:r>
          </a:p>
          <a:p>
            <a:pPr lvl="1"/>
            <a:r>
              <a:rPr lang="en-GB" dirty="0"/>
              <a:t>Second level</a:t>
            </a:r>
          </a:p>
          <a:p>
            <a:pPr lvl="2"/>
            <a:r>
              <a:rPr lang="en-GB" dirty="0"/>
              <a:t>Third level</a:t>
            </a:r>
          </a:p>
        </p:txBody>
      </p:sp>
      <p:sp>
        <p:nvSpPr>
          <p:cNvPr id="33" name="Content Placeholder 2">
            <a:extLst>
              <a:ext uri="{FF2B5EF4-FFF2-40B4-BE49-F238E27FC236}">
                <a16:creationId xmlns:a16="http://schemas.microsoft.com/office/drawing/2014/main" id="{A4931916-10F6-1149-9F75-EF6E1CCA8514}"/>
              </a:ext>
            </a:extLst>
          </p:cNvPr>
          <p:cNvSpPr>
            <a:spLocks noGrp="1"/>
          </p:cNvSpPr>
          <p:nvPr>
            <p:ph idx="11"/>
          </p:nvPr>
        </p:nvSpPr>
        <p:spPr>
          <a:xfrm>
            <a:off x="531941" y="4848849"/>
            <a:ext cx="6984699" cy="1471933"/>
          </a:xfrm>
        </p:spPr>
        <p:txBody>
          <a:bodyPr/>
          <a:lstStyle>
            <a:lvl1pPr marL="0" indent="0">
              <a:buNone/>
              <a:defRPr sz="1800">
                <a:solidFill>
                  <a:srgbClr val="339999"/>
                </a:solidFill>
              </a:defRPr>
            </a:lvl1pPr>
            <a:lvl2pPr marL="3175" indent="0">
              <a:buFont typeface="Arial" panose="020B0604020202020204" pitchFamily="34" charset="0"/>
              <a:buNone/>
              <a:tabLst/>
              <a:defRPr sz="1400">
                <a:solidFill>
                  <a:srgbClr val="336699"/>
                </a:solidFill>
              </a:defRPr>
            </a:lvl2pPr>
            <a:lvl3pPr marL="3175" indent="0">
              <a:buNone/>
              <a:tabLst/>
              <a:defRPr sz="1100" b="0" i="0">
                <a:solidFill>
                  <a:srgbClr val="339999"/>
                </a:solidFill>
              </a:defRPr>
            </a:lvl3pPr>
            <a:lvl4pPr>
              <a:defRPr sz="1100" i="1">
                <a:solidFill>
                  <a:srgbClr val="336699"/>
                </a:solidFill>
              </a:defRPr>
            </a:lvl4pPr>
            <a:lvl5pPr>
              <a:defRPr sz="1000" b="1" i="1">
                <a:solidFill>
                  <a:srgbClr val="336699"/>
                </a:solidFill>
              </a:defRPr>
            </a:lvl5pPr>
          </a:lstStyle>
          <a:p>
            <a:pPr lvl="0"/>
            <a:r>
              <a:rPr lang="en-GB" dirty="0"/>
              <a:t>Click to edit Master text styles</a:t>
            </a:r>
          </a:p>
          <a:p>
            <a:pPr lvl="1"/>
            <a:r>
              <a:rPr lang="en-GB" dirty="0"/>
              <a:t>Second level</a:t>
            </a:r>
          </a:p>
          <a:p>
            <a:pPr lvl="2"/>
            <a:r>
              <a:rPr lang="en-GB" dirty="0"/>
              <a:t>Third level</a:t>
            </a:r>
          </a:p>
        </p:txBody>
      </p:sp>
      <p:sp>
        <p:nvSpPr>
          <p:cNvPr id="4" name="Footer Placeholder 4">
            <a:extLst>
              <a:ext uri="{FF2B5EF4-FFF2-40B4-BE49-F238E27FC236}">
                <a16:creationId xmlns:a16="http://schemas.microsoft.com/office/drawing/2014/main" id="{1E5A777B-B420-B950-DEEE-DA01E746FEF0}"/>
              </a:ext>
            </a:extLst>
          </p:cNvPr>
          <p:cNvSpPr>
            <a:spLocks noGrp="1"/>
          </p:cNvSpPr>
          <p:nvPr>
            <p:ph type="ftr" sz="quarter" idx="3"/>
          </p:nvPr>
        </p:nvSpPr>
        <p:spPr>
          <a:xfrm>
            <a:off x="0" y="6602400"/>
            <a:ext cx="12192000" cy="255600"/>
          </a:xfrm>
          <a:prstGeom prst="rect">
            <a:avLst/>
          </a:prstGeom>
        </p:spPr>
        <p:txBody>
          <a:bodyPr vert="horz" lIns="91440" tIns="45720" rIns="91440" bIns="45720" rtlCol="0" anchor="ctr"/>
          <a:lstStyle>
            <a:lvl1pPr algn="ctr">
              <a:defRPr sz="1100" b="0" i="0">
                <a:solidFill>
                  <a:srgbClr val="336699"/>
                </a:solidFill>
                <a:latin typeface="Roboto Thin" pitchFamily="2" charset="0"/>
                <a:ea typeface="Roboto Thin" pitchFamily="2" charset="0"/>
              </a:defRPr>
            </a:lvl1pPr>
          </a:lstStyle>
          <a:p>
            <a:r>
              <a:rPr lang="en-GB" dirty="0"/>
              <a:t>Confidential and Proprietary. Copyright (c) by Cue2Walk International. All Rights Reserved.</a:t>
            </a:r>
          </a:p>
        </p:txBody>
      </p:sp>
    </p:spTree>
    <p:extLst>
      <p:ext uri="{BB962C8B-B14F-4D97-AF65-F5344CB8AC3E}">
        <p14:creationId xmlns:p14="http://schemas.microsoft.com/office/powerpoint/2010/main" val="21954138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9_Content Blue Title + Full Width">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063E28F-1BCA-DA4D-8A46-C13601C18369}"/>
              </a:ext>
            </a:extLst>
          </p:cNvPr>
          <p:cNvSpPr/>
          <p:nvPr userDrawn="1"/>
        </p:nvSpPr>
        <p:spPr>
          <a:xfrm>
            <a:off x="10874158" y="0"/>
            <a:ext cx="1321921" cy="6858000"/>
          </a:xfrm>
          <a:prstGeom prst="rect">
            <a:avLst/>
          </a:prstGeom>
          <a:solidFill>
            <a:srgbClr val="A62F83">
              <a:alpha val="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70C0"/>
              </a:solidFill>
            </a:endParaRPr>
          </a:p>
        </p:txBody>
      </p:sp>
      <p:sp>
        <p:nvSpPr>
          <p:cNvPr id="2" name="Title 1">
            <a:extLst>
              <a:ext uri="{FF2B5EF4-FFF2-40B4-BE49-F238E27FC236}">
                <a16:creationId xmlns:a16="http://schemas.microsoft.com/office/drawing/2014/main" id="{2AD76618-BCD7-824C-BF7F-A2C045BD6E26}"/>
              </a:ext>
            </a:extLst>
          </p:cNvPr>
          <p:cNvSpPr>
            <a:spLocks noGrp="1"/>
          </p:cNvSpPr>
          <p:nvPr>
            <p:ph type="title"/>
          </p:nvPr>
        </p:nvSpPr>
        <p:spPr>
          <a:xfrm>
            <a:off x="551942" y="548498"/>
            <a:ext cx="10070213" cy="603734"/>
          </a:xfrm>
        </p:spPr>
        <p:txBody>
          <a:bodyPr/>
          <a:lstStyle>
            <a:lvl1pPr>
              <a:defRPr>
                <a:solidFill>
                  <a:srgbClr val="336699"/>
                </a:solidFill>
              </a:defRPr>
            </a:lvl1pPr>
          </a:lstStyle>
          <a:p>
            <a:r>
              <a:rPr lang="en-GB" dirty="0"/>
              <a:t>Click to edit Master title style</a:t>
            </a:r>
          </a:p>
        </p:txBody>
      </p:sp>
      <p:sp>
        <p:nvSpPr>
          <p:cNvPr id="31" name="Slide Number Placeholder 5">
            <a:extLst>
              <a:ext uri="{FF2B5EF4-FFF2-40B4-BE49-F238E27FC236}">
                <a16:creationId xmlns:a16="http://schemas.microsoft.com/office/drawing/2014/main" id="{6E923983-3DC0-A948-A688-570B9AB2EFFE}"/>
              </a:ext>
            </a:extLst>
          </p:cNvPr>
          <p:cNvSpPr>
            <a:spLocks noGrp="1"/>
          </p:cNvSpPr>
          <p:nvPr>
            <p:ph type="sldNum" sz="quarter" idx="4"/>
          </p:nvPr>
        </p:nvSpPr>
        <p:spPr>
          <a:xfrm>
            <a:off x="10883270" y="6334443"/>
            <a:ext cx="431816" cy="255600"/>
          </a:xfrm>
          <a:prstGeom prst="rect">
            <a:avLst/>
          </a:prstGeom>
        </p:spPr>
        <p:txBody>
          <a:bodyPr vert="horz" lIns="91440" tIns="45720" rIns="91440" bIns="45720" rtlCol="0" anchor="ctr"/>
          <a:lstStyle>
            <a:lvl1pPr algn="ctr">
              <a:defRPr sz="1200" b="0" i="0">
                <a:solidFill>
                  <a:srgbClr val="339999"/>
                </a:solidFill>
                <a:latin typeface="Roboto Thin" pitchFamily="2" charset="0"/>
                <a:ea typeface="Roboto Thin" pitchFamily="2" charset="0"/>
              </a:defRPr>
            </a:lvl1pPr>
          </a:lstStyle>
          <a:p>
            <a:fld id="{F1991BF5-1E8C-2048-8CC6-A891B2528354}" type="slidenum">
              <a:rPr lang="en-GB" smtClean="0"/>
              <a:pPr/>
              <a:t>‹nr.›</a:t>
            </a:fld>
            <a:endParaRPr lang="en-GB"/>
          </a:p>
        </p:txBody>
      </p:sp>
      <p:sp>
        <p:nvSpPr>
          <p:cNvPr id="36" name="Content Placeholder 2">
            <a:extLst>
              <a:ext uri="{FF2B5EF4-FFF2-40B4-BE49-F238E27FC236}">
                <a16:creationId xmlns:a16="http://schemas.microsoft.com/office/drawing/2014/main" id="{7014E9AC-EFFC-7441-8989-B49B3C917103}"/>
              </a:ext>
            </a:extLst>
          </p:cNvPr>
          <p:cNvSpPr>
            <a:spLocks noGrp="1"/>
          </p:cNvSpPr>
          <p:nvPr>
            <p:ph idx="1"/>
          </p:nvPr>
        </p:nvSpPr>
        <p:spPr>
          <a:xfrm>
            <a:off x="547865" y="1398593"/>
            <a:ext cx="10070214" cy="4922190"/>
          </a:xfrm>
        </p:spPr>
        <p:txBody>
          <a:bodyPr/>
          <a:lstStyle>
            <a:lvl1pPr marL="0" indent="0">
              <a:buNone/>
              <a:defRPr sz="1800">
                <a:solidFill>
                  <a:srgbClr val="339999"/>
                </a:solidFill>
              </a:defRPr>
            </a:lvl1pPr>
            <a:lvl2pPr marL="3175" indent="0">
              <a:buFont typeface="Arial" panose="020B0604020202020204" pitchFamily="34" charset="0"/>
              <a:buNone/>
              <a:tabLst/>
              <a:defRPr sz="1400">
                <a:solidFill>
                  <a:srgbClr val="336699"/>
                </a:solidFill>
              </a:defRPr>
            </a:lvl2pPr>
            <a:lvl3pPr marL="3175" indent="0">
              <a:buNone/>
              <a:tabLst/>
              <a:defRPr sz="1100" b="0" i="0">
                <a:solidFill>
                  <a:srgbClr val="339999"/>
                </a:solidFill>
              </a:defRPr>
            </a:lvl3pPr>
            <a:lvl4pPr>
              <a:defRPr sz="1100" i="1">
                <a:solidFill>
                  <a:srgbClr val="336699"/>
                </a:solidFill>
              </a:defRPr>
            </a:lvl4pPr>
            <a:lvl5pPr>
              <a:defRPr sz="1000" b="1" i="1">
                <a:solidFill>
                  <a:srgbClr val="336699"/>
                </a:solidFill>
              </a:defRPr>
            </a:lvl5pPr>
          </a:lstStyle>
          <a:p>
            <a:pPr lvl="0"/>
            <a:r>
              <a:rPr lang="en-GB" dirty="0"/>
              <a:t>Click to edit Master text styles</a:t>
            </a:r>
          </a:p>
          <a:p>
            <a:pPr lvl="1"/>
            <a:r>
              <a:rPr lang="en-GB" dirty="0"/>
              <a:t>Second level</a:t>
            </a:r>
          </a:p>
          <a:p>
            <a:pPr lvl="2"/>
            <a:r>
              <a:rPr lang="en-GB" dirty="0"/>
              <a:t>Third level</a:t>
            </a:r>
          </a:p>
        </p:txBody>
      </p:sp>
      <p:grpSp>
        <p:nvGrpSpPr>
          <p:cNvPr id="32" name="Grid" hidden="1">
            <a:extLst>
              <a:ext uri="{FF2B5EF4-FFF2-40B4-BE49-F238E27FC236}">
                <a16:creationId xmlns:a16="http://schemas.microsoft.com/office/drawing/2014/main" id="{02CC8FFD-6383-2549-9CE9-7DC582AA6CBC}"/>
              </a:ext>
            </a:extLst>
          </p:cNvPr>
          <p:cNvGrpSpPr/>
          <p:nvPr userDrawn="1"/>
        </p:nvGrpSpPr>
        <p:grpSpPr>
          <a:xfrm>
            <a:off x="0" y="0"/>
            <a:ext cx="12192000" cy="6858001"/>
            <a:chOff x="0" y="0"/>
            <a:chExt cx="12192000" cy="6858001"/>
          </a:xfrm>
        </p:grpSpPr>
        <p:sp>
          <p:nvSpPr>
            <p:cNvPr id="33" name="Rectangle 32">
              <a:extLst>
                <a:ext uri="{FF2B5EF4-FFF2-40B4-BE49-F238E27FC236}">
                  <a16:creationId xmlns:a16="http://schemas.microsoft.com/office/drawing/2014/main" id="{57607DA7-8CF9-4041-9A60-17DFE6E0F3F3}"/>
                </a:ext>
              </a:extLst>
            </p:cNvPr>
            <p:cNvSpPr/>
            <p:nvPr userDrawn="1"/>
          </p:nvSpPr>
          <p:spPr>
            <a:xfrm>
              <a:off x="0"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a:extLst>
                <a:ext uri="{FF2B5EF4-FFF2-40B4-BE49-F238E27FC236}">
                  <a16:creationId xmlns:a16="http://schemas.microsoft.com/office/drawing/2014/main" id="{161941E3-1F55-7445-90D9-9C462827BA28}"/>
                </a:ext>
              </a:extLst>
            </p:cNvPr>
            <p:cNvSpPr/>
            <p:nvPr userDrawn="1"/>
          </p:nvSpPr>
          <p:spPr>
            <a:xfrm>
              <a:off x="11655972" y="0"/>
              <a:ext cx="536028" cy="6858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34">
              <a:extLst>
                <a:ext uri="{FF2B5EF4-FFF2-40B4-BE49-F238E27FC236}">
                  <a16:creationId xmlns:a16="http://schemas.microsoft.com/office/drawing/2014/main" id="{225F06D8-5321-6946-8BFF-7D8D3342C8F8}"/>
                </a:ext>
              </a:extLst>
            </p:cNvPr>
            <p:cNvSpPr/>
            <p:nvPr userDrawn="1"/>
          </p:nvSpPr>
          <p:spPr>
            <a:xfrm rot="5400000">
              <a:off x="5827986" y="-5827986"/>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36">
              <a:extLst>
                <a:ext uri="{FF2B5EF4-FFF2-40B4-BE49-F238E27FC236}">
                  <a16:creationId xmlns:a16="http://schemas.microsoft.com/office/drawing/2014/main" id="{7ADDEC11-A192-3343-A366-9F18BFFA5BE9}"/>
                </a:ext>
              </a:extLst>
            </p:cNvPr>
            <p:cNvSpPr/>
            <p:nvPr userDrawn="1"/>
          </p:nvSpPr>
          <p:spPr>
            <a:xfrm rot="5400000">
              <a:off x="5827986" y="493987"/>
              <a:ext cx="536028" cy="12192000"/>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angle 37">
              <a:extLst>
                <a:ext uri="{FF2B5EF4-FFF2-40B4-BE49-F238E27FC236}">
                  <a16:creationId xmlns:a16="http://schemas.microsoft.com/office/drawing/2014/main" id="{C5A80C44-23F7-3C41-B2E0-AD4E8C326D39}"/>
                </a:ext>
              </a:extLst>
            </p:cNvPr>
            <p:cNvSpPr/>
            <p:nvPr userDrawn="1"/>
          </p:nvSpPr>
          <p:spPr>
            <a:xfrm>
              <a:off x="1317841"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ectangle 39">
              <a:extLst>
                <a:ext uri="{FF2B5EF4-FFF2-40B4-BE49-F238E27FC236}">
                  <a16:creationId xmlns:a16="http://schemas.microsoft.com/office/drawing/2014/main" id="{377B5316-C501-CB4D-B08F-3F5EAC375812}"/>
                </a:ext>
              </a:extLst>
            </p:cNvPr>
            <p:cNvSpPr/>
            <p:nvPr userDrawn="1"/>
          </p:nvSpPr>
          <p:spPr>
            <a:xfrm>
              <a:off x="2351654"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41">
              <a:extLst>
                <a:ext uri="{FF2B5EF4-FFF2-40B4-BE49-F238E27FC236}">
                  <a16:creationId xmlns:a16="http://schemas.microsoft.com/office/drawing/2014/main" id="{4D13BEB7-F83E-584A-93E6-B8D90F44A92A}"/>
                </a:ext>
              </a:extLst>
            </p:cNvPr>
            <p:cNvSpPr/>
            <p:nvPr userDrawn="1"/>
          </p:nvSpPr>
          <p:spPr>
            <a:xfrm>
              <a:off x="3385467"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a:extLst>
                <a:ext uri="{FF2B5EF4-FFF2-40B4-BE49-F238E27FC236}">
                  <a16:creationId xmlns:a16="http://schemas.microsoft.com/office/drawing/2014/main" id="{CF4793EA-C7CF-5A4E-8A09-F5AB70B770C3}"/>
                </a:ext>
              </a:extLst>
            </p:cNvPr>
            <p:cNvSpPr/>
            <p:nvPr userDrawn="1"/>
          </p:nvSpPr>
          <p:spPr>
            <a:xfrm>
              <a:off x="4419280"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43">
              <a:extLst>
                <a:ext uri="{FF2B5EF4-FFF2-40B4-BE49-F238E27FC236}">
                  <a16:creationId xmlns:a16="http://schemas.microsoft.com/office/drawing/2014/main" id="{B3F554A9-E8EB-2541-BAA6-A3A115485150}"/>
                </a:ext>
              </a:extLst>
            </p:cNvPr>
            <p:cNvSpPr/>
            <p:nvPr userDrawn="1"/>
          </p:nvSpPr>
          <p:spPr>
            <a:xfrm>
              <a:off x="5453093"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07278CCC-FB50-0A4F-A679-B41BC1706128}"/>
                </a:ext>
              </a:extLst>
            </p:cNvPr>
            <p:cNvSpPr/>
            <p:nvPr userDrawn="1"/>
          </p:nvSpPr>
          <p:spPr>
            <a:xfrm>
              <a:off x="6486906"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CACEC4EE-A13A-1144-A501-F296C9499126}"/>
                </a:ext>
              </a:extLst>
            </p:cNvPr>
            <p:cNvSpPr/>
            <p:nvPr userDrawn="1"/>
          </p:nvSpPr>
          <p:spPr>
            <a:xfrm>
              <a:off x="7520719"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CB184532-8EA5-D74F-8AAB-04DBF0634656}"/>
                </a:ext>
              </a:extLst>
            </p:cNvPr>
            <p:cNvSpPr/>
            <p:nvPr userDrawn="1"/>
          </p:nvSpPr>
          <p:spPr>
            <a:xfrm>
              <a:off x="9588345"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05CBB69A-97D8-B34A-B702-A315DC2F2851}"/>
                </a:ext>
              </a:extLst>
            </p:cNvPr>
            <p:cNvSpPr/>
            <p:nvPr userDrawn="1"/>
          </p:nvSpPr>
          <p:spPr>
            <a:xfrm>
              <a:off x="8554532"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65394DFB-7CFE-924D-956A-B5CEABFF5DC2}"/>
                </a:ext>
              </a:extLst>
            </p:cNvPr>
            <p:cNvSpPr/>
            <p:nvPr userDrawn="1"/>
          </p:nvSpPr>
          <p:spPr>
            <a:xfrm>
              <a:off x="10622158" y="537218"/>
              <a:ext cx="252000" cy="5783565"/>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a:extLst>
                <a:ext uri="{FF2B5EF4-FFF2-40B4-BE49-F238E27FC236}">
                  <a16:creationId xmlns:a16="http://schemas.microsoft.com/office/drawing/2014/main" id="{825E5BD3-C4AF-5D45-A572-EB50CED3505F}"/>
                </a:ext>
              </a:extLst>
            </p:cNvPr>
            <p:cNvSpPr/>
            <p:nvPr userDrawn="1"/>
          </p:nvSpPr>
          <p:spPr>
            <a:xfrm rot="5400000">
              <a:off x="5970001" y="-4287381"/>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Rectangle 50">
              <a:extLst>
                <a:ext uri="{FF2B5EF4-FFF2-40B4-BE49-F238E27FC236}">
                  <a16:creationId xmlns:a16="http://schemas.microsoft.com/office/drawing/2014/main" id="{6661A78D-8760-8445-B3CE-D8877397AAAB}"/>
                </a:ext>
              </a:extLst>
            </p:cNvPr>
            <p:cNvSpPr/>
            <p:nvPr userDrawn="1"/>
          </p:nvSpPr>
          <p:spPr>
            <a:xfrm rot="5400000">
              <a:off x="5969999" y="-3424817"/>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Rectangle 51">
              <a:extLst>
                <a:ext uri="{FF2B5EF4-FFF2-40B4-BE49-F238E27FC236}">
                  <a16:creationId xmlns:a16="http://schemas.microsoft.com/office/drawing/2014/main" id="{B889B7B9-E9C3-6449-BE89-D77D9FC91F98}"/>
                </a:ext>
              </a:extLst>
            </p:cNvPr>
            <p:cNvSpPr/>
            <p:nvPr userDrawn="1"/>
          </p:nvSpPr>
          <p:spPr>
            <a:xfrm rot="5400000">
              <a:off x="5969997" y="-2562253"/>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Rectangle 52">
              <a:extLst>
                <a:ext uri="{FF2B5EF4-FFF2-40B4-BE49-F238E27FC236}">
                  <a16:creationId xmlns:a16="http://schemas.microsoft.com/office/drawing/2014/main" id="{F7462049-3B38-C24F-A00C-2496D4160D35}"/>
                </a:ext>
              </a:extLst>
            </p:cNvPr>
            <p:cNvSpPr/>
            <p:nvPr userDrawn="1"/>
          </p:nvSpPr>
          <p:spPr>
            <a:xfrm rot="5400000">
              <a:off x="5969995" y="-169968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Rectangle 53">
              <a:extLst>
                <a:ext uri="{FF2B5EF4-FFF2-40B4-BE49-F238E27FC236}">
                  <a16:creationId xmlns:a16="http://schemas.microsoft.com/office/drawing/2014/main" id="{36F2CCC5-0E89-B04C-8D20-2E576BB5B7F1}"/>
                </a:ext>
              </a:extLst>
            </p:cNvPr>
            <p:cNvSpPr/>
            <p:nvPr userDrawn="1"/>
          </p:nvSpPr>
          <p:spPr>
            <a:xfrm rot="5400000">
              <a:off x="5969993" y="-837125"/>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a:extLst>
                <a:ext uri="{FF2B5EF4-FFF2-40B4-BE49-F238E27FC236}">
                  <a16:creationId xmlns:a16="http://schemas.microsoft.com/office/drawing/2014/main" id="{C9974F47-817D-FC47-8665-0C919A32D8EB}"/>
                </a:ext>
              </a:extLst>
            </p:cNvPr>
            <p:cNvSpPr/>
            <p:nvPr userDrawn="1"/>
          </p:nvSpPr>
          <p:spPr>
            <a:xfrm rot="5400000">
              <a:off x="5969993" y="25439"/>
              <a:ext cx="252000" cy="11119946"/>
            </a:xfrm>
            <a:prstGeom prst="rect">
              <a:avLst/>
            </a:prstGeom>
            <a:noFill/>
            <a:ln w="31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 name="Footer Placeholder 4">
            <a:extLst>
              <a:ext uri="{FF2B5EF4-FFF2-40B4-BE49-F238E27FC236}">
                <a16:creationId xmlns:a16="http://schemas.microsoft.com/office/drawing/2014/main" id="{98FD71BA-72D2-423F-C2E3-7737B4A2DDDB}"/>
              </a:ext>
            </a:extLst>
          </p:cNvPr>
          <p:cNvSpPr>
            <a:spLocks noGrp="1"/>
          </p:cNvSpPr>
          <p:nvPr>
            <p:ph type="ftr" sz="quarter" idx="3"/>
          </p:nvPr>
        </p:nvSpPr>
        <p:spPr>
          <a:xfrm>
            <a:off x="0" y="6602400"/>
            <a:ext cx="12192000" cy="255600"/>
          </a:xfrm>
          <a:prstGeom prst="rect">
            <a:avLst/>
          </a:prstGeom>
        </p:spPr>
        <p:txBody>
          <a:bodyPr vert="horz" lIns="91440" tIns="45720" rIns="91440" bIns="45720" rtlCol="0" anchor="ctr"/>
          <a:lstStyle>
            <a:lvl1pPr algn="ctr">
              <a:defRPr sz="1100" b="0" i="0">
                <a:solidFill>
                  <a:srgbClr val="336699"/>
                </a:solidFill>
                <a:latin typeface="Roboto Thin" pitchFamily="2" charset="0"/>
                <a:ea typeface="Roboto Thin" pitchFamily="2" charset="0"/>
              </a:defRPr>
            </a:lvl1pPr>
          </a:lstStyle>
          <a:p>
            <a:r>
              <a:rPr lang="en-GB" dirty="0"/>
              <a:t>Confidential and Proprietary. Copyright (c) by Cue2Walk International. All Rights Reserved.</a:t>
            </a:r>
          </a:p>
        </p:txBody>
      </p:sp>
    </p:spTree>
    <p:extLst>
      <p:ext uri="{BB962C8B-B14F-4D97-AF65-F5344CB8AC3E}">
        <p14:creationId xmlns:p14="http://schemas.microsoft.com/office/powerpoint/2010/main" val="25177202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nl-NL" dirty="0"/>
          </a:p>
        </p:txBody>
      </p:sp>
      <p:sp>
        <p:nvSpPr>
          <p:cNvPr id="3" name="Footer Placeholder 2"/>
          <p:cNvSpPr>
            <a:spLocks noGrp="1"/>
          </p:cNvSpPr>
          <p:nvPr>
            <p:ph type="ftr" sz="quarter" idx="11"/>
          </p:nvPr>
        </p:nvSpPr>
        <p:spPr/>
        <p:txBody>
          <a:bodyPr/>
          <a:lstStyle/>
          <a:p>
            <a:endParaRPr lang="nl-NL"/>
          </a:p>
        </p:txBody>
      </p:sp>
      <p:sp>
        <p:nvSpPr>
          <p:cNvPr id="4" name="Slide Number Placeholder 3"/>
          <p:cNvSpPr>
            <a:spLocks noGrp="1"/>
          </p:cNvSpPr>
          <p:nvPr>
            <p:ph type="sldNum" sz="quarter" idx="12"/>
          </p:nvPr>
        </p:nvSpPr>
        <p:spPr/>
        <p:txBody>
          <a:bodyPr/>
          <a:lstStyle/>
          <a:p>
            <a:fld id="{F40625ED-5E21-8249-AF6A-EADA41E346A4}" type="slidenum">
              <a:rPr lang="nl-NL" smtClean="0"/>
              <a:t>‹nr.›</a:t>
            </a:fld>
            <a:endParaRPr lang="nl-NL"/>
          </a:p>
        </p:txBody>
      </p:sp>
    </p:spTree>
    <p:extLst>
      <p:ext uri="{BB962C8B-B14F-4D97-AF65-F5344CB8AC3E}">
        <p14:creationId xmlns:p14="http://schemas.microsoft.com/office/powerpoint/2010/main" val="5191663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03DF80A-D52E-9B4B-A195-5D954F69CA88}"/>
              </a:ext>
            </a:extLst>
          </p:cNvPr>
          <p:cNvPicPr>
            <a:picLocks noChangeAspect="1"/>
          </p:cNvPicPr>
          <p:nvPr userDrawn="1"/>
        </p:nvPicPr>
        <p:blipFill>
          <a:blip r:embed="rId21" cstate="screen">
            <a:extLst>
              <a:ext uri="{28A0092B-C50C-407E-A947-70E740481C1C}">
                <a14:useLocalDpi xmlns:a14="http://schemas.microsoft.com/office/drawing/2010/main"/>
              </a:ext>
            </a:extLst>
          </a:blip>
          <a:stretch>
            <a:fillRect/>
          </a:stretch>
        </p:blipFill>
        <p:spPr>
          <a:xfrm>
            <a:off x="-7" y="5947547"/>
            <a:ext cx="12192000" cy="733777"/>
          </a:xfrm>
          <a:prstGeom prst="rect">
            <a:avLst/>
          </a:prstGeom>
        </p:spPr>
      </p:pic>
      <p:sp>
        <p:nvSpPr>
          <p:cNvPr id="2" name="Title Placeholder 1">
            <a:extLst>
              <a:ext uri="{FF2B5EF4-FFF2-40B4-BE49-F238E27FC236}">
                <a16:creationId xmlns:a16="http://schemas.microsoft.com/office/drawing/2014/main" id="{1ADC34A1-3FCD-6C4C-8EB3-8BA519756D13}"/>
              </a:ext>
            </a:extLst>
          </p:cNvPr>
          <p:cNvSpPr>
            <a:spLocks noGrp="1"/>
          </p:cNvSpPr>
          <p:nvPr>
            <p:ph type="title"/>
          </p:nvPr>
        </p:nvSpPr>
        <p:spPr>
          <a:xfrm>
            <a:off x="489845" y="536623"/>
            <a:ext cx="11212311" cy="753134"/>
          </a:xfrm>
          <a:prstGeom prst="rect">
            <a:avLst/>
          </a:prstGeom>
        </p:spPr>
        <p:txBody>
          <a:bodyPr vert="horz" lIns="91440" tIns="45720" rIns="91440" bIns="45720" rtlCol="0" anchor="ctr">
            <a:normAutofit/>
          </a:bodyPr>
          <a:lstStyle/>
          <a:p>
            <a:r>
              <a:rPr lang="en-GB" dirty="0"/>
              <a:t>Click to edit Master title style</a:t>
            </a:r>
          </a:p>
        </p:txBody>
      </p:sp>
      <p:sp>
        <p:nvSpPr>
          <p:cNvPr id="3" name="Text Placeholder 2">
            <a:extLst>
              <a:ext uri="{FF2B5EF4-FFF2-40B4-BE49-F238E27FC236}">
                <a16:creationId xmlns:a16="http://schemas.microsoft.com/office/drawing/2014/main" id="{49FF558A-FD81-314C-A6F7-FA868EEC0D1C}"/>
              </a:ext>
            </a:extLst>
          </p:cNvPr>
          <p:cNvSpPr>
            <a:spLocks noGrp="1"/>
          </p:cNvSpPr>
          <p:nvPr>
            <p:ph type="body" idx="1"/>
          </p:nvPr>
        </p:nvSpPr>
        <p:spPr>
          <a:xfrm>
            <a:off x="489845" y="1542352"/>
            <a:ext cx="11212311" cy="4786777"/>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7" name="Rectangle 6" hidden="1">
            <a:extLst>
              <a:ext uri="{FF2B5EF4-FFF2-40B4-BE49-F238E27FC236}">
                <a16:creationId xmlns:a16="http://schemas.microsoft.com/office/drawing/2014/main" id="{B4FAB37A-826A-8040-9CC4-D40D50E1218A}"/>
              </a:ext>
            </a:extLst>
          </p:cNvPr>
          <p:cNvSpPr/>
          <p:nvPr userDrawn="1"/>
        </p:nvSpPr>
        <p:spPr>
          <a:xfrm>
            <a:off x="10960310" y="0"/>
            <a:ext cx="1231690" cy="6858000"/>
          </a:xfrm>
          <a:prstGeom prst="rect">
            <a:avLst/>
          </a:prstGeom>
          <a:solidFill>
            <a:srgbClr val="CCCCCC"/>
          </a:solidFill>
          <a:ln w="3175">
            <a:solidFill>
              <a:srgbClr val="FF40FF"/>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Slide Number Placeholder 5">
            <a:extLst>
              <a:ext uri="{FF2B5EF4-FFF2-40B4-BE49-F238E27FC236}">
                <a16:creationId xmlns:a16="http://schemas.microsoft.com/office/drawing/2014/main" id="{C9C51BCE-CE1D-7A48-BDBB-B047DD136B04}"/>
              </a:ext>
            </a:extLst>
          </p:cNvPr>
          <p:cNvSpPr>
            <a:spLocks noGrp="1"/>
          </p:cNvSpPr>
          <p:nvPr>
            <p:ph type="sldNum" sz="quarter" idx="4"/>
          </p:nvPr>
        </p:nvSpPr>
        <p:spPr>
          <a:xfrm>
            <a:off x="11760177" y="6340970"/>
            <a:ext cx="431816" cy="252000"/>
          </a:xfrm>
          <a:prstGeom prst="rect">
            <a:avLst/>
          </a:prstGeom>
        </p:spPr>
        <p:txBody>
          <a:bodyPr vert="horz" lIns="91440" tIns="45720" rIns="91440" bIns="45720" rtlCol="0" anchor="ctr"/>
          <a:lstStyle>
            <a:lvl1pPr algn="ctr">
              <a:defRPr sz="1200" b="0" i="0">
                <a:solidFill>
                  <a:srgbClr val="339999"/>
                </a:solidFill>
                <a:latin typeface="Roboto Thin" pitchFamily="2" charset="0"/>
                <a:ea typeface="Roboto Thin" pitchFamily="2" charset="0"/>
              </a:defRPr>
            </a:lvl1pPr>
          </a:lstStyle>
          <a:p>
            <a:fld id="{F1991BF5-1E8C-2048-8CC6-A891B2528354}" type="slidenum">
              <a:rPr lang="en-GB" smtClean="0"/>
              <a:pPr/>
              <a:t>‹nr.›</a:t>
            </a:fld>
            <a:endParaRPr lang="en-GB"/>
          </a:p>
        </p:txBody>
      </p:sp>
    </p:spTree>
    <p:extLst>
      <p:ext uri="{BB962C8B-B14F-4D97-AF65-F5344CB8AC3E}">
        <p14:creationId xmlns:p14="http://schemas.microsoft.com/office/powerpoint/2010/main" val="3826404270"/>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711" r:id="rId3"/>
    <p:sldLayoutId id="2147483712" r:id="rId4"/>
    <p:sldLayoutId id="2147483713" r:id="rId5"/>
    <p:sldLayoutId id="2147483716" r:id="rId6"/>
    <p:sldLayoutId id="2147483679" r:id="rId7"/>
    <p:sldLayoutId id="2147483675" r:id="rId8"/>
    <p:sldLayoutId id="2147483706" r:id="rId9"/>
    <p:sldLayoutId id="2147483676" r:id="rId10"/>
    <p:sldLayoutId id="2147483714" r:id="rId11"/>
    <p:sldLayoutId id="2147483680" r:id="rId12"/>
    <p:sldLayoutId id="2147483707" r:id="rId13"/>
    <p:sldLayoutId id="2147483708" r:id="rId14"/>
    <p:sldLayoutId id="2147483709" r:id="rId15"/>
    <p:sldLayoutId id="2147483715" r:id="rId16"/>
    <p:sldLayoutId id="2147483717" r:id="rId17"/>
    <p:sldLayoutId id="2147483718" r:id="rId18"/>
    <p:sldLayoutId id="2147483719" r:id="rId19"/>
  </p:sldLayoutIdLst>
  <p:hf sldNum="0" hdr="0" dt="0"/>
  <p:txStyles>
    <p:titleStyle>
      <a:lvl1pPr algn="l" defTabSz="914400" rtl="0" eaLnBrk="1" latinLnBrk="0" hangingPunct="1">
        <a:lnSpc>
          <a:spcPct val="90000"/>
        </a:lnSpc>
        <a:spcBef>
          <a:spcPct val="0"/>
        </a:spcBef>
        <a:buNone/>
        <a:defRPr sz="4400" b="0" i="0" kern="1200">
          <a:solidFill>
            <a:schemeClr val="tx1"/>
          </a:solidFill>
          <a:latin typeface="Roboto Light" panose="02000000000000000000" pitchFamily="2" charset="0"/>
          <a:ea typeface="Roboto Light" panose="02000000000000000000" pitchFamily="2" charset="0"/>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Roboto Light" panose="02000000000000000000" pitchFamily="2" charset="0"/>
          <a:ea typeface="Roboto Light" panose="02000000000000000000" pitchFamily="2" charset="0"/>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Roboto Light" panose="02000000000000000000" pitchFamily="2" charset="0"/>
          <a:ea typeface="Roboto Light" panose="02000000000000000000" pitchFamily="2" charset="0"/>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Roboto Light" panose="02000000000000000000" pitchFamily="2" charset="0"/>
          <a:ea typeface="Roboto Light" panose="02000000000000000000" pitchFamily="2" charset="0"/>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Roboto Light" panose="02000000000000000000" pitchFamily="2" charset="0"/>
          <a:ea typeface="Roboto Light" panose="02000000000000000000" pitchFamily="2" charset="0"/>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Roboto Light" panose="02000000000000000000" pitchFamily="2" charset="0"/>
          <a:ea typeface="Roboto Light" panose="02000000000000000000" pitchFamily="2"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4.png"/><Relationship Id="rId18" Type="http://schemas.openxmlformats.org/officeDocument/2006/relationships/image" Target="../media/image19.png"/><Relationship Id="rId3" Type="http://schemas.openxmlformats.org/officeDocument/2006/relationships/image" Target="../media/image4.png"/><Relationship Id="rId21" Type="http://schemas.openxmlformats.org/officeDocument/2006/relationships/image" Target="../media/image22.png"/><Relationship Id="rId7" Type="http://schemas.openxmlformats.org/officeDocument/2006/relationships/image" Target="../media/image8.png"/><Relationship Id="rId12" Type="http://schemas.openxmlformats.org/officeDocument/2006/relationships/image" Target="../media/image13.png"/><Relationship Id="rId17" Type="http://schemas.openxmlformats.org/officeDocument/2006/relationships/image" Target="../media/image18.png"/><Relationship Id="rId2" Type="http://schemas.openxmlformats.org/officeDocument/2006/relationships/notesSlide" Target="../notesSlides/notesSlide1.xml"/><Relationship Id="rId16" Type="http://schemas.openxmlformats.org/officeDocument/2006/relationships/image" Target="../media/image17.png"/><Relationship Id="rId20" Type="http://schemas.openxmlformats.org/officeDocument/2006/relationships/image" Target="../media/image21.png"/><Relationship Id="rId1" Type="http://schemas.openxmlformats.org/officeDocument/2006/relationships/slideLayout" Target="../slideLayouts/slideLayout1.xml"/><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png"/><Relationship Id="rId19" Type="http://schemas.openxmlformats.org/officeDocument/2006/relationships/image" Target="../media/image20.png"/><Relationship Id="rId4" Type="http://schemas.openxmlformats.org/officeDocument/2006/relationships/image" Target="../media/image5.png"/><Relationship Id="rId9" Type="http://schemas.openxmlformats.org/officeDocument/2006/relationships/image" Target="../media/image10.png"/><Relationship Id="rId14" Type="http://schemas.openxmlformats.org/officeDocument/2006/relationships/image" Target="../media/image1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slideLayout" Target="../slideLayouts/slideLayout4.xml"/><Relationship Id="rId7" Type="http://schemas.openxmlformats.org/officeDocument/2006/relationships/image" Target="../media/image26.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28.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29.png"/></Relationships>
</file>

<file path=ppt/slides/_rels/slide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www.nhg.org/standaarden/samenvatting/ziekte-van-parkinson" TargetMode="Externa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23.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hyperlink" Target="https://jamanetwork.com/journals/jamaneurology/article-abstract/2729092" TargetMode="External"/><Relationship Id="rId2" Type="http://schemas.openxmlformats.org/officeDocument/2006/relationships/image" Target="../media/image31.emf"/><Relationship Id="rId1" Type="http://schemas.openxmlformats.org/officeDocument/2006/relationships/slideLayout" Target="../slideLayouts/slideLayout4.xml"/><Relationship Id="rId4" Type="http://schemas.openxmlformats.org/officeDocument/2006/relationships/hyperlink" Target="https://verbeeldingskr8.nl/sparkinson/sparks/tofreezeornottofreeze/" TargetMode="Externa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3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3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23.png"/><Relationship Id="rId4"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8" Type="http://schemas.openxmlformats.org/officeDocument/2006/relationships/image" Target="../media/image39.svg"/><Relationship Id="rId13" Type="http://schemas.openxmlformats.org/officeDocument/2006/relationships/image" Target="../media/image44.jpeg"/><Relationship Id="rId3" Type="http://schemas.openxmlformats.org/officeDocument/2006/relationships/image" Target="../media/image34.png"/><Relationship Id="rId7" Type="http://schemas.openxmlformats.org/officeDocument/2006/relationships/image" Target="../media/image38.png"/><Relationship Id="rId12" Type="http://schemas.openxmlformats.org/officeDocument/2006/relationships/image" Target="../media/image43.png"/><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image" Target="../media/image37.svg"/><Relationship Id="rId11" Type="http://schemas.openxmlformats.org/officeDocument/2006/relationships/image" Target="../media/image42.jpeg"/><Relationship Id="rId5" Type="http://schemas.openxmlformats.org/officeDocument/2006/relationships/image" Target="../media/image36.png"/><Relationship Id="rId10" Type="http://schemas.openxmlformats.org/officeDocument/2006/relationships/image" Target="../media/image41.emf"/><Relationship Id="rId4" Type="http://schemas.openxmlformats.org/officeDocument/2006/relationships/image" Target="../media/image35.svg"/><Relationship Id="rId9" Type="http://schemas.openxmlformats.org/officeDocument/2006/relationships/image" Target="../media/image40.emf"/><Relationship Id="rId14" Type="http://schemas.openxmlformats.org/officeDocument/2006/relationships/image" Target="../media/image45.jpeg"/></Relationships>
</file>

<file path=ppt/slides/_rels/slide13.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14.xml.rels><?xml version="1.0" encoding="UTF-8" standalone="yes"?>
<Relationships xmlns="http://schemas.openxmlformats.org/package/2006/relationships"><Relationship Id="rId3" Type="http://schemas.openxmlformats.org/officeDocument/2006/relationships/image" Target="../media/image50.jpeg"/><Relationship Id="rId7" Type="http://schemas.openxmlformats.org/officeDocument/2006/relationships/image" Target="../media/image49.png"/><Relationship Id="rId2" Type="http://schemas.openxmlformats.org/officeDocument/2006/relationships/notesSlide" Target="../notesSlides/notesSlide9.xml"/><Relationship Id="rId1" Type="http://schemas.openxmlformats.org/officeDocument/2006/relationships/slideLayout" Target="../slideLayouts/slideLayout5.xml"/><Relationship Id="rId6" Type="http://schemas.openxmlformats.org/officeDocument/2006/relationships/image" Target="../media/image1.png"/><Relationship Id="rId5" Type="http://schemas.openxmlformats.org/officeDocument/2006/relationships/image" Target="../media/image48.png"/><Relationship Id="rId4" Type="http://schemas.openxmlformats.org/officeDocument/2006/relationships/image" Target="../media/image51.png"/></Relationships>
</file>

<file path=ppt/slides/_rels/slide15.xml.rels><?xml version="1.0" encoding="UTF-8" standalone="yes"?>
<Relationships xmlns="http://schemas.openxmlformats.org/package/2006/relationships"><Relationship Id="rId8" Type="http://schemas.openxmlformats.org/officeDocument/2006/relationships/notesSlide" Target="../notesSlides/notesSlide10.xml"/><Relationship Id="rId3" Type="http://schemas.microsoft.com/office/2007/relationships/media" Target="../media/media10.mov"/><Relationship Id="rId7" Type="http://schemas.openxmlformats.org/officeDocument/2006/relationships/slideLayout" Target="../slideLayouts/slideLayout4.xml"/><Relationship Id="rId2" Type="http://schemas.openxmlformats.org/officeDocument/2006/relationships/video" Target="../media/media9.mov"/><Relationship Id="rId1" Type="http://schemas.microsoft.com/office/2007/relationships/media" Target="../media/media9.mov"/><Relationship Id="rId6" Type="http://schemas.openxmlformats.org/officeDocument/2006/relationships/video" Target="../media/media11.mov"/><Relationship Id="rId11" Type="http://schemas.openxmlformats.org/officeDocument/2006/relationships/image" Target="../media/image54.png"/><Relationship Id="rId5" Type="http://schemas.microsoft.com/office/2007/relationships/media" Target="../media/media11.mov"/><Relationship Id="rId10" Type="http://schemas.openxmlformats.org/officeDocument/2006/relationships/image" Target="../media/image53.png"/><Relationship Id="rId4" Type="http://schemas.openxmlformats.org/officeDocument/2006/relationships/video" Target="../media/media10.mov"/><Relationship Id="rId9" Type="http://schemas.openxmlformats.org/officeDocument/2006/relationships/image" Target="../media/image52.png"/></Relationships>
</file>

<file path=ppt/slides/_rels/slide16.xml.rels><?xml version="1.0" encoding="UTF-8" standalone="yes"?>
<Relationships xmlns="http://schemas.openxmlformats.org/package/2006/relationships"><Relationship Id="rId8" Type="http://schemas.openxmlformats.org/officeDocument/2006/relationships/image" Target="../media/image60.png"/><Relationship Id="rId13" Type="http://schemas.openxmlformats.org/officeDocument/2006/relationships/image" Target="../media/image63.png"/><Relationship Id="rId3" Type="http://schemas.openxmlformats.org/officeDocument/2006/relationships/image" Target="../media/image55.emf"/><Relationship Id="rId7" Type="http://schemas.openxmlformats.org/officeDocument/2006/relationships/image" Target="../media/image59.jpg"/><Relationship Id="rId12" Type="http://schemas.openxmlformats.org/officeDocument/2006/relationships/image" Target="../media/image62.wmf"/><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image" Target="../media/image58.jpeg"/><Relationship Id="rId11" Type="http://schemas.openxmlformats.org/officeDocument/2006/relationships/oleObject" Target="../embeddings/oleObject1.bin"/><Relationship Id="rId5" Type="http://schemas.openxmlformats.org/officeDocument/2006/relationships/image" Target="../media/image57.png"/><Relationship Id="rId10" Type="http://schemas.microsoft.com/office/2007/relationships/hdphoto" Target="../media/hdphoto3.wdp"/><Relationship Id="rId4" Type="http://schemas.openxmlformats.org/officeDocument/2006/relationships/image" Target="../media/image56.png"/><Relationship Id="rId9" Type="http://schemas.openxmlformats.org/officeDocument/2006/relationships/image" Target="../media/image61.png"/><Relationship Id="rId14" Type="http://schemas.microsoft.com/office/2007/relationships/hdphoto" Target="../media/hdphoto4.wdp"/></Relationships>
</file>

<file path=ppt/slides/_rels/slide17.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8" Type="http://schemas.openxmlformats.org/officeDocument/2006/relationships/image" Target="../media/image52.png"/><Relationship Id="rId3" Type="http://schemas.microsoft.com/office/2007/relationships/media" Target="../media/media9.mov"/><Relationship Id="rId7" Type="http://schemas.openxmlformats.org/officeDocument/2006/relationships/image" Target="../media/image64.png"/><Relationship Id="rId2" Type="http://schemas.microsoft.com/office/2007/relationships/media" Target="../media/media12.mp4"/><Relationship Id="rId1" Type="http://schemas.openxmlformats.org/officeDocument/2006/relationships/video" Target="NULL" TargetMode="External"/><Relationship Id="rId6" Type="http://schemas.openxmlformats.org/officeDocument/2006/relationships/notesSlide" Target="../notesSlides/notesSlide13.xml"/><Relationship Id="rId5" Type="http://schemas.openxmlformats.org/officeDocument/2006/relationships/slideLayout" Target="../slideLayouts/slideLayout4.xml"/><Relationship Id="rId4" Type="http://schemas.openxmlformats.org/officeDocument/2006/relationships/video" Target="../media/media9.mov"/></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0"/>
            <a:ext cx="9144000" cy="2387600"/>
          </a:xfrm>
        </p:spPr>
        <p:txBody>
          <a:bodyPr/>
          <a:lstStyle/>
          <a:p>
            <a:r>
              <a:rPr lang="nl-NL" dirty="0">
                <a:latin typeface="Roboto Thin" charset="0"/>
                <a:ea typeface="Roboto Thin" charset="0"/>
                <a:cs typeface="Roboto Thin" charset="0"/>
              </a:rPr>
              <a:t>Cue2Walk</a:t>
            </a:r>
          </a:p>
        </p:txBody>
      </p:sp>
      <p:sp>
        <p:nvSpPr>
          <p:cNvPr id="3" name="Subtitle 2"/>
          <p:cNvSpPr>
            <a:spLocks noGrp="1"/>
          </p:cNvSpPr>
          <p:nvPr>
            <p:ph type="subTitle" idx="1"/>
          </p:nvPr>
        </p:nvSpPr>
        <p:spPr>
          <a:xfrm>
            <a:off x="1524000" y="2479675"/>
            <a:ext cx="9144000" cy="1655762"/>
          </a:xfrm>
        </p:spPr>
        <p:txBody>
          <a:bodyPr>
            <a:normAutofit/>
          </a:bodyPr>
          <a:lstStyle/>
          <a:p>
            <a:r>
              <a:rPr lang="nl-NL" dirty="0">
                <a:latin typeface="Roboto Thin" charset="0"/>
                <a:ea typeface="Roboto Thin" charset="0"/>
                <a:cs typeface="Roboto Thin" charset="0"/>
              </a:rPr>
              <a:t>www.cue2walk.nl</a:t>
            </a:r>
          </a:p>
        </p:txBody>
      </p:sp>
      <p:pic>
        <p:nvPicPr>
          <p:cNvPr id="7" name="Picture 6">
            <a:extLst>
              <a:ext uri="{FF2B5EF4-FFF2-40B4-BE49-F238E27FC236}">
                <a16:creationId xmlns:a16="http://schemas.microsoft.com/office/drawing/2014/main" id="{6BF96F1E-8617-B04E-882D-9C9682EC037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42925" y="418811"/>
            <a:ext cx="2557463" cy="774989"/>
          </a:xfrm>
          <a:prstGeom prst="rect">
            <a:avLst/>
          </a:prstGeom>
        </p:spPr>
      </p:pic>
      <p:sp>
        <p:nvSpPr>
          <p:cNvPr id="20" name="Rectangle 19">
            <a:extLst>
              <a:ext uri="{FF2B5EF4-FFF2-40B4-BE49-F238E27FC236}">
                <a16:creationId xmlns:a16="http://schemas.microsoft.com/office/drawing/2014/main" id="{13623989-3703-7748-993B-F140697C98F2}"/>
              </a:ext>
            </a:extLst>
          </p:cNvPr>
          <p:cNvSpPr/>
          <p:nvPr/>
        </p:nvSpPr>
        <p:spPr>
          <a:xfrm>
            <a:off x="5886450" y="239693"/>
            <a:ext cx="6096000" cy="954107"/>
          </a:xfrm>
          <a:prstGeom prst="rect">
            <a:avLst/>
          </a:prstGeom>
        </p:spPr>
        <p:txBody>
          <a:bodyPr>
            <a:spAutoFit/>
          </a:bodyPr>
          <a:lstStyle/>
          <a:p>
            <a:pPr algn="r" fontAlgn="base"/>
            <a:r>
              <a:rPr lang="en-GB" sz="2800" b="1" dirty="0" err="1">
                <a:solidFill>
                  <a:srgbClr val="339999"/>
                </a:solidFill>
                <a:latin typeface="Roboto" panose="02000000000000000000" pitchFamily="2" charset="0"/>
              </a:rPr>
              <a:t>Vrijheid</a:t>
            </a:r>
            <a:r>
              <a:rPr lang="en-GB" sz="2800" b="1">
                <a:solidFill>
                  <a:srgbClr val="339999"/>
                </a:solidFill>
                <a:latin typeface="Roboto" panose="02000000000000000000" pitchFamily="2" charset="0"/>
              </a:rPr>
              <a:t> om </a:t>
            </a:r>
            <a:r>
              <a:rPr lang="en-GB" sz="2800" b="1" err="1">
                <a:solidFill>
                  <a:srgbClr val="339999"/>
                </a:solidFill>
                <a:latin typeface="Roboto" panose="02000000000000000000" pitchFamily="2" charset="0"/>
              </a:rPr>
              <a:t>te</a:t>
            </a:r>
            <a:r>
              <a:rPr lang="en-GB" sz="2800" b="1">
                <a:solidFill>
                  <a:srgbClr val="339999"/>
                </a:solidFill>
                <a:latin typeface="Roboto" panose="02000000000000000000" pitchFamily="2" charset="0"/>
              </a:rPr>
              <a:t> </a:t>
            </a:r>
            <a:r>
              <a:rPr lang="en-GB" sz="2800" b="1" err="1">
                <a:solidFill>
                  <a:srgbClr val="339999"/>
                </a:solidFill>
                <a:latin typeface="Roboto" panose="02000000000000000000" pitchFamily="2" charset="0"/>
              </a:rPr>
              <a:t>bewegen</a:t>
            </a:r>
            <a:r>
              <a:rPr lang="en-GB" sz="2800" b="1">
                <a:solidFill>
                  <a:srgbClr val="339999"/>
                </a:solidFill>
                <a:latin typeface="Roboto" panose="02000000000000000000" pitchFamily="2" charset="0"/>
              </a:rPr>
              <a:t>.</a:t>
            </a:r>
          </a:p>
          <a:p>
            <a:pPr algn="r" fontAlgn="base"/>
            <a:r>
              <a:rPr lang="en-GB" sz="2800" b="1" err="1">
                <a:solidFill>
                  <a:srgbClr val="336699"/>
                </a:solidFill>
                <a:latin typeface="Roboto" panose="02000000000000000000" pitchFamily="2" charset="0"/>
              </a:rPr>
              <a:t>Vanzelfsprekend</a:t>
            </a:r>
            <a:r>
              <a:rPr lang="en-GB" sz="2800" b="1">
                <a:solidFill>
                  <a:srgbClr val="336699"/>
                </a:solidFill>
                <a:latin typeface="Roboto" panose="02000000000000000000" pitchFamily="2" charset="0"/>
              </a:rPr>
              <a:t>.</a:t>
            </a:r>
            <a:endParaRPr lang="en-GB" sz="2800" b="1" i="0" u="none" strike="noStrike">
              <a:solidFill>
                <a:srgbClr val="336699"/>
              </a:solidFill>
              <a:effectLst/>
              <a:latin typeface="Roboto" panose="02000000000000000000" pitchFamily="2" charset="0"/>
            </a:endParaRPr>
          </a:p>
        </p:txBody>
      </p:sp>
      <p:pic>
        <p:nvPicPr>
          <p:cNvPr id="5" name="Picture 4">
            <a:extLst>
              <a:ext uri="{FF2B5EF4-FFF2-40B4-BE49-F238E27FC236}">
                <a16:creationId xmlns:a16="http://schemas.microsoft.com/office/drawing/2014/main" id="{7D3A506B-EEDA-28EC-6FC9-F929DEFDA6A2}"/>
              </a:ext>
            </a:extLst>
          </p:cNvPr>
          <p:cNvPicPr>
            <a:picLocks noChangeAspect="1"/>
          </p:cNvPicPr>
          <p:nvPr/>
        </p:nvPicPr>
        <p:blipFill>
          <a:blip r:embed="rId4"/>
          <a:stretch>
            <a:fillRect/>
          </a:stretch>
        </p:blipFill>
        <p:spPr>
          <a:xfrm>
            <a:off x="8149129" y="4989080"/>
            <a:ext cx="1800000" cy="1125000"/>
          </a:xfrm>
          <a:prstGeom prst="rect">
            <a:avLst/>
          </a:prstGeom>
        </p:spPr>
      </p:pic>
      <p:pic>
        <p:nvPicPr>
          <p:cNvPr id="8" name="Picture 7">
            <a:extLst>
              <a:ext uri="{FF2B5EF4-FFF2-40B4-BE49-F238E27FC236}">
                <a16:creationId xmlns:a16="http://schemas.microsoft.com/office/drawing/2014/main" id="{176A1227-2195-F2C7-2C1B-85AD7F85040B}"/>
              </a:ext>
            </a:extLst>
          </p:cNvPr>
          <p:cNvPicPr>
            <a:picLocks noChangeAspect="1"/>
          </p:cNvPicPr>
          <p:nvPr/>
        </p:nvPicPr>
        <p:blipFill>
          <a:blip r:embed="rId5"/>
          <a:stretch>
            <a:fillRect/>
          </a:stretch>
        </p:blipFill>
        <p:spPr>
          <a:xfrm>
            <a:off x="8149129" y="2931670"/>
            <a:ext cx="1800000" cy="1125000"/>
          </a:xfrm>
          <a:prstGeom prst="rect">
            <a:avLst/>
          </a:prstGeom>
        </p:spPr>
      </p:pic>
      <p:pic>
        <p:nvPicPr>
          <p:cNvPr id="10" name="Picture 9">
            <a:extLst>
              <a:ext uri="{FF2B5EF4-FFF2-40B4-BE49-F238E27FC236}">
                <a16:creationId xmlns:a16="http://schemas.microsoft.com/office/drawing/2014/main" id="{7399AF71-ABDE-3DFC-1D0F-25E28A219E7A}"/>
              </a:ext>
            </a:extLst>
          </p:cNvPr>
          <p:cNvPicPr>
            <a:picLocks noChangeAspect="1"/>
          </p:cNvPicPr>
          <p:nvPr/>
        </p:nvPicPr>
        <p:blipFill>
          <a:blip r:embed="rId6"/>
          <a:stretch>
            <a:fillRect/>
          </a:stretch>
        </p:blipFill>
        <p:spPr>
          <a:xfrm>
            <a:off x="4346027" y="4989080"/>
            <a:ext cx="1800000" cy="1125000"/>
          </a:xfrm>
          <a:prstGeom prst="rect">
            <a:avLst/>
          </a:prstGeom>
        </p:spPr>
      </p:pic>
      <p:pic>
        <p:nvPicPr>
          <p:cNvPr id="12" name="Picture 11">
            <a:extLst>
              <a:ext uri="{FF2B5EF4-FFF2-40B4-BE49-F238E27FC236}">
                <a16:creationId xmlns:a16="http://schemas.microsoft.com/office/drawing/2014/main" id="{3FBC628E-3814-1DD5-21C9-99BDE0B5D006}"/>
              </a:ext>
            </a:extLst>
          </p:cNvPr>
          <p:cNvPicPr>
            <a:picLocks noChangeAspect="1"/>
          </p:cNvPicPr>
          <p:nvPr/>
        </p:nvPicPr>
        <p:blipFill>
          <a:blip r:embed="rId7"/>
          <a:stretch>
            <a:fillRect/>
          </a:stretch>
        </p:blipFill>
        <p:spPr>
          <a:xfrm>
            <a:off x="2444476" y="4989080"/>
            <a:ext cx="1800000" cy="1125000"/>
          </a:xfrm>
          <a:prstGeom prst="rect">
            <a:avLst/>
          </a:prstGeom>
        </p:spPr>
      </p:pic>
      <p:pic>
        <p:nvPicPr>
          <p:cNvPr id="14" name="Picture 13">
            <a:extLst>
              <a:ext uri="{FF2B5EF4-FFF2-40B4-BE49-F238E27FC236}">
                <a16:creationId xmlns:a16="http://schemas.microsoft.com/office/drawing/2014/main" id="{7EB1A80D-656F-F303-CBEE-AA39CA831B77}"/>
              </a:ext>
            </a:extLst>
          </p:cNvPr>
          <p:cNvPicPr>
            <a:picLocks noChangeAspect="1"/>
          </p:cNvPicPr>
          <p:nvPr/>
        </p:nvPicPr>
        <p:blipFill>
          <a:blip r:embed="rId8"/>
          <a:stretch>
            <a:fillRect/>
          </a:stretch>
        </p:blipFill>
        <p:spPr>
          <a:xfrm>
            <a:off x="10050680" y="4989080"/>
            <a:ext cx="1800000" cy="1125000"/>
          </a:xfrm>
          <a:prstGeom prst="rect">
            <a:avLst/>
          </a:prstGeom>
        </p:spPr>
      </p:pic>
      <p:pic>
        <p:nvPicPr>
          <p:cNvPr id="16" name="Picture 15">
            <a:extLst>
              <a:ext uri="{FF2B5EF4-FFF2-40B4-BE49-F238E27FC236}">
                <a16:creationId xmlns:a16="http://schemas.microsoft.com/office/drawing/2014/main" id="{9BF8C729-495D-818E-C7F3-832091A0379B}"/>
              </a:ext>
            </a:extLst>
          </p:cNvPr>
          <p:cNvPicPr>
            <a:picLocks noChangeAspect="1"/>
          </p:cNvPicPr>
          <p:nvPr/>
        </p:nvPicPr>
        <p:blipFill>
          <a:blip r:embed="rId9"/>
          <a:stretch>
            <a:fillRect/>
          </a:stretch>
        </p:blipFill>
        <p:spPr>
          <a:xfrm>
            <a:off x="6247578" y="4989080"/>
            <a:ext cx="1800000" cy="1125000"/>
          </a:xfrm>
          <a:prstGeom prst="rect">
            <a:avLst/>
          </a:prstGeom>
        </p:spPr>
      </p:pic>
      <p:pic>
        <p:nvPicPr>
          <p:cNvPr id="18" name="Picture 17">
            <a:extLst>
              <a:ext uri="{FF2B5EF4-FFF2-40B4-BE49-F238E27FC236}">
                <a16:creationId xmlns:a16="http://schemas.microsoft.com/office/drawing/2014/main" id="{E40C8BA8-4AE4-E1A0-5E2B-36E234B8203D}"/>
              </a:ext>
            </a:extLst>
          </p:cNvPr>
          <p:cNvPicPr>
            <a:picLocks noChangeAspect="1"/>
          </p:cNvPicPr>
          <p:nvPr/>
        </p:nvPicPr>
        <p:blipFill>
          <a:blip r:embed="rId10"/>
          <a:stretch>
            <a:fillRect/>
          </a:stretch>
        </p:blipFill>
        <p:spPr>
          <a:xfrm>
            <a:off x="6134483" y="3869047"/>
            <a:ext cx="1800000" cy="1125000"/>
          </a:xfrm>
          <a:prstGeom prst="rect">
            <a:avLst/>
          </a:prstGeom>
        </p:spPr>
      </p:pic>
      <p:pic>
        <p:nvPicPr>
          <p:cNvPr id="21" name="Picture 20">
            <a:extLst>
              <a:ext uri="{FF2B5EF4-FFF2-40B4-BE49-F238E27FC236}">
                <a16:creationId xmlns:a16="http://schemas.microsoft.com/office/drawing/2014/main" id="{56B41A7B-953A-2E38-3FE9-E51435C756AF}"/>
              </a:ext>
            </a:extLst>
          </p:cNvPr>
          <p:cNvPicPr>
            <a:picLocks noChangeAspect="1"/>
          </p:cNvPicPr>
          <p:nvPr/>
        </p:nvPicPr>
        <p:blipFill>
          <a:blip r:embed="rId11"/>
          <a:stretch>
            <a:fillRect/>
          </a:stretch>
        </p:blipFill>
        <p:spPr>
          <a:xfrm>
            <a:off x="4459121" y="3957402"/>
            <a:ext cx="1517264" cy="948290"/>
          </a:xfrm>
          <a:prstGeom prst="rect">
            <a:avLst/>
          </a:prstGeom>
        </p:spPr>
      </p:pic>
      <p:pic>
        <p:nvPicPr>
          <p:cNvPr id="23" name="Picture 22">
            <a:extLst>
              <a:ext uri="{FF2B5EF4-FFF2-40B4-BE49-F238E27FC236}">
                <a16:creationId xmlns:a16="http://schemas.microsoft.com/office/drawing/2014/main" id="{E2EC8C77-0737-03E8-62AC-9DD49EC5EB3A}"/>
              </a:ext>
            </a:extLst>
          </p:cNvPr>
          <p:cNvPicPr>
            <a:picLocks noChangeAspect="1"/>
          </p:cNvPicPr>
          <p:nvPr/>
        </p:nvPicPr>
        <p:blipFill>
          <a:blip r:embed="rId12"/>
          <a:stretch>
            <a:fillRect/>
          </a:stretch>
        </p:blipFill>
        <p:spPr>
          <a:xfrm>
            <a:off x="4346027" y="2931670"/>
            <a:ext cx="1800000" cy="1125000"/>
          </a:xfrm>
          <a:prstGeom prst="rect">
            <a:avLst/>
          </a:prstGeom>
        </p:spPr>
      </p:pic>
      <p:pic>
        <p:nvPicPr>
          <p:cNvPr id="48" name="Picture 47">
            <a:extLst>
              <a:ext uri="{FF2B5EF4-FFF2-40B4-BE49-F238E27FC236}">
                <a16:creationId xmlns:a16="http://schemas.microsoft.com/office/drawing/2014/main" id="{DA7B6696-3933-42FB-6D5C-8FA544E70EF6}"/>
              </a:ext>
            </a:extLst>
          </p:cNvPr>
          <p:cNvPicPr>
            <a:picLocks noChangeAspect="1"/>
          </p:cNvPicPr>
          <p:nvPr/>
        </p:nvPicPr>
        <p:blipFill>
          <a:blip r:embed="rId13"/>
          <a:stretch>
            <a:fillRect/>
          </a:stretch>
        </p:blipFill>
        <p:spPr>
          <a:xfrm>
            <a:off x="542925" y="2931670"/>
            <a:ext cx="1800000" cy="1125000"/>
          </a:xfrm>
          <a:prstGeom prst="rect">
            <a:avLst/>
          </a:prstGeom>
        </p:spPr>
      </p:pic>
      <p:pic>
        <p:nvPicPr>
          <p:cNvPr id="50" name="Picture 49">
            <a:extLst>
              <a:ext uri="{FF2B5EF4-FFF2-40B4-BE49-F238E27FC236}">
                <a16:creationId xmlns:a16="http://schemas.microsoft.com/office/drawing/2014/main" id="{D8A50854-DCE4-AB40-80B3-E2913D4A04F8}"/>
              </a:ext>
            </a:extLst>
          </p:cNvPr>
          <p:cNvPicPr>
            <a:picLocks noChangeAspect="1"/>
          </p:cNvPicPr>
          <p:nvPr/>
        </p:nvPicPr>
        <p:blipFill>
          <a:blip r:embed="rId14"/>
          <a:stretch>
            <a:fillRect/>
          </a:stretch>
        </p:blipFill>
        <p:spPr>
          <a:xfrm>
            <a:off x="542925" y="3869047"/>
            <a:ext cx="1800000" cy="1125000"/>
          </a:xfrm>
          <a:prstGeom prst="rect">
            <a:avLst/>
          </a:prstGeom>
        </p:spPr>
      </p:pic>
      <p:pic>
        <p:nvPicPr>
          <p:cNvPr id="52" name="Picture 51">
            <a:extLst>
              <a:ext uri="{FF2B5EF4-FFF2-40B4-BE49-F238E27FC236}">
                <a16:creationId xmlns:a16="http://schemas.microsoft.com/office/drawing/2014/main" id="{9882B19D-C755-A916-7231-09E1F28578E0}"/>
              </a:ext>
            </a:extLst>
          </p:cNvPr>
          <p:cNvPicPr>
            <a:picLocks noChangeAspect="1"/>
          </p:cNvPicPr>
          <p:nvPr/>
        </p:nvPicPr>
        <p:blipFill>
          <a:blip r:embed="rId15"/>
          <a:stretch>
            <a:fillRect/>
          </a:stretch>
        </p:blipFill>
        <p:spPr>
          <a:xfrm>
            <a:off x="10050680" y="3869047"/>
            <a:ext cx="1800000" cy="1125000"/>
          </a:xfrm>
          <a:prstGeom prst="rect">
            <a:avLst/>
          </a:prstGeom>
        </p:spPr>
      </p:pic>
      <p:pic>
        <p:nvPicPr>
          <p:cNvPr id="54" name="Picture 53">
            <a:extLst>
              <a:ext uri="{FF2B5EF4-FFF2-40B4-BE49-F238E27FC236}">
                <a16:creationId xmlns:a16="http://schemas.microsoft.com/office/drawing/2014/main" id="{C0335A4D-12AD-28ED-9049-EAB7E4A63425}"/>
              </a:ext>
            </a:extLst>
          </p:cNvPr>
          <p:cNvPicPr>
            <a:picLocks noChangeAspect="1"/>
          </p:cNvPicPr>
          <p:nvPr/>
        </p:nvPicPr>
        <p:blipFill>
          <a:blip r:embed="rId16"/>
          <a:stretch>
            <a:fillRect/>
          </a:stretch>
        </p:blipFill>
        <p:spPr>
          <a:xfrm>
            <a:off x="2444476" y="2931670"/>
            <a:ext cx="1800000" cy="1125000"/>
          </a:xfrm>
          <a:prstGeom prst="rect">
            <a:avLst/>
          </a:prstGeom>
        </p:spPr>
      </p:pic>
      <p:pic>
        <p:nvPicPr>
          <p:cNvPr id="58" name="Picture 57">
            <a:extLst>
              <a:ext uri="{FF2B5EF4-FFF2-40B4-BE49-F238E27FC236}">
                <a16:creationId xmlns:a16="http://schemas.microsoft.com/office/drawing/2014/main" id="{0330E0AF-18F4-1B0C-6337-B13CF770E730}"/>
              </a:ext>
            </a:extLst>
          </p:cNvPr>
          <p:cNvPicPr>
            <a:picLocks noChangeAspect="1"/>
          </p:cNvPicPr>
          <p:nvPr/>
        </p:nvPicPr>
        <p:blipFill>
          <a:blip r:embed="rId17"/>
          <a:stretch>
            <a:fillRect/>
          </a:stretch>
        </p:blipFill>
        <p:spPr>
          <a:xfrm>
            <a:off x="8092581" y="3869047"/>
            <a:ext cx="1800000" cy="1125000"/>
          </a:xfrm>
          <a:prstGeom prst="rect">
            <a:avLst/>
          </a:prstGeom>
        </p:spPr>
      </p:pic>
      <p:pic>
        <p:nvPicPr>
          <p:cNvPr id="60" name="Picture 59">
            <a:extLst>
              <a:ext uri="{FF2B5EF4-FFF2-40B4-BE49-F238E27FC236}">
                <a16:creationId xmlns:a16="http://schemas.microsoft.com/office/drawing/2014/main" id="{7E6EBEE7-A178-95C7-1CAE-1508C11D34AC}"/>
              </a:ext>
            </a:extLst>
          </p:cNvPr>
          <p:cNvPicPr>
            <a:picLocks noChangeAspect="1"/>
          </p:cNvPicPr>
          <p:nvPr/>
        </p:nvPicPr>
        <p:blipFill>
          <a:blip r:embed="rId18"/>
          <a:stretch>
            <a:fillRect/>
          </a:stretch>
        </p:blipFill>
        <p:spPr>
          <a:xfrm>
            <a:off x="2501023" y="3869047"/>
            <a:ext cx="1800000" cy="1125000"/>
          </a:xfrm>
          <a:prstGeom prst="rect">
            <a:avLst/>
          </a:prstGeom>
        </p:spPr>
      </p:pic>
      <p:pic>
        <p:nvPicPr>
          <p:cNvPr id="62" name="Picture 61">
            <a:extLst>
              <a:ext uri="{FF2B5EF4-FFF2-40B4-BE49-F238E27FC236}">
                <a16:creationId xmlns:a16="http://schemas.microsoft.com/office/drawing/2014/main" id="{A9D0A991-F21F-F82D-DD65-7406E640722C}"/>
              </a:ext>
            </a:extLst>
          </p:cNvPr>
          <p:cNvPicPr>
            <a:picLocks noChangeAspect="1"/>
          </p:cNvPicPr>
          <p:nvPr/>
        </p:nvPicPr>
        <p:blipFill>
          <a:blip r:embed="rId19"/>
          <a:stretch>
            <a:fillRect/>
          </a:stretch>
        </p:blipFill>
        <p:spPr>
          <a:xfrm>
            <a:off x="6247578" y="2931670"/>
            <a:ext cx="1800000" cy="1125000"/>
          </a:xfrm>
          <a:prstGeom prst="rect">
            <a:avLst/>
          </a:prstGeom>
        </p:spPr>
      </p:pic>
      <p:pic>
        <p:nvPicPr>
          <p:cNvPr id="64" name="Picture 63">
            <a:extLst>
              <a:ext uri="{FF2B5EF4-FFF2-40B4-BE49-F238E27FC236}">
                <a16:creationId xmlns:a16="http://schemas.microsoft.com/office/drawing/2014/main" id="{E07AD39D-DBB1-3133-E86C-2C921074F948}"/>
              </a:ext>
            </a:extLst>
          </p:cNvPr>
          <p:cNvPicPr>
            <a:picLocks noChangeAspect="1"/>
          </p:cNvPicPr>
          <p:nvPr/>
        </p:nvPicPr>
        <p:blipFill>
          <a:blip r:embed="rId20"/>
          <a:stretch>
            <a:fillRect/>
          </a:stretch>
        </p:blipFill>
        <p:spPr>
          <a:xfrm>
            <a:off x="10050680" y="2931670"/>
            <a:ext cx="1800000" cy="1125000"/>
          </a:xfrm>
          <a:prstGeom prst="rect">
            <a:avLst/>
          </a:prstGeom>
        </p:spPr>
      </p:pic>
      <p:pic>
        <p:nvPicPr>
          <p:cNvPr id="66" name="Picture 65">
            <a:extLst>
              <a:ext uri="{FF2B5EF4-FFF2-40B4-BE49-F238E27FC236}">
                <a16:creationId xmlns:a16="http://schemas.microsoft.com/office/drawing/2014/main" id="{A26C47BF-FFAF-7A63-F930-165D5629902B}"/>
              </a:ext>
            </a:extLst>
          </p:cNvPr>
          <p:cNvPicPr>
            <a:picLocks noChangeAspect="1"/>
          </p:cNvPicPr>
          <p:nvPr/>
        </p:nvPicPr>
        <p:blipFill>
          <a:blip r:embed="rId21"/>
          <a:stretch>
            <a:fillRect/>
          </a:stretch>
        </p:blipFill>
        <p:spPr>
          <a:xfrm>
            <a:off x="542925" y="5101961"/>
            <a:ext cx="1800000" cy="899238"/>
          </a:xfrm>
          <a:prstGeom prst="rect">
            <a:avLst/>
          </a:prstGeom>
        </p:spPr>
      </p:pic>
    </p:spTree>
    <p:extLst>
      <p:ext uri="{BB962C8B-B14F-4D97-AF65-F5344CB8AC3E}">
        <p14:creationId xmlns:p14="http://schemas.microsoft.com/office/powerpoint/2010/main" val="729230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8CE4837-0570-7F86-8C15-C11B467A3FC8}"/>
              </a:ext>
            </a:extLst>
          </p:cNvPr>
          <p:cNvSpPr>
            <a:spLocks noGrp="1"/>
          </p:cNvSpPr>
          <p:nvPr>
            <p:ph type="title"/>
          </p:nvPr>
        </p:nvSpPr>
        <p:spPr/>
        <p:txBody>
          <a:bodyPr>
            <a:normAutofit fontScale="90000"/>
          </a:bodyPr>
          <a:lstStyle/>
          <a:p>
            <a:r>
              <a:rPr lang="nl-NL" dirty="0"/>
              <a:t>Loopstoornissen bij mensen met Parkinson</a:t>
            </a:r>
          </a:p>
        </p:txBody>
      </p:sp>
      <p:pic>
        <p:nvPicPr>
          <p:cNvPr id="2" name="Nonnekes Part 1 SML" descr="Nonnekes Part 1 SML">
            <a:hlinkClick r:id="" action="ppaction://media"/>
            <a:extLst>
              <a:ext uri="{FF2B5EF4-FFF2-40B4-BE49-F238E27FC236}">
                <a16:creationId xmlns:a16="http://schemas.microsoft.com/office/drawing/2014/main" id="{825CCDE0-23A9-BB77-CAB2-FCCC967E503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03227" y="1147352"/>
            <a:ext cx="10348050" cy="5174025"/>
          </a:xfrm>
          <a:prstGeom prst="rect">
            <a:avLst/>
          </a:prstGeom>
        </p:spPr>
      </p:pic>
      <p:sp>
        <p:nvSpPr>
          <p:cNvPr id="4" name="TextBox 6">
            <a:extLst>
              <a:ext uri="{FF2B5EF4-FFF2-40B4-BE49-F238E27FC236}">
                <a16:creationId xmlns:a16="http://schemas.microsoft.com/office/drawing/2014/main" id="{F678716A-8526-59BD-5963-A3AD842BFA55}"/>
              </a:ext>
            </a:extLst>
          </p:cNvPr>
          <p:cNvSpPr txBox="1"/>
          <p:nvPr/>
        </p:nvSpPr>
        <p:spPr>
          <a:xfrm>
            <a:off x="-13639" y="6381328"/>
            <a:ext cx="4223035" cy="261610"/>
          </a:xfrm>
          <a:prstGeom prst="rect">
            <a:avLst/>
          </a:prstGeom>
          <a:noFill/>
        </p:spPr>
        <p:txBody>
          <a:bodyPr wrap="square" rtlCol="0">
            <a:spAutoFit/>
          </a:bodyPr>
          <a:lstStyle/>
          <a:p>
            <a:r>
              <a:rPr lang="nl-NL" sz="1100" b="1" dirty="0" err="1">
                <a:solidFill>
                  <a:srgbClr val="336699"/>
                </a:solidFill>
                <a:latin typeface="Roboto Thin" charset="0"/>
                <a:ea typeface="Roboto Thin" charset="0"/>
                <a:cs typeface="Roboto Thin" charset="0"/>
              </a:rPr>
              <a:t>https</a:t>
            </a:r>
            <a:r>
              <a:rPr lang="nl-NL" sz="1100" b="1" dirty="0">
                <a:solidFill>
                  <a:srgbClr val="336699"/>
                </a:solidFill>
                <a:latin typeface="Roboto Thin" charset="0"/>
                <a:ea typeface="Roboto Thin" charset="0"/>
                <a:cs typeface="Roboto Thin" charset="0"/>
              </a:rPr>
              <a:t>://</a:t>
            </a:r>
            <a:r>
              <a:rPr lang="nl-NL" sz="1100" b="1" dirty="0" err="1">
                <a:solidFill>
                  <a:srgbClr val="336699"/>
                </a:solidFill>
                <a:latin typeface="Roboto Thin" charset="0"/>
                <a:ea typeface="Roboto Thin" charset="0"/>
                <a:cs typeface="Roboto Thin" charset="0"/>
              </a:rPr>
              <a:t>www.parkinsonopmaat.nl</a:t>
            </a:r>
            <a:r>
              <a:rPr lang="nl-NL" sz="1100" b="1" dirty="0">
                <a:solidFill>
                  <a:srgbClr val="336699"/>
                </a:solidFill>
                <a:latin typeface="Roboto Thin" charset="0"/>
                <a:ea typeface="Roboto Thin" charset="0"/>
                <a:cs typeface="Roboto Thin" charset="0"/>
              </a:rPr>
              <a:t>/</a:t>
            </a:r>
            <a:r>
              <a:rPr lang="nl-NL" sz="1100" b="1" dirty="0" err="1">
                <a:solidFill>
                  <a:srgbClr val="336699"/>
                </a:solidFill>
                <a:latin typeface="Roboto Thin" charset="0"/>
                <a:ea typeface="Roboto Thin" charset="0"/>
                <a:cs typeface="Roboto Thin" charset="0"/>
              </a:rPr>
              <a:t>parkinson</a:t>
            </a:r>
            <a:r>
              <a:rPr lang="nl-NL" sz="1100" b="1" dirty="0">
                <a:solidFill>
                  <a:srgbClr val="336699"/>
                </a:solidFill>
                <a:latin typeface="Roboto Thin" charset="0"/>
                <a:ea typeface="Roboto Thin" charset="0"/>
                <a:cs typeface="Roboto Thin" charset="0"/>
              </a:rPr>
              <a:t>-vraagbaak/bevriezen</a:t>
            </a:r>
          </a:p>
        </p:txBody>
      </p:sp>
    </p:spTree>
    <p:extLst>
      <p:ext uri="{BB962C8B-B14F-4D97-AF65-F5344CB8AC3E}">
        <p14:creationId xmlns:p14="http://schemas.microsoft.com/office/powerpoint/2010/main" val="3835816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53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2W Teaser II 2016 freeze">
            <a:hlinkClick r:id="" action="ppaction://media"/>
            <a:extLst>
              <a:ext uri="{FF2B5EF4-FFF2-40B4-BE49-F238E27FC236}">
                <a16:creationId xmlns:a16="http://schemas.microsoft.com/office/drawing/2014/main" id="{379D7654-C7EA-43DC-93CE-1F0CB865A79B}"/>
              </a:ext>
            </a:extLst>
          </p:cNvPr>
          <p:cNvPicPr>
            <a:picLocks noGrp="1" noChangeAspect="1"/>
          </p:cNvPicPr>
          <p:nvPr>
            <p:ph idx="4294967295"/>
            <a:videoFile r:link="rId2"/>
            <p:extLst>
              <p:ext uri="{DAA4B4D4-6D71-4841-9C94-3DE7FCFB9230}">
                <p14:media xmlns:p14="http://schemas.microsoft.com/office/powerpoint/2010/main" r:embed="rId1"/>
              </p:ext>
            </p:extLst>
          </p:nvPr>
        </p:nvPicPr>
        <p:blipFill>
          <a:blip r:embed="rId5"/>
          <a:stretch>
            <a:fillRect/>
          </a:stretch>
        </p:blipFill>
        <p:spPr>
          <a:xfrm>
            <a:off x="547865" y="656006"/>
            <a:ext cx="10070214" cy="5665371"/>
          </a:xfrm>
          <a:prstGeom prst="rect">
            <a:avLst/>
          </a:prstGeom>
        </p:spPr>
      </p:pic>
      <p:pic>
        <p:nvPicPr>
          <p:cNvPr id="5" name="Picture 4" descr="A picture containing chart&#10;&#10;Description automatically generated">
            <a:extLst>
              <a:ext uri="{FF2B5EF4-FFF2-40B4-BE49-F238E27FC236}">
                <a16:creationId xmlns:a16="http://schemas.microsoft.com/office/drawing/2014/main" id="{2D6F1FDC-86FA-D947-9D35-1DC8936824FA}"/>
              </a:ext>
            </a:extLst>
          </p:cNvPr>
          <p:cNvPicPr>
            <a:picLocks noChangeAspect="1"/>
          </p:cNvPicPr>
          <p:nvPr/>
        </p:nvPicPr>
        <p:blipFill rotWithShape="1">
          <a:blip r:embed="rId6" cstate="screen">
            <a:alphaModFix/>
            <a:extLst>
              <a:ext uri="{28A0092B-C50C-407E-A947-70E740481C1C}">
                <a14:useLocalDpi xmlns:a14="http://schemas.microsoft.com/office/drawing/2010/main"/>
              </a:ext>
            </a:extLst>
          </a:blip>
          <a:srcRect/>
          <a:stretch/>
        </p:blipFill>
        <p:spPr>
          <a:xfrm>
            <a:off x="448291" y="876518"/>
            <a:ext cx="10328229" cy="4767045"/>
          </a:xfrm>
          <a:prstGeom prst="rect">
            <a:avLst/>
          </a:prstGeom>
          <a:effectLst/>
        </p:spPr>
      </p:pic>
      <p:sp>
        <p:nvSpPr>
          <p:cNvPr id="2" name="Title 1">
            <a:extLst>
              <a:ext uri="{FF2B5EF4-FFF2-40B4-BE49-F238E27FC236}">
                <a16:creationId xmlns:a16="http://schemas.microsoft.com/office/drawing/2014/main" id="{23153D79-6A37-4FA7-B5C2-7E24CDE7E3A8}"/>
              </a:ext>
            </a:extLst>
          </p:cNvPr>
          <p:cNvSpPr>
            <a:spLocks noGrp="1"/>
          </p:cNvSpPr>
          <p:nvPr>
            <p:ph type="title"/>
          </p:nvPr>
        </p:nvSpPr>
        <p:spPr/>
        <p:txBody>
          <a:bodyPr>
            <a:noAutofit/>
          </a:bodyPr>
          <a:lstStyle/>
          <a:p>
            <a:pPr algn="ctr"/>
            <a:r>
              <a:rPr lang="en-US" sz="2800" dirty="0">
                <a:latin typeface="Roboto Thin" pitchFamily="2" charset="0"/>
                <a:ea typeface="Roboto Thin" pitchFamily="2" charset="0"/>
              </a:rPr>
              <a:t>&gt;60% van de </a:t>
            </a:r>
            <a:r>
              <a:rPr lang="en-US" sz="2800" dirty="0" err="1">
                <a:latin typeface="Roboto Thin" pitchFamily="2" charset="0"/>
                <a:ea typeface="Roboto Thin" pitchFamily="2" charset="0"/>
              </a:rPr>
              <a:t>mensen</a:t>
            </a:r>
            <a:r>
              <a:rPr lang="en-US" sz="2800" dirty="0">
                <a:latin typeface="Roboto Thin" pitchFamily="2" charset="0"/>
                <a:ea typeface="Roboto Thin" pitchFamily="2" charset="0"/>
              </a:rPr>
              <a:t> met Parkinson </a:t>
            </a:r>
            <a:r>
              <a:rPr lang="en-US" sz="2800" dirty="0" err="1">
                <a:latin typeface="Roboto Thin" pitchFamily="2" charset="0"/>
                <a:ea typeface="Roboto Thin" pitchFamily="2" charset="0"/>
              </a:rPr>
              <a:t>heeft</a:t>
            </a:r>
            <a:r>
              <a:rPr lang="en-US" sz="2800" dirty="0">
                <a:latin typeface="Roboto Thin" pitchFamily="2" charset="0"/>
                <a:ea typeface="Roboto Thin" pitchFamily="2" charset="0"/>
              </a:rPr>
              <a:t> last van Freeze of Gait</a:t>
            </a:r>
            <a:endParaRPr lang="nl-NL" sz="2800" dirty="0"/>
          </a:p>
        </p:txBody>
      </p:sp>
      <p:pic>
        <p:nvPicPr>
          <p:cNvPr id="6" name="Graphic 5">
            <a:extLst>
              <a:ext uri="{FF2B5EF4-FFF2-40B4-BE49-F238E27FC236}">
                <a16:creationId xmlns:a16="http://schemas.microsoft.com/office/drawing/2014/main" id="{AB0D503C-6E51-400B-A7A9-390C1D8A3BE7}"/>
              </a:ext>
            </a:extLst>
          </p:cNvPr>
          <p:cNvPicPr>
            <a:picLocks noChangeAspect="1"/>
          </p:cNvPicPr>
          <p:nvPr/>
        </p:nvPicPr>
        <p:blipFill>
          <a:blip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flipH="1">
            <a:off x="11322972" y="365486"/>
            <a:ext cx="585171" cy="1068572"/>
          </a:xfrm>
          <a:prstGeom prst="rect">
            <a:avLst/>
          </a:prstGeom>
        </p:spPr>
      </p:pic>
    </p:spTree>
    <p:extLst>
      <p:ext uri="{BB962C8B-B14F-4D97-AF65-F5344CB8AC3E}">
        <p14:creationId xmlns:p14="http://schemas.microsoft.com/office/powerpoint/2010/main" val="333593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459"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FF phase">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763" y="1588"/>
            <a:ext cx="12192000" cy="6858000"/>
          </a:xfrm>
          <a:prstGeom prst="rect">
            <a:avLst/>
          </a:prstGeom>
        </p:spPr>
      </p:pic>
    </p:spTree>
    <p:extLst>
      <p:ext uri="{BB962C8B-B14F-4D97-AF65-F5344CB8AC3E}">
        <p14:creationId xmlns:p14="http://schemas.microsoft.com/office/powerpoint/2010/main" val="1477055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94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 phase">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350" y="1588"/>
            <a:ext cx="12192000" cy="6858000"/>
          </a:xfrm>
          <a:prstGeom prst="rect">
            <a:avLst/>
          </a:prstGeom>
        </p:spPr>
      </p:pic>
    </p:spTree>
    <p:extLst>
      <p:ext uri="{BB962C8B-B14F-4D97-AF65-F5344CB8AC3E}">
        <p14:creationId xmlns:p14="http://schemas.microsoft.com/office/powerpoint/2010/main" val="3915839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60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C6E030B-7A98-E7E2-C398-2C98E0D5833B}"/>
              </a:ext>
            </a:extLst>
          </p:cNvPr>
          <p:cNvPicPr>
            <a:picLocks noChangeAspect="1"/>
          </p:cNvPicPr>
          <p:nvPr/>
        </p:nvPicPr>
        <p:blipFill>
          <a:blip r:embed="rId3"/>
          <a:stretch>
            <a:fillRect/>
          </a:stretch>
        </p:blipFill>
        <p:spPr>
          <a:xfrm>
            <a:off x="1960334" y="2204864"/>
            <a:ext cx="7245276" cy="3061384"/>
          </a:xfrm>
          <a:prstGeom prst="rect">
            <a:avLst/>
          </a:prstGeom>
        </p:spPr>
      </p:pic>
      <p:sp>
        <p:nvSpPr>
          <p:cNvPr id="3" name="TextBox 2">
            <a:extLst>
              <a:ext uri="{FF2B5EF4-FFF2-40B4-BE49-F238E27FC236}">
                <a16:creationId xmlns:a16="http://schemas.microsoft.com/office/drawing/2014/main" id="{8B8BE672-2DDB-4529-0505-75C7E35386A3}"/>
              </a:ext>
            </a:extLst>
          </p:cNvPr>
          <p:cNvSpPr txBox="1"/>
          <p:nvPr/>
        </p:nvSpPr>
        <p:spPr>
          <a:xfrm>
            <a:off x="18688" y="6453336"/>
            <a:ext cx="9849171" cy="246221"/>
          </a:xfrm>
          <a:prstGeom prst="rect">
            <a:avLst/>
          </a:prstGeom>
          <a:noFill/>
        </p:spPr>
        <p:txBody>
          <a:bodyPr wrap="none" rtlCol="0">
            <a:spAutoFit/>
          </a:bodyPr>
          <a:lstStyle/>
          <a:p>
            <a:r>
              <a:rPr lang="en-GB" sz="1000" b="0" i="0" u="none" strike="noStrike" dirty="0">
                <a:solidFill>
                  <a:srgbClr val="000000"/>
                </a:solidFill>
                <a:effectLst/>
                <a:latin typeface="Roboto" panose="02000000000000000000" pitchFamily="2" charset="0"/>
                <a:ea typeface="Roboto" panose="02000000000000000000" pitchFamily="2" charset="0"/>
              </a:rPr>
              <a:t>Source: GlaxoSmithKline, adapted from </a:t>
            </a:r>
            <a:r>
              <a:rPr lang="en-GB" sz="1000" b="0" i="0" u="none" strike="noStrike" dirty="0" err="1">
                <a:solidFill>
                  <a:srgbClr val="000000"/>
                </a:solidFill>
                <a:effectLst/>
                <a:latin typeface="Roboto" panose="02000000000000000000" pitchFamily="2" charset="0"/>
                <a:ea typeface="Roboto" panose="02000000000000000000" pitchFamily="2" charset="0"/>
              </a:rPr>
              <a:t>Stocchi</a:t>
            </a:r>
            <a:r>
              <a:rPr lang="en-GB" sz="1000" b="0" i="0" u="none" strike="noStrike" dirty="0">
                <a:solidFill>
                  <a:srgbClr val="000000"/>
                </a:solidFill>
                <a:effectLst/>
                <a:latin typeface="Roboto" panose="02000000000000000000" pitchFamily="2" charset="0"/>
                <a:ea typeface="Roboto" panose="02000000000000000000" pitchFamily="2" charset="0"/>
              </a:rPr>
              <a:t> F. </a:t>
            </a:r>
            <a:r>
              <a:rPr lang="en-GB" sz="1000" b="0" i="1" u="none" strike="noStrike" dirty="0">
                <a:solidFill>
                  <a:srgbClr val="000000"/>
                </a:solidFill>
                <a:effectLst/>
                <a:latin typeface="Roboto" panose="02000000000000000000" pitchFamily="2" charset="0"/>
                <a:ea typeface="Roboto" panose="02000000000000000000" pitchFamily="2" charset="0"/>
              </a:rPr>
              <a:t>Exp </a:t>
            </a:r>
            <a:r>
              <a:rPr lang="en-GB" sz="1000" b="0" i="1" u="none" strike="noStrike" dirty="0" err="1">
                <a:solidFill>
                  <a:srgbClr val="000000"/>
                </a:solidFill>
                <a:effectLst/>
                <a:latin typeface="Roboto" panose="02000000000000000000" pitchFamily="2" charset="0"/>
                <a:ea typeface="Roboto" panose="02000000000000000000" pitchFamily="2" charset="0"/>
              </a:rPr>
              <a:t>Opin</a:t>
            </a:r>
            <a:r>
              <a:rPr lang="en-GB" sz="1000" b="0" i="1" u="none" strike="noStrike" dirty="0">
                <a:solidFill>
                  <a:srgbClr val="000000"/>
                </a:solidFill>
                <a:effectLst/>
                <a:latin typeface="Roboto" panose="02000000000000000000" pitchFamily="2" charset="0"/>
                <a:ea typeface="Roboto" panose="02000000000000000000" pitchFamily="2" charset="0"/>
              </a:rPr>
              <a:t> </a:t>
            </a:r>
            <a:r>
              <a:rPr lang="en-GB" sz="1000" b="0" i="1" u="none" strike="noStrike" dirty="0" err="1">
                <a:solidFill>
                  <a:srgbClr val="000000"/>
                </a:solidFill>
                <a:effectLst/>
                <a:latin typeface="Roboto" panose="02000000000000000000" pitchFamily="2" charset="0"/>
                <a:ea typeface="Roboto" panose="02000000000000000000" pitchFamily="2" charset="0"/>
              </a:rPr>
              <a:t>Pharmacother</a:t>
            </a:r>
            <a:r>
              <a:rPr lang="en-GB" sz="1000" b="0" i="1" u="none" strike="noStrike" dirty="0">
                <a:solidFill>
                  <a:srgbClr val="000000"/>
                </a:solidFill>
                <a:effectLst/>
                <a:latin typeface="Roboto" panose="02000000000000000000" pitchFamily="2" charset="0"/>
                <a:ea typeface="Roboto" panose="02000000000000000000" pitchFamily="2" charset="0"/>
              </a:rPr>
              <a:t> </a:t>
            </a:r>
            <a:r>
              <a:rPr lang="en-GB" sz="1000" b="0" i="0" u="none" strike="noStrike" dirty="0">
                <a:solidFill>
                  <a:srgbClr val="000000"/>
                </a:solidFill>
                <a:effectLst/>
                <a:latin typeface="Roboto" panose="02000000000000000000" pitchFamily="2" charset="0"/>
                <a:ea typeface="Roboto" panose="02000000000000000000" pitchFamily="2" charset="0"/>
              </a:rPr>
              <a:t>2006;7:1399–407; Lee CS. </a:t>
            </a:r>
            <a:r>
              <a:rPr lang="en-GB" sz="1000" b="0" i="1" u="none" strike="noStrike" dirty="0">
                <a:solidFill>
                  <a:srgbClr val="000000"/>
                </a:solidFill>
                <a:effectLst/>
                <a:latin typeface="Roboto" panose="02000000000000000000" pitchFamily="2" charset="0"/>
                <a:ea typeface="Roboto" panose="02000000000000000000" pitchFamily="2" charset="0"/>
              </a:rPr>
              <a:t>BC Med J </a:t>
            </a:r>
            <a:r>
              <a:rPr lang="en-GB" sz="1000" b="0" i="0" u="none" strike="noStrike" dirty="0">
                <a:solidFill>
                  <a:srgbClr val="000000"/>
                </a:solidFill>
                <a:effectLst/>
                <a:latin typeface="Roboto" panose="02000000000000000000" pitchFamily="2" charset="0"/>
                <a:ea typeface="Roboto" panose="02000000000000000000" pitchFamily="2" charset="0"/>
              </a:rPr>
              <a:t>2001;43:206–9., </a:t>
            </a:r>
            <a:r>
              <a:rPr lang="en-GB" sz="1000" b="0" i="0" u="none" strike="noStrike" dirty="0">
                <a:solidFill>
                  <a:srgbClr val="0000FF"/>
                </a:solidFill>
                <a:effectLst/>
                <a:latin typeface="Roboto" panose="02000000000000000000" pitchFamily="2" charset="0"/>
                <a:ea typeface="Roboto" panose="02000000000000000000" pitchFamily="2" charset="0"/>
                <a:hlinkClick r:id="rId4"/>
              </a:rPr>
              <a:t>NHG-Standaard Ziekte van Parkinson 2011</a:t>
            </a:r>
            <a:endParaRPr lang="nl-NL" sz="1000" dirty="0">
              <a:latin typeface="Roboto" panose="02000000000000000000" pitchFamily="2" charset="0"/>
              <a:ea typeface="Roboto" panose="02000000000000000000" pitchFamily="2" charset="0"/>
            </a:endParaRPr>
          </a:p>
        </p:txBody>
      </p:sp>
      <p:sp>
        <p:nvSpPr>
          <p:cNvPr id="4" name="Title 3">
            <a:extLst>
              <a:ext uri="{FF2B5EF4-FFF2-40B4-BE49-F238E27FC236}">
                <a16:creationId xmlns:a16="http://schemas.microsoft.com/office/drawing/2014/main" id="{AD487A38-8D18-82EE-27DB-399150B96F9D}"/>
              </a:ext>
            </a:extLst>
          </p:cNvPr>
          <p:cNvSpPr>
            <a:spLocks noGrp="1"/>
          </p:cNvSpPr>
          <p:nvPr>
            <p:ph type="title"/>
          </p:nvPr>
        </p:nvSpPr>
        <p:spPr/>
        <p:txBody>
          <a:bodyPr>
            <a:normAutofit fontScale="90000"/>
          </a:bodyPr>
          <a:lstStyle/>
          <a:p>
            <a:r>
              <a:rPr lang="nl-NL" dirty="0"/>
              <a:t>On en Off fases over tijd</a:t>
            </a:r>
          </a:p>
        </p:txBody>
      </p:sp>
    </p:spTree>
    <p:extLst>
      <p:ext uri="{BB962C8B-B14F-4D97-AF65-F5344CB8AC3E}">
        <p14:creationId xmlns:p14="http://schemas.microsoft.com/office/powerpoint/2010/main" val="36845107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8CE4837-0570-7F86-8C15-C11B467A3FC8}"/>
              </a:ext>
            </a:extLst>
          </p:cNvPr>
          <p:cNvSpPr>
            <a:spLocks noGrp="1"/>
          </p:cNvSpPr>
          <p:nvPr>
            <p:ph type="title"/>
          </p:nvPr>
        </p:nvSpPr>
        <p:spPr/>
        <p:txBody>
          <a:bodyPr>
            <a:normAutofit fontScale="90000"/>
          </a:bodyPr>
          <a:lstStyle/>
          <a:p>
            <a:r>
              <a:rPr lang="nl-NL" dirty="0"/>
              <a:t>Compensatiestrategieën bij Loopstoornissen</a:t>
            </a:r>
          </a:p>
        </p:txBody>
      </p:sp>
      <p:pic>
        <p:nvPicPr>
          <p:cNvPr id="4" name="Nonnekes Part 2 SML" descr="Nonnekes Part 2 SML">
            <a:hlinkClick r:id="" action="ppaction://media"/>
            <a:extLst>
              <a:ext uri="{FF2B5EF4-FFF2-40B4-BE49-F238E27FC236}">
                <a16:creationId xmlns:a16="http://schemas.microsoft.com/office/drawing/2014/main" id="{AE1EF234-BD31-A4B9-0ADE-950953EB7E7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98396" y="1136801"/>
            <a:ext cx="10369152" cy="5184576"/>
          </a:xfrm>
          <a:prstGeom prst="rect">
            <a:avLst/>
          </a:prstGeom>
        </p:spPr>
      </p:pic>
      <p:sp>
        <p:nvSpPr>
          <p:cNvPr id="2" name="TextBox 6">
            <a:extLst>
              <a:ext uri="{FF2B5EF4-FFF2-40B4-BE49-F238E27FC236}">
                <a16:creationId xmlns:a16="http://schemas.microsoft.com/office/drawing/2014/main" id="{5B61E279-91B0-4040-BE77-A43DB1F52070}"/>
              </a:ext>
            </a:extLst>
          </p:cNvPr>
          <p:cNvSpPr txBox="1"/>
          <p:nvPr/>
        </p:nvSpPr>
        <p:spPr>
          <a:xfrm>
            <a:off x="-13639" y="6381328"/>
            <a:ext cx="4223035" cy="261610"/>
          </a:xfrm>
          <a:prstGeom prst="rect">
            <a:avLst/>
          </a:prstGeom>
          <a:noFill/>
        </p:spPr>
        <p:txBody>
          <a:bodyPr wrap="square" rtlCol="0">
            <a:spAutoFit/>
          </a:bodyPr>
          <a:lstStyle/>
          <a:p>
            <a:r>
              <a:rPr lang="nl-NL" sz="1100" b="1" dirty="0" err="1">
                <a:solidFill>
                  <a:srgbClr val="336699"/>
                </a:solidFill>
                <a:latin typeface="Roboto Thin" charset="0"/>
                <a:ea typeface="Roboto Thin" charset="0"/>
                <a:cs typeface="Roboto Thin" charset="0"/>
              </a:rPr>
              <a:t>https</a:t>
            </a:r>
            <a:r>
              <a:rPr lang="nl-NL" sz="1100" b="1" dirty="0">
                <a:solidFill>
                  <a:srgbClr val="336699"/>
                </a:solidFill>
                <a:latin typeface="Roboto Thin" charset="0"/>
                <a:ea typeface="Roboto Thin" charset="0"/>
                <a:cs typeface="Roboto Thin" charset="0"/>
              </a:rPr>
              <a:t>://</a:t>
            </a:r>
            <a:r>
              <a:rPr lang="nl-NL" sz="1100" b="1" dirty="0" err="1">
                <a:solidFill>
                  <a:srgbClr val="336699"/>
                </a:solidFill>
                <a:latin typeface="Roboto Thin" charset="0"/>
                <a:ea typeface="Roboto Thin" charset="0"/>
                <a:cs typeface="Roboto Thin" charset="0"/>
              </a:rPr>
              <a:t>www.parkinsonopmaat.nl</a:t>
            </a:r>
            <a:r>
              <a:rPr lang="nl-NL" sz="1100" b="1" dirty="0">
                <a:solidFill>
                  <a:srgbClr val="336699"/>
                </a:solidFill>
                <a:latin typeface="Roboto Thin" charset="0"/>
                <a:ea typeface="Roboto Thin" charset="0"/>
                <a:cs typeface="Roboto Thin" charset="0"/>
              </a:rPr>
              <a:t>/</a:t>
            </a:r>
            <a:r>
              <a:rPr lang="nl-NL" sz="1100" b="1" dirty="0" err="1">
                <a:solidFill>
                  <a:srgbClr val="336699"/>
                </a:solidFill>
                <a:latin typeface="Roboto Thin" charset="0"/>
                <a:ea typeface="Roboto Thin" charset="0"/>
                <a:cs typeface="Roboto Thin" charset="0"/>
              </a:rPr>
              <a:t>parkinson</a:t>
            </a:r>
            <a:r>
              <a:rPr lang="nl-NL" sz="1100" b="1" dirty="0">
                <a:solidFill>
                  <a:srgbClr val="336699"/>
                </a:solidFill>
                <a:latin typeface="Roboto Thin" charset="0"/>
                <a:ea typeface="Roboto Thin" charset="0"/>
                <a:cs typeface="Roboto Thin" charset="0"/>
              </a:rPr>
              <a:t>-vraagbaak/bevriezen</a:t>
            </a:r>
          </a:p>
        </p:txBody>
      </p:sp>
    </p:spTree>
    <p:extLst>
      <p:ext uri="{BB962C8B-B14F-4D97-AF65-F5344CB8AC3E}">
        <p14:creationId xmlns:p14="http://schemas.microsoft.com/office/powerpoint/2010/main" val="1719422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87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C5606-5163-BCF7-9571-A5610B2F3F90}"/>
              </a:ext>
            </a:extLst>
          </p:cNvPr>
          <p:cNvSpPr>
            <a:spLocks noGrp="1"/>
          </p:cNvSpPr>
          <p:nvPr>
            <p:ph type="title"/>
          </p:nvPr>
        </p:nvSpPr>
        <p:spPr/>
        <p:txBody>
          <a:bodyPr>
            <a:normAutofit fontScale="90000"/>
          </a:bodyPr>
          <a:lstStyle/>
          <a:p>
            <a:r>
              <a:rPr lang="nl-NL" dirty="0"/>
              <a:t>Compensatie strategieën</a:t>
            </a:r>
          </a:p>
        </p:txBody>
      </p:sp>
      <p:pic>
        <p:nvPicPr>
          <p:cNvPr id="3" name="Picture 2">
            <a:extLst>
              <a:ext uri="{FF2B5EF4-FFF2-40B4-BE49-F238E27FC236}">
                <a16:creationId xmlns:a16="http://schemas.microsoft.com/office/drawing/2014/main" id="{11371E9A-F487-214D-8E96-8A0B6A65629F}"/>
              </a:ext>
            </a:extLst>
          </p:cNvPr>
          <p:cNvPicPr>
            <a:picLocks noChangeAspect="1"/>
          </p:cNvPicPr>
          <p:nvPr/>
        </p:nvPicPr>
        <p:blipFill rotWithShape="1">
          <a:blip r:embed="rId2"/>
          <a:srcRect b="79587"/>
          <a:stretch/>
        </p:blipFill>
        <p:spPr>
          <a:xfrm>
            <a:off x="263352" y="1412776"/>
            <a:ext cx="10246589" cy="2952328"/>
          </a:xfrm>
          <a:prstGeom prst="rect">
            <a:avLst/>
          </a:prstGeom>
        </p:spPr>
      </p:pic>
      <p:sp>
        <p:nvSpPr>
          <p:cNvPr id="4" name="TextBox 6">
            <a:extLst>
              <a:ext uri="{FF2B5EF4-FFF2-40B4-BE49-F238E27FC236}">
                <a16:creationId xmlns:a16="http://schemas.microsoft.com/office/drawing/2014/main" id="{1FAE893F-FF30-E5BC-2C30-322CCF98CC6D}"/>
              </a:ext>
            </a:extLst>
          </p:cNvPr>
          <p:cNvSpPr txBox="1"/>
          <p:nvPr/>
        </p:nvSpPr>
        <p:spPr>
          <a:xfrm>
            <a:off x="-13639" y="6381328"/>
            <a:ext cx="10523580" cy="261610"/>
          </a:xfrm>
          <a:prstGeom prst="rect">
            <a:avLst/>
          </a:prstGeom>
          <a:noFill/>
        </p:spPr>
        <p:txBody>
          <a:bodyPr wrap="square" rtlCol="0">
            <a:spAutoFit/>
          </a:bodyPr>
          <a:lstStyle/>
          <a:p>
            <a:r>
              <a:rPr lang="nl-NL" sz="1100" b="1" dirty="0">
                <a:solidFill>
                  <a:srgbClr val="336699"/>
                </a:solidFill>
                <a:latin typeface="Roboto Thin" charset="0"/>
                <a:ea typeface="Roboto Thin" charset="0"/>
                <a:cs typeface="Roboto Thin" charset="0"/>
                <a:hlinkClick r:id="rId3"/>
              </a:rPr>
              <a:t>https://jamanetwork.com/journals/jamaneurology/article-abstract/2729092</a:t>
            </a:r>
            <a:r>
              <a:rPr lang="nl-NL" sz="1100" b="1" dirty="0">
                <a:solidFill>
                  <a:srgbClr val="336699"/>
                </a:solidFill>
                <a:latin typeface="Roboto Thin" charset="0"/>
                <a:ea typeface="Roboto Thin" charset="0"/>
                <a:cs typeface="Roboto Thin" charset="0"/>
              </a:rPr>
              <a:t> &amp; </a:t>
            </a:r>
            <a:r>
              <a:rPr lang="nl-NL" sz="1100" b="1" dirty="0">
                <a:solidFill>
                  <a:srgbClr val="336699"/>
                </a:solidFill>
                <a:latin typeface="Roboto Thin" charset="0"/>
                <a:ea typeface="Roboto Thin" charset="0"/>
                <a:cs typeface="Roboto Thin" charset="0"/>
                <a:hlinkClick r:id="rId4"/>
              </a:rPr>
              <a:t>https://verbeeldingskr8.nl/sparkinson/sparks/tofreezeornottofreeze</a:t>
            </a:r>
            <a:r>
              <a:rPr lang="nl-NL" sz="1100" b="1">
                <a:solidFill>
                  <a:srgbClr val="336699"/>
                </a:solidFill>
                <a:latin typeface="Roboto Thin" charset="0"/>
                <a:ea typeface="Roboto Thin" charset="0"/>
                <a:cs typeface="Roboto Thin" charset="0"/>
                <a:hlinkClick r:id="rId4"/>
              </a:rPr>
              <a:t>/</a:t>
            </a:r>
            <a:endParaRPr lang="nl-NL" sz="1100" b="1">
              <a:solidFill>
                <a:srgbClr val="336699"/>
              </a:solidFill>
              <a:latin typeface="Roboto Thin" charset="0"/>
              <a:ea typeface="Roboto Thin" charset="0"/>
              <a:cs typeface="Roboto Thin" charset="0"/>
            </a:endParaRPr>
          </a:p>
        </p:txBody>
      </p:sp>
    </p:spTree>
    <p:extLst>
      <p:ext uri="{BB962C8B-B14F-4D97-AF65-F5344CB8AC3E}">
        <p14:creationId xmlns:p14="http://schemas.microsoft.com/office/powerpoint/2010/main" val="11755205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FF phase - Visual cueing">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763" y="3175"/>
            <a:ext cx="12187237" cy="6855321"/>
          </a:xfrm>
          <a:prstGeom prst="rect">
            <a:avLst/>
          </a:prstGeom>
        </p:spPr>
      </p:pic>
    </p:spTree>
    <p:extLst>
      <p:ext uri="{BB962C8B-B14F-4D97-AF65-F5344CB8AC3E}">
        <p14:creationId xmlns:p14="http://schemas.microsoft.com/office/powerpoint/2010/main" val="554251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3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FF phase - Auditory cueing">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763" y="1588"/>
            <a:ext cx="12192000" cy="6858000"/>
          </a:xfrm>
          <a:prstGeom prst="rect">
            <a:avLst/>
          </a:prstGeom>
        </p:spPr>
      </p:pic>
    </p:spTree>
    <p:extLst>
      <p:ext uri="{BB962C8B-B14F-4D97-AF65-F5344CB8AC3E}">
        <p14:creationId xmlns:p14="http://schemas.microsoft.com/office/powerpoint/2010/main" val="154485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74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8CE4837-0570-7F86-8C15-C11B467A3FC8}"/>
              </a:ext>
            </a:extLst>
          </p:cNvPr>
          <p:cNvSpPr>
            <a:spLocks noGrp="1"/>
          </p:cNvSpPr>
          <p:nvPr>
            <p:ph type="title"/>
          </p:nvPr>
        </p:nvSpPr>
        <p:spPr/>
        <p:txBody>
          <a:bodyPr>
            <a:normAutofit fontScale="90000"/>
          </a:bodyPr>
          <a:lstStyle/>
          <a:p>
            <a:r>
              <a:rPr lang="nl-NL" dirty="0"/>
              <a:t>Hulpmiddelen voor Compensatiestrategieën</a:t>
            </a:r>
          </a:p>
        </p:txBody>
      </p:sp>
      <p:pic>
        <p:nvPicPr>
          <p:cNvPr id="2" name="Nonnekes Part 3 SML" descr="Nonnekes Part 3 SML">
            <a:hlinkClick r:id="" action="ppaction://media"/>
            <a:extLst>
              <a:ext uri="{FF2B5EF4-FFF2-40B4-BE49-F238E27FC236}">
                <a16:creationId xmlns:a16="http://schemas.microsoft.com/office/drawing/2014/main" id="{2CBA0E98-407D-70D4-6342-DB82DACD498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01952" y="1140357"/>
            <a:ext cx="10362039" cy="5181020"/>
          </a:xfrm>
          <a:prstGeom prst="rect">
            <a:avLst/>
          </a:prstGeom>
        </p:spPr>
      </p:pic>
      <p:sp>
        <p:nvSpPr>
          <p:cNvPr id="4" name="TextBox 6">
            <a:extLst>
              <a:ext uri="{FF2B5EF4-FFF2-40B4-BE49-F238E27FC236}">
                <a16:creationId xmlns:a16="http://schemas.microsoft.com/office/drawing/2014/main" id="{8A86ED75-015F-DC30-8A99-32C73E09F6FD}"/>
              </a:ext>
            </a:extLst>
          </p:cNvPr>
          <p:cNvSpPr txBox="1"/>
          <p:nvPr/>
        </p:nvSpPr>
        <p:spPr>
          <a:xfrm>
            <a:off x="-13639" y="6381328"/>
            <a:ext cx="4223035" cy="261610"/>
          </a:xfrm>
          <a:prstGeom prst="rect">
            <a:avLst/>
          </a:prstGeom>
          <a:noFill/>
        </p:spPr>
        <p:txBody>
          <a:bodyPr wrap="square" rtlCol="0">
            <a:spAutoFit/>
          </a:bodyPr>
          <a:lstStyle/>
          <a:p>
            <a:r>
              <a:rPr lang="nl-NL" sz="1100" b="1" dirty="0" err="1">
                <a:solidFill>
                  <a:srgbClr val="336699"/>
                </a:solidFill>
                <a:latin typeface="Roboto Thin" charset="0"/>
                <a:ea typeface="Roboto Thin" charset="0"/>
                <a:cs typeface="Roboto Thin" charset="0"/>
              </a:rPr>
              <a:t>https</a:t>
            </a:r>
            <a:r>
              <a:rPr lang="nl-NL" sz="1100" b="1" dirty="0">
                <a:solidFill>
                  <a:srgbClr val="336699"/>
                </a:solidFill>
                <a:latin typeface="Roboto Thin" charset="0"/>
                <a:ea typeface="Roboto Thin" charset="0"/>
                <a:cs typeface="Roboto Thin" charset="0"/>
              </a:rPr>
              <a:t>://</a:t>
            </a:r>
            <a:r>
              <a:rPr lang="nl-NL" sz="1100" b="1" dirty="0" err="1">
                <a:solidFill>
                  <a:srgbClr val="336699"/>
                </a:solidFill>
                <a:latin typeface="Roboto Thin" charset="0"/>
                <a:ea typeface="Roboto Thin" charset="0"/>
                <a:cs typeface="Roboto Thin" charset="0"/>
              </a:rPr>
              <a:t>www.parkinsonopmaat.nl</a:t>
            </a:r>
            <a:r>
              <a:rPr lang="nl-NL" sz="1100" b="1" dirty="0">
                <a:solidFill>
                  <a:srgbClr val="336699"/>
                </a:solidFill>
                <a:latin typeface="Roboto Thin" charset="0"/>
                <a:ea typeface="Roboto Thin" charset="0"/>
                <a:cs typeface="Roboto Thin" charset="0"/>
              </a:rPr>
              <a:t>/</a:t>
            </a:r>
            <a:r>
              <a:rPr lang="nl-NL" sz="1100" b="1" dirty="0" err="1">
                <a:solidFill>
                  <a:srgbClr val="336699"/>
                </a:solidFill>
                <a:latin typeface="Roboto Thin" charset="0"/>
                <a:ea typeface="Roboto Thin" charset="0"/>
                <a:cs typeface="Roboto Thin" charset="0"/>
              </a:rPr>
              <a:t>parkinson</a:t>
            </a:r>
            <a:r>
              <a:rPr lang="nl-NL" sz="1100" b="1" dirty="0">
                <a:solidFill>
                  <a:srgbClr val="336699"/>
                </a:solidFill>
                <a:latin typeface="Roboto Thin" charset="0"/>
                <a:ea typeface="Roboto Thin" charset="0"/>
                <a:cs typeface="Roboto Thin" charset="0"/>
              </a:rPr>
              <a:t>-vraagbaak/bevriezen</a:t>
            </a:r>
          </a:p>
        </p:txBody>
      </p:sp>
    </p:spTree>
    <p:extLst>
      <p:ext uri="{BB962C8B-B14F-4D97-AF65-F5344CB8AC3E}">
        <p14:creationId xmlns:p14="http://schemas.microsoft.com/office/powerpoint/2010/main" val="2727845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075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C112274-8701-4657-9A5E-8C407A939A9D}"/>
              </a:ext>
            </a:extLst>
          </p:cNvPr>
          <p:cNvSpPr>
            <a:spLocks noGrp="1"/>
          </p:cNvSpPr>
          <p:nvPr>
            <p:ph type="title"/>
          </p:nvPr>
        </p:nvSpPr>
        <p:spPr/>
        <p:txBody>
          <a:bodyPr>
            <a:normAutofit/>
          </a:bodyPr>
          <a:lstStyle/>
          <a:p>
            <a:r>
              <a:rPr lang="en-GB" sz="3000" dirty="0"/>
              <a:t>Cueing is </a:t>
            </a:r>
            <a:r>
              <a:rPr lang="en-GB" sz="3000" dirty="0" err="1"/>
              <a:t>een</a:t>
            </a:r>
            <a:r>
              <a:rPr lang="en-GB" sz="3000" dirty="0"/>
              <a:t> </a:t>
            </a:r>
            <a:r>
              <a:rPr lang="en-GB" sz="3000" dirty="0" err="1"/>
              <a:t>bewezen</a:t>
            </a:r>
            <a:r>
              <a:rPr lang="en-GB" sz="3000" dirty="0"/>
              <a:t> </a:t>
            </a:r>
            <a:r>
              <a:rPr lang="en-GB" sz="3000" dirty="0" err="1"/>
              <a:t>methode</a:t>
            </a:r>
            <a:r>
              <a:rPr lang="en-GB" sz="3000" dirty="0"/>
              <a:t> om Freeze of Gait </a:t>
            </a:r>
            <a:r>
              <a:rPr lang="en-GB" sz="3000" dirty="0" err="1"/>
              <a:t>te</a:t>
            </a:r>
            <a:r>
              <a:rPr lang="en-GB" sz="3000" dirty="0"/>
              <a:t> </a:t>
            </a:r>
            <a:r>
              <a:rPr lang="en-GB" sz="3000" dirty="0" err="1"/>
              <a:t>doorbreken</a:t>
            </a:r>
            <a:endParaRPr lang="en-GB" sz="3000" dirty="0"/>
          </a:p>
        </p:txBody>
      </p:sp>
      <p:sp>
        <p:nvSpPr>
          <p:cNvPr id="28" name="Tijdelijke aanduiding voor dianummer 2">
            <a:extLst>
              <a:ext uri="{FF2B5EF4-FFF2-40B4-BE49-F238E27FC236}">
                <a16:creationId xmlns:a16="http://schemas.microsoft.com/office/drawing/2014/main" id="{D33C6B50-4F01-E503-AC3B-4A052483CC00}"/>
              </a:ext>
            </a:extLst>
          </p:cNvPr>
          <p:cNvSpPr>
            <a:spLocks noGrp="1"/>
          </p:cNvSpPr>
          <p:nvPr>
            <p:ph type="sldNum" sz="quarter" idx="4"/>
          </p:nvPr>
        </p:nvSpPr>
        <p:spPr/>
        <p:txBody>
          <a:bodyPr/>
          <a:lstStyle/>
          <a:p>
            <a:fld id="{F1991BF5-1E8C-2048-8CC6-A891B2528354}" type="slidenum">
              <a:rPr lang="en-GB" smtClean="0"/>
              <a:pPr/>
              <a:t>12</a:t>
            </a:fld>
            <a:endParaRPr lang="en-GB" dirty="0"/>
          </a:p>
        </p:txBody>
      </p:sp>
      <p:sp>
        <p:nvSpPr>
          <p:cNvPr id="4" name="Tijdelijke aanduiding voor inhoud 3">
            <a:extLst>
              <a:ext uri="{FF2B5EF4-FFF2-40B4-BE49-F238E27FC236}">
                <a16:creationId xmlns:a16="http://schemas.microsoft.com/office/drawing/2014/main" id="{B852EBF2-3B2C-418D-85B0-B68CE989514E}"/>
              </a:ext>
            </a:extLst>
          </p:cNvPr>
          <p:cNvSpPr>
            <a:spLocks noGrp="1"/>
          </p:cNvSpPr>
          <p:nvPr>
            <p:ph idx="1"/>
          </p:nvPr>
        </p:nvSpPr>
        <p:spPr/>
        <p:txBody>
          <a:bodyPr>
            <a:noAutofit/>
          </a:bodyPr>
          <a:lstStyle/>
          <a:p>
            <a:endParaRPr lang="en-GB" sz="2400" dirty="0"/>
          </a:p>
          <a:p>
            <a:r>
              <a:rPr lang="en-GB" sz="2400" dirty="0"/>
              <a:t>3 types cueing</a:t>
            </a:r>
          </a:p>
          <a:p>
            <a:pPr lvl="1"/>
            <a:r>
              <a:rPr lang="en-GB" sz="2000" b="1" dirty="0" err="1"/>
              <a:t>Auditief</a:t>
            </a:r>
            <a:r>
              <a:rPr lang="en-GB" sz="2000" dirty="0"/>
              <a:t> (</a:t>
            </a:r>
            <a:r>
              <a:rPr lang="en-GB" sz="2000" dirty="0" err="1"/>
              <a:t>o.a.</a:t>
            </a:r>
            <a:r>
              <a:rPr lang="en-GB" sz="2000" dirty="0"/>
              <a:t> </a:t>
            </a:r>
            <a:r>
              <a:rPr lang="en-GB" sz="2000" dirty="0" err="1"/>
              <a:t>metronoom</a:t>
            </a:r>
            <a:r>
              <a:rPr lang="en-GB" sz="2000" dirty="0"/>
              <a:t>, </a:t>
            </a:r>
            <a:r>
              <a:rPr lang="en-GB" sz="2000" dirty="0" err="1"/>
              <a:t>tellen</a:t>
            </a:r>
            <a:r>
              <a:rPr lang="en-GB" sz="2000" dirty="0"/>
              <a:t>)</a:t>
            </a:r>
          </a:p>
          <a:p>
            <a:pPr lvl="1"/>
            <a:r>
              <a:rPr lang="en-GB" sz="2000" b="1" dirty="0" err="1"/>
              <a:t>Visueel</a:t>
            </a:r>
            <a:r>
              <a:rPr lang="en-GB" sz="2000" dirty="0"/>
              <a:t> (</a:t>
            </a:r>
            <a:r>
              <a:rPr lang="en-GB" sz="2000" dirty="0" err="1"/>
              <a:t>o.a.</a:t>
            </a:r>
            <a:r>
              <a:rPr lang="en-GB" sz="2000" dirty="0"/>
              <a:t> </a:t>
            </a:r>
            <a:r>
              <a:rPr lang="en-GB" sz="2000" dirty="0" err="1"/>
              <a:t>laserlijn</a:t>
            </a:r>
            <a:r>
              <a:rPr lang="en-GB" sz="2000" dirty="0"/>
              <a:t>, </a:t>
            </a:r>
            <a:r>
              <a:rPr lang="en-GB" sz="2000" dirty="0" err="1"/>
              <a:t>voegen</a:t>
            </a:r>
            <a:r>
              <a:rPr lang="en-GB" sz="2000" dirty="0"/>
              <a:t>)</a:t>
            </a:r>
          </a:p>
          <a:p>
            <a:pPr lvl="1"/>
            <a:r>
              <a:rPr lang="en-GB" sz="2000" b="1" dirty="0" err="1"/>
              <a:t>Haptisch</a:t>
            </a:r>
            <a:r>
              <a:rPr lang="en-GB" sz="2000" dirty="0"/>
              <a:t> (</a:t>
            </a:r>
            <a:r>
              <a:rPr lang="en-GB" sz="2000" dirty="0" err="1"/>
              <a:t>o.a.</a:t>
            </a:r>
            <a:r>
              <a:rPr lang="en-GB" sz="2000" dirty="0"/>
              <a:t> </a:t>
            </a:r>
            <a:r>
              <a:rPr lang="en-GB" sz="2000" dirty="0" err="1"/>
              <a:t>vibratie</a:t>
            </a:r>
            <a:r>
              <a:rPr lang="en-GB" sz="2000" dirty="0"/>
              <a:t>, </a:t>
            </a:r>
            <a:r>
              <a:rPr lang="en-GB" sz="2000" dirty="0" err="1"/>
              <a:t>tikken</a:t>
            </a:r>
            <a:r>
              <a:rPr lang="en-GB" sz="2000" dirty="0"/>
              <a:t>)</a:t>
            </a:r>
          </a:p>
          <a:p>
            <a:endParaRPr lang="en-GB" sz="2400" dirty="0"/>
          </a:p>
          <a:p>
            <a:r>
              <a:rPr lang="en-GB" sz="2400" dirty="0"/>
              <a:t>Cueing </a:t>
            </a:r>
            <a:r>
              <a:rPr lang="en-GB" sz="2400" dirty="0" err="1"/>
              <a:t>toepassen</a:t>
            </a:r>
            <a:endParaRPr lang="en-GB" sz="2400" dirty="0"/>
          </a:p>
          <a:p>
            <a:pPr lvl="1"/>
            <a:r>
              <a:rPr lang="en-GB" sz="2000" b="1" dirty="0"/>
              <a:t>Continue</a:t>
            </a:r>
            <a:br>
              <a:rPr lang="en-GB" sz="2000" dirty="0"/>
            </a:br>
            <a:r>
              <a:rPr lang="en-GB" sz="2000" b="1" dirty="0" err="1"/>
              <a:t>Manueel</a:t>
            </a:r>
            <a:endParaRPr lang="en-GB" sz="2400" b="1" dirty="0"/>
          </a:p>
          <a:p>
            <a:endParaRPr lang="en-GB" sz="2400" dirty="0"/>
          </a:p>
        </p:txBody>
      </p:sp>
      <p:sp>
        <p:nvSpPr>
          <p:cNvPr id="27" name="Footer Placeholder 12">
            <a:extLst>
              <a:ext uri="{FF2B5EF4-FFF2-40B4-BE49-F238E27FC236}">
                <a16:creationId xmlns:a16="http://schemas.microsoft.com/office/drawing/2014/main" id="{F36058D9-414F-8DEF-846D-8C62BF5D38AC}"/>
              </a:ext>
            </a:extLst>
          </p:cNvPr>
          <p:cNvSpPr>
            <a:spLocks noGrp="1"/>
          </p:cNvSpPr>
          <p:nvPr>
            <p:ph type="ftr" sz="quarter" idx="3"/>
          </p:nvPr>
        </p:nvSpPr>
        <p:spPr>
          <a:prstGeom prst="rect">
            <a:avLst/>
          </a:prstGeom>
        </p:spPr>
        <p:txBody>
          <a:bodyPr/>
          <a:lstStyle/>
          <a:p>
            <a:r>
              <a:rPr lang="en-GB" dirty="0"/>
              <a:t>Confidential and Proprietary. Copyright (c) by Cue2Walk International. All Rights Reserved.</a:t>
            </a:r>
          </a:p>
        </p:txBody>
      </p:sp>
      <p:grpSp>
        <p:nvGrpSpPr>
          <p:cNvPr id="6" name="Groep 5">
            <a:extLst>
              <a:ext uri="{FF2B5EF4-FFF2-40B4-BE49-F238E27FC236}">
                <a16:creationId xmlns:a16="http://schemas.microsoft.com/office/drawing/2014/main" id="{78CDA439-18E7-4B61-B66B-776AE4DF5879}"/>
              </a:ext>
            </a:extLst>
          </p:cNvPr>
          <p:cNvGrpSpPr/>
          <p:nvPr/>
        </p:nvGrpSpPr>
        <p:grpSpPr>
          <a:xfrm>
            <a:off x="5080879" y="2179156"/>
            <a:ext cx="890239" cy="1116666"/>
            <a:chOff x="5628020" y="2540359"/>
            <a:chExt cx="890239" cy="1116666"/>
          </a:xfrm>
        </p:grpSpPr>
        <p:pic>
          <p:nvPicPr>
            <p:cNvPr id="17" name="Graphic 16">
              <a:extLst>
                <a:ext uri="{FF2B5EF4-FFF2-40B4-BE49-F238E27FC236}">
                  <a16:creationId xmlns:a16="http://schemas.microsoft.com/office/drawing/2014/main" id="{3A0DABFE-679E-4990-8F37-597C5E4FEDC1}"/>
                </a:ext>
              </a:extLst>
            </p:cNvPr>
            <p:cNvPicPr>
              <a:picLocks noChangeAspect="1"/>
            </p:cNvPicPr>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5843971" y="2740108"/>
              <a:ext cx="504056" cy="342629"/>
            </a:xfrm>
            <a:prstGeom prst="rect">
              <a:avLst/>
            </a:prstGeom>
          </p:spPr>
        </p:pic>
        <p:sp>
          <p:nvSpPr>
            <p:cNvPr id="24" name="TextBox 22">
              <a:extLst>
                <a:ext uri="{FF2B5EF4-FFF2-40B4-BE49-F238E27FC236}">
                  <a16:creationId xmlns:a16="http://schemas.microsoft.com/office/drawing/2014/main" id="{C547754E-3A05-4F41-9AF0-C043DC97057D}"/>
                </a:ext>
              </a:extLst>
            </p:cNvPr>
            <p:cNvSpPr txBox="1"/>
            <p:nvPr/>
          </p:nvSpPr>
          <p:spPr>
            <a:xfrm>
              <a:off x="5628020" y="3349248"/>
              <a:ext cx="890239" cy="307777"/>
            </a:xfrm>
            <a:prstGeom prst="rect">
              <a:avLst/>
            </a:prstGeom>
            <a:noFill/>
          </p:spPr>
          <p:txBody>
            <a:bodyPr wrap="square" rtlCol="0">
              <a:spAutoFit/>
            </a:bodyPr>
            <a:lstStyle>
              <a:defPPr>
                <a:defRPr lang="en-US"/>
              </a:defPPr>
              <a:lvl1pPr algn="ctr">
                <a:defRPr sz="1200" b="1">
                  <a:latin typeface="Roboto Thin" pitchFamily="2" charset="0"/>
                  <a:ea typeface="Roboto Thin" pitchFamily="2" charset="0"/>
                </a:defRPr>
              </a:lvl1pPr>
            </a:lstStyle>
            <a:p>
              <a:r>
                <a:rPr lang="en-US" sz="1400" dirty="0">
                  <a:solidFill>
                    <a:srgbClr val="336699"/>
                  </a:solidFill>
                  <a:latin typeface="Roboto Light" panose="02000000000000000000" pitchFamily="2" charset="0"/>
                  <a:ea typeface="Roboto Light" panose="02000000000000000000" pitchFamily="2" charset="0"/>
                </a:rPr>
                <a:t>Auditive</a:t>
              </a:r>
              <a:endParaRPr lang="en-US" sz="1400" b="0" dirty="0">
                <a:solidFill>
                  <a:srgbClr val="336699"/>
                </a:solidFill>
                <a:latin typeface="Roboto Light" panose="02000000000000000000" pitchFamily="2" charset="0"/>
                <a:ea typeface="Roboto Light" panose="02000000000000000000" pitchFamily="2" charset="0"/>
              </a:endParaRPr>
            </a:p>
          </p:txBody>
        </p:sp>
        <p:sp>
          <p:nvSpPr>
            <p:cNvPr id="15" name="Oval 17">
              <a:extLst>
                <a:ext uri="{FF2B5EF4-FFF2-40B4-BE49-F238E27FC236}">
                  <a16:creationId xmlns:a16="http://schemas.microsoft.com/office/drawing/2014/main" id="{3DD73325-CD97-D544-AC81-35386A5395B8}"/>
                </a:ext>
              </a:extLst>
            </p:cNvPr>
            <p:cNvSpPr/>
            <p:nvPr/>
          </p:nvSpPr>
          <p:spPr>
            <a:xfrm>
              <a:off x="5678963" y="2540359"/>
              <a:ext cx="794295" cy="797667"/>
            </a:xfrm>
            <a:prstGeom prst="ellipse">
              <a:avLst/>
            </a:prstGeom>
            <a:noFill/>
            <a:ln w="28575">
              <a:gradFill>
                <a:gsLst>
                  <a:gs pos="0">
                    <a:srgbClr val="339999"/>
                  </a:gs>
                  <a:gs pos="100000">
                    <a:srgbClr val="336699"/>
                  </a:gs>
                </a:gsLst>
                <a:lin ang="7200000" scaled="0"/>
              </a:gra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nl-NL" sz="2400"/>
            </a:p>
          </p:txBody>
        </p:sp>
      </p:grpSp>
      <p:grpSp>
        <p:nvGrpSpPr>
          <p:cNvPr id="5" name="Group 4">
            <a:extLst>
              <a:ext uri="{FF2B5EF4-FFF2-40B4-BE49-F238E27FC236}">
                <a16:creationId xmlns:a16="http://schemas.microsoft.com/office/drawing/2014/main" id="{A0931994-05F9-8646-9BE5-B07108FAD913}"/>
              </a:ext>
            </a:extLst>
          </p:cNvPr>
          <p:cNvGrpSpPr/>
          <p:nvPr/>
        </p:nvGrpSpPr>
        <p:grpSpPr>
          <a:xfrm>
            <a:off x="6168722" y="2179156"/>
            <a:ext cx="794295" cy="1105444"/>
            <a:chOff x="5700503" y="2060450"/>
            <a:chExt cx="794295" cy="1105444"/>
          </a:xfrm>
        </p:grpSpPr>
        <p:pic>
          <p:nvPicPr>
            <p:cNvPr id="18" name="Graphic 17">
              <a:extLst>
                <a:ext uri="{FF2B5EF4-FFF2-40B4-BE49-F238E27FC236}">
                  <a16:creationId xmlns:a16="http://schemas.microsoft.com/office/drawing/2014/main" id="{5458729D-A446-4005-97AC-118F7387FC96}"/>
                </a:ext>
              </a:extLst>
            </p:cNvPr>
            <p:cNvPicPr>
              <a:picLocks noChangeAspect="1"/>
            </p:cNvPicPr>
            <p:nvPr/>
          </p:nvPicPr>
          <p:blipFill>
            <a:blip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5812828" y="2251583"/>
              <a:ext cx="569644" cy="351245"/>
            </a:xfrm>
            <a:prstGeom prst="rect">
              <a:avLst/>
            </a:prstGeom>
          </p:spPr>
        </p:pic>
        <p:sp>
          <p:nvSpPr>
            <p:cNvPr id="13" name="Oval 17">
              <a:extLst>
                <a:ext uri="{FF2B5EF4-FFF2-40B4-BE49-F238E27FC236}">
                  <a16:creationId xmlns:a16="http://schemas.microsoft.com/office/drawing/2014/main" id="{E62688DF-52BA-1444-8752-37C0D93F8749}"/>
                </a:ext>
              </a:extLst>
            </p:cNvPr>
            <p:cNvSpPr/>
            <p:nvPr/>
          </p:nvSpPr>
          <p:spPr>
            <a:xfrm>
              <a:off x="5700503" y="2060450"/>
              <a:ext cx="794295" cy="797667"/>
            </a:xfrm>
            <a:prstGeom prst="ellipse">
              <a:avLst/>
            </a:prstGeom>
            <a:noFill/>
            <a:ln w="28575">
              <a:gradFill>
                <a:gsLst>
                  <a:gs pos="0">
                    <a:srgbClr val="339999"/>
                  </a:gs>
                  <a:gs pos="100000">
                    <a:srgbClr val="336699"/>
                  </a:gs>
                </a:gsLst>
                <a:lin ang="7200000" scaled="0"/>
              </a:gra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nl-NL" sz="2400"/>
            </a:p>
          </p:txBody>
        </p:sp>
        <p:sp>
          <p:nvSpPr>
            <p:cNvPr id="16" name="TextBox 22">
              <a:extLst>
                <a:ext uri="{FF2B5EF4-FFF2-40B4-BE49-F238E27FC236}">
                  <a16:creationId xmlns:a16="http://schemas.microsoft.com/office/drawing/2014/main" id="{2C9EF388-99EC-B241-B636-76A6E4041941}"/>
                </a:ext>
              </a:extLst>
            </p:cNvPr>
            <p:cNvSpPr txBox="1"/>
            <p:nvPr/>
          </p:nvSpPr>
          <p:spPr>
            <a:xfrm>
              <a:off x="5702355" y="2858117"/>
              <a:ext cx="792443" cy="307777"/>
            </a:xfrm>
            <a:prstGeom prst="rect">
              <a:avLst/>
            </a:prstGeom>
            <a:noFill/>
          </p:spPr>
          <p:txBody>
            <a:bodyPr wrap="square" rtlCol="0">
              <a:spAutoFit/>
            </a:bodyPr>
            <a:lstStyle>
              <a:defPPr>
                <a:defRPr lang="en-US"/>
              </a:defPPr>
              <a:lvl1pPr algn="ctr">
                <a:defRPr sz="1200" b="1">
                  <a:latin typeface="Roboto Thin" pitchFamily="2" charset="0"/>
                  <a:ea typeface="Roboto Thin" pitchFamily="2" charset="0"/>
                </a:defRPr>
              </a:lvl1pPr>
            </a:lstStyle>
            <a:p>
              <a:r>
                <a:rPr lang="en-US" sz="1400">
                  <a:solidFill>
                    <a:srgbClr val="336699"/>
                  </a:solidFill>
                  <a:latin typeface="Roboto Light" panose="02000000000000000000" pitchFamily="2" charset="0"/>
                  <a:ea typeface="Roboto Light" panose="02000000000000000000" pitchFamily="2" charset="0"/>
                </a:rPr>
                <a:t>Visual</a:t>
              </a:r>
              <a:endParaRPr lang="en-US" sz="1400" b="0">
                <a:solidFill>
                  <a:srgbClr val="336699"/>
                </a:solidFill>
                <a:latin typeface="Roboto Light" panose="02000000000000000000" pitchFamily="2" charset="0"/>
                <a:ea typeface="Roboto Light" panose="02000000000000000000" pitchFamily="2" charset="0"/>
              </a:endParaRPr>
            </a:p>
          </p:txBody>
        </p:sp>
      </p:grpSp>
      <p:grpSp>
        <p:nvGrpSpPr>
          <p:cNvPr id="41" name="Group 40">
            <a:extLst>
              <a:ext uri="{FF2B5EF4-FFF2-40B4-BE49-F238E27FC236}">
                <a16:creationId xmlns:a16="http://schemas.microsoft.com/office/drawing/2014/main" id="{62B88B8E-46D4-0446-95EE-FAA54A43A8D1}"/>
              </a:ext>
            </a:extLst>
          </p:cNvPr>
          <p:cNvGrpSpPr/>
          <p:nvPr/>
        </p:nvGrpSpPr>
        <p:grpSpPr>
          <a:xfrm>
            <a:off x="7220911" y="2179156"/>
            <a:ext cx="819797" cy="1116495"/>
            <a:chOff x="7760805" y="2060450"/>
            <a:chExt cx="819797" cy="1116495"/>
          </a:xfrm>
        </p:grpSpPr>
        <p:pic>
          <p:nvPicPr>
            <p:cNvPr id="20" name="Graphic 19">
              <a:extLst>
                <a:ext uri="{FF2B5EF4-FFF2-40B4-BE49-F238E27FC236}">
                  <a16:creationId xmlns:a16="http://schemas.microsoft.com/office/drawing/2014/main" id="{4D1C267B-E829-4E34-BDC9-C836952E6E35}"/>
                </a:ext>
              </a:extLst>
            </p:cNvPr>
            <p:cNvPicPr>
              <a:picLocks noChangeAspect="1"/>
            </p:cNvPicPr>
            <p:nvPr/>
          </p:nvPicPr>
          <p:blipFill>
            <a:blip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7904374" y="2295623"/>
              <a:ext cx="533762" cy="338372"/>
            </a:xfrm>
            <a:prstGeom prst="rect">
              <a:avLst/>
            </a:prstGeom>
          </p:spPr>
        </p:pic>
        <p:sp>
          <p:nvSpPr>
            <p:cNvPr id="14" name="Oval 17">
              <a:extLst>
                <a:ext uri="{FF2B5EF4-FFF2-40B4-BE49-F238E27FC236}">
                  <a16:creationId xmlns:a16="http://schemas.microsoft.com/office/drawing/2014/main" id="{0B241F60-5875-8E40-91FE-563CB0AC33BC}"/>
                </a:ext>
              </a:extLst>
            </p:cNvPr>
            <p:cNvSpPr/>
            <p:nvPr/>
          </p:nvSpPr>
          <p:spPr>
            <a:xfrm>
              <a:off x="7760805" y="2060450"/>
              <a:ext cx="794295" cy="797667"/>
            </a:xfrm>
            <a:prstGeom prst="ellipse">
              <a:avLst/>
            </a:prstGeom>
            <a:noFill/>
            <a:ln w="28575">
              <a:gradFill>
                <a:gsLst>
                  <a:gs pos="0">
                    <a:srgbClr val="339999"/>
                  </a:gs>
                  <a:gs pos="100000">
                    <a:srgbClr val="336699"/>
                  </a:gs>
                </a:gsLst>
                <a:lin ang="7200000" scaled="0"/>
              </a:gra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nl-NL" sz="2400"/>
            </a:p>
          </p:txBody>
        </p:sp>
        <p:sp>
          <p:nvSpPr>
            <p:cNvPr id="19" name="TextBox 22">
              <a:extLst>
                <a:ext uri="{FF2B5EF4-FFF2-40B4-BE49-F238E27FC236}">
                  <a16:creationId xmlns:a16="http://schemas.microsoft.com/office/drawing/2014/main" id="{49271725-4B78-B741-8601-085FE34746BD}"/>
                </a:ext>
              </a:extLst>
            </p:cNvPr>
            <p:cNvSpPr txBox="1"/>
            <p:nvPr/>
          </p:nvSpPr>
          <p:spPr>
            <a:xfrm>
              <a:off x="7786307" y="2869168"/>
              <a:ext cx="794295" cy="307777"/>
            </a:xfrm>
            <a:prstGeom prst="rect">
              <a:avLst/>
            </a:prstGeom>
            <a:noFill/>
          </p:spPr>
          <p:txBody>
            <a:bodyPr wrap="square" rtlCol="0">
              <a:spAutoFit/>
            </a:bodyPr>
            <a:lstStyle>
              <a:defPPr>
                <a:defRPr lang="en-US"/>
              </a:defPPr>
              <a:lvl1pPr algn="ctr">
                <a:defRPr sz="1200" b="1">
                  <a:latin typeface="Roboto Thin" pitchFamily="2" charset="0"/>
                  <a:ea typeface="Roboto Thin" pitchFamily="2" charset="0"/>
                </a:defRPr>
              </a:lvl1pPr>
            </a:lstStyle>
            <a:p>
              <a:r>
                <a:rPr lang="en-US" sz="1400">
                  <a:solidFill>
                    <a:srgbClr val="336699"/>
                  </a:solidFill>
                  <a:latin typeface="Roboto Light" panose="02000000000000000000" pitchFamily="2" charset="0"/>
                  <a:ea typeface="Roboto Light" panose="02000000000000000000" pitchFamily="2" charset="0"/>
                </a:rPr>
                <a:t>Haptic</a:t>
              </a:r>
              <a:endParaRPr lang="en-US" sz="1400" b="0">
                <a:solidFill>
                  <a:srgbClr val="336699"/>
                </a:solidFill>
                <a:latin typeface="Roboto Light" panose="02000000000000000000" pitchFamily="2" charset="0"/>
                <a:ea typeface="Roboto Light" panose="02000000000000000000" pitchFamily="2" charset="0"/>
              </a:endParaRPr>
            </a:p>
          </p:txBody>
        </p:sp>
      </p:grpSp>
      <p:grpSp>
        <p:nvGrpSpPr>
          <p:cNvPr id="39" name="Group 38">
            <a:extLst>
              <a:ext uri="{FF2B5EF4-FFF2-40B4-BE49-F238E27FC236}">
                <a16:creationId xmlns:a16="http://schemas.microsoft.com/office/drawing/2014/main" id="{80FABF06-FE23-F748-81B0-66A0CB3037B0}"/>
              </a:ext>
            </a:extLst>
          </p:cNvPr>
          <p:cNvGrpSpPr/>
          <p:nvPr/>
        </p:nvGrpSpPr>
        <p:grpSpPr>
          <a:xfrm>
            <a:off x="5163295" y="4093318"/>
            <a:ext cx="1260688" cy="1105444"/>
            <a:chOff x="5726102" y="3751464"/>
            <a:chExt cx="1260688" cy="1105444"/>
          </a:xfrm>
        </p:grpSpPr>
        <p:sp>
          <p:nvSpPr>
            <p:cNvPr id="33" name="TextBox 22">
              <a:extLst>
                <a:ext uri="{FF2B5EF4-FFF2-40B4-BE49-F238E27FC236}">
                  <a16:creationId xmlns:a16="http://schemas.microsoft.com/office/drawing/2014/main" id="{7BACC4C2-DEFB-4548-8DE8-BB03C8488D15}"/>
                </a:ext>
              </a:extLst>
            </p:cNvPr>
            <p:cNvSpPr txBox="1"/>
            <p:nvPr/>
          </p:nvSpPr>
          <p:spPr>
            <a:xfrm>
              <a:off x="5726102" y="4549131"/>
              <a:ext cx="1260688" cy="307777"/>
            </a:xfrm>
            <a:prstGeom prst="rect">
              <a:avLst/>
            </a:prstGeom>
            <a:noFill/>
          </p:spPr>
          <p:txBody>
            <a:bodyPr wrap="square" rtlCol="0">
              <a:spAutoFit/>
            </a:bodyPr>
            <a:lstStyle>
              <a:defPPr>
                <a:defRPr lang="en-US"/>
              </a:defPPr>
              <a:lvl1pPr algn="ctr">
                <a:defRPr sz="1200" b="1">
                  <a:latin typeface="Roboto Thin" pitchFamily="2" charset="0"/>
                  <a:ea typeface="Roboto Thin" pitchFamily="2" charset="0"/>
                </a:defRPr>
              </a:lvl1pPr>
            </a:lstStyle>
            <a:p>
              <a:r>
                <a:rPr lang="en-US" sz="1400">
                  <a:solidFill>
                    <a:srgbClr val="336699"/>
                  </a:solidFill>
                  <a:latin typeface="Roboto Light" panose="02000000000000000000" pitchFamily="2" charset="0"/>
                  <a:ea typeface="Roboto Light" panose="02000000000000000000" pitchFamily="2" charset="0"/>
                </a:rPr>
                <a:t>Continuous</a:t>
              </a:r>
              <a:endParaRPr lang="en-US" sz="1400" b="0">
                <a:solidFill>
                  <a:srgbClr val="336699"/>
                </a:solidFill>
                <a:latin typeface="Roboto Light" panose="02000000000000000000" pitchFamily="2" charset="0"/>
                <a:ea typeface="Roboto Light" panose="02000000000000000000" pitchFamily="2" charset="0"/>
              </a:endParaRPr>
            </a:p>
          </p:txBody>
        </p:sp>
        <p:sp>
          <p:nvSpPr>
            <p:cNvPr id="34" name="Oval 17">
              <a:extLst>
                <a:ext uri="{FF2B5EF4-FFF2-40B4-BE49-F238E27FC236}">
                  <a16:creationId xmlns:a16="http://schemas.microsoft.com/office/drawing/2014/main" id="{884E8063-A7EF-364F-8F4B-135636075177}"/>
                </a:ext>
              </a:extLst>
            </p:cNvPr>
            <p:cNvSpPr/>
            <p:nvPr/>
          </p:nvSpPr>
          <p:spPr>
            <a:xfrm>
              <a:off x="5949890" y="3751464"/>
              <a:ext cx="794295" cy="797667"/>
            </a:xfrm>
            <a:prstGeom prst="ellipse">
              <a:avLst/>
            </a:prstGeom>
            <a:noFill/>
            <a:ln w="28575">
              <a:gradFill>
                <a:gsLst>
                  <a:gs pos="0">
                    <a:srgbClr val="339999"/>
                  </a:gs>
                  <a:gs pos="100000">
                    <a:srgbClr val="336699"/>
                  </a:gs>
                </a:gsLst>
                <a:lin ang="7200000" scaled="0"/>
              </a:gra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nl-NL" sz="2400"/>
            </a:p>
          </p:txBody>
        </p:sp>
        <p:pic>
          <p:nvPicPr>
            <p:cNvPr id="11" name="Picture 10">
              <a:extLst>
                <a:ext uri="{FF2B5EF4-FFF2-40B4-BE49-F238E27FC236}">
                  <a16:creationId xmlns:a16="http://schemas.microsoft.com/office/drawing/2014/main" id="{726E8231-FC58-2547-A0E9-BF0F2C4C3E9D}"/>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058441" y="4024848"/>
              <a:ext cx="598051" cy="277222"/>
            </a:xfrm>
            <a:prstGeom prst="rect">
              <a:avLst/>
            </a:prstGeom>
          </p:spPr>
        </p:pic>
      </p:grpSp>
      <p:grpSp>
        <p:nvGrpSpPr>
          <p:cNvPr id="40" name="Group 39">
            <a:extLst>
              <a:ext uri="{FF2B5EF4-FFF2-40B4-BE49-F238E27FC236}">
                <a16:creationId xmlns:a16="http://schemas.microsoft.com/office/drawing/2014/main" id="{0AC7BEEB-C63F-334B-9374-A58879A5468C}"/>
              </a:ext>
            </a:extLst>
          </p:cNvPr>
          <p:cNvGrpSpPr/>
          <p:nvPr/>
        </p:nvGrpSpPr>
        <p:grpSpPr>
          <a:xfrm>
            <a:off x="6688403" y="4093318"/>
            <a:ext cx="1329393" cy="1105444"/>
            <a:chOff x="7251210" y="3751464"/>
            <a:chExt cx="1329393" cy="1105444"/>
          </a:xfrm>
        </p:grpSpPr>
        <p:sp>
          <p:nvSpPr>
            <p:cNvPr id="37" name="Oval 17">
              <a:extLst>
                <a:ext uri="{FF2B5EF4-FFF2-40B4-BE49-F238E27FC236}">
                  <a16:creationId xmlns:a16="http://schemas.microsoft.com/office/drawing/2014/main" id="{191E2A20-DD42-1244-8063-09B9A7484B72}"/>
                </a:ext>
              </a:extLst>
            </p:cNvPr>
            <p:cNvSpPr/>
            <p:nvPr/>
          </p:nvSpPr>
          <p:spPr>
            <a:xfrm>
              <a:off x="7523243" y="3751464"/>
              <a:ext cx="794295" cy="797667"/>
            </a:xfrm>
            <a:prstGeom prst="ellipse">
              <a:avLst/>
            </a:prstGeom>
            <a:noFill/>
            <a:ln w="28575">
              <a:gradFill>
                <a:gsLst>
                  <a:gs pos="0">
                    <a:srgbClr val="339999"/>
                  </a:gs>
                  <a:gs pos="100000">
                    <a:srgbClr val="336699"/>
                  </a:gs>
                </a:gsLst>
                <a:lin ang="7200000" scaled="0"/>
              </a:gra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nl-NL" sz="2400"/>
            </a:p>
          </p:txBody>
        </p:sp>
        <p:sp>
          <p:nvSpPr>
            <p:cNvPr id="38" name="TextBox 22">
              <a:extLst>
                <a:ext uri="{FF2B5EF4-FFF2-40B4-BE49-F238E27FC236}">
                  <a16:creationId xmlns:a16="http://schemas.microsoft.com/office/drawing/2014/main" id="{7994B08B-B30C-3B4B-A342-BCC2D8EDEFA1}"/>
                </a:ext>
              </a:extLst>
            </p:cNvPr>
            <p:cNvSpPr txBox="1"/>
            <p:nvPr/>
          </p:nvSpPr>
          <p:spPr>
            <a:xfrm>
              <a:off x="7251210" y="4549131"/>
              <a:ext cx="1329393" cy="307777"/>
            </a:xfrm>
            <a:prstGeom prst="rect">
              <a:avLst/>
            </a:prstGeom>
            <a:noFill/>
          </p:spPr>
          <p:txBody>
            <a:bodyPr wrap="square" rtlCol="0">
              <a:spAutoFit/>
            </a:bodyPr>
            <a:lstStyle>
              <a:defPPr>
                <a:defRPr lang="en-US"/>
              </a:defPPr>
              <a:lvl1pPr algn="ctr">
                <a:defRPr sz="1200" b="1">
                  <a:latin typeface="Roboto Thin" pitchFamily="2" charset="0"/>
                  <a:ea typeface="Roboto Thin" pitchFamily="2" charset="0"/>
                </a:defRPr>
              </a:lvl1pPr>
            </a:lstStyle>
            <a:p>
              <a:r>
                <a:rPr lang="en-US" sz="1400">
                  <a:solidFill>
                    <a:srgbClr val="336699"/>
                  </a:solidFill>
                  <a:latin typeface="Roboto Light" panose="02000000000000000000" pitchFamily="2" charset="0"/>
                  <a:ea typeface="Roboto Light" panose="02000000000000000000" pitchFamily="2" charset="0"/>
                </a:rPr>
                <a:t>Manual</a:t>
              </a:r>
              <a:endParaRPr lang="en-US" sz="1400" b="0">
                <a:solidFill>
                  <a:srgbClr val="336699"/>
                </a:solidFill>
                <a:latin typeface="Roboto Light" panose="02000000000000000000" pitchFamily="2" charset="0"/>
                <a:ea typeface="Roboto Light" panose="02000000000000000000" pitchFamily="2" charset="0"/>
              </a:endParaRPr>
            </a:p>
          </p:txBody>
        </p:sp>
        <p:pic>
          <p:nvPicPr>
            <p:cNvPr id="12" name="Picture 11">
              <a:extLst>
                <a:ext uri="{FF2B5EF4-FFF2-40B4-BE49-F238E27FC236}">
                  <a16:creationId xmlns:a16="http://schemas.microsoft.com/office/drawing/2014/main" id="{3139A4BD-C139-5542-900E-043968652B8F}"/>
                </a:ext>
              </a:extLst>
            </p:cNvPr>
            <p:cNvPicPr>
              <a:picLocks noChangeAspect="1"/>
            </p:cNvPicPr>
            <p:nvPr/>
          </p:nvPicPr>
          <p:blipFill>
            <a:blip r:embed="rId10"/>
            <a:stretch>
              <a:fillRect/>
            </a:stretch>
          </p:blipFill>
          <p:spPr>
            <a:xfrm>
              <a:off x="7680176" y="3961117"/>
              <a:ext cx="498307" cy="475995"/>
            </a:xfrm>
            <a:prstGeom prst="rect">
              <a:avLst/>
            </a:prstGeom>
          </p:spPr>
        </p:pic>
      </p:grpSp>
      <p:sp>
        <p:nvSpPr>
          <p:cNvPr id="42" name="Rectangle 41">
            <a:extLst>
              <a:ext uri="{FF2B5EF4-FFF2-40B4-BE49-F238E27FC236}">
                <a16:creationId xmlns:a16="http://schemas.microsoft.com/office/drawing/2014/main" id="{E5B5D200-2272-A546-B903-945BB12069CD}"/>
              </a:ext>
            </a:extLst>
          </p:cNvPr>
          <p:cNvSpPr/>
          <p:nvPr/>
        </p:nvSpPr>
        <p:spPr>
          <a:xfrm>
            <a:off x="4761571" y="3774490"/>
            <a:ext cx="3769111" cy="369332"/>
          </a:xfrm>
          <a:prstGeom prst="rect">
            <a:avLst/>
          </a:prstGeom>
          <a:solidFill>
            <a:srgbClr val="A62F83"/>
          </a:solidFill>
        </p:spPr>
        <p:txBody>
          <a:bodyPr wrap="square">
            <a:spAutoFit/>
          </a:bodyPr>
          <a:lstStyle/>
          <a:p>
            <a:pPr algn="ctr"/>
            <a:r>
              <a:rPr lang="en-GB" dirty="0" err="1">
                <a:solidFill>
                  <a:schemeClr val="bg1"/>
                </a:solidFill>
              </a:rPr>
              <a:t>Moeilijk</a:t>
            </a:r>
            <a:r>
              <a:rPr lang="en-GB" dirty="0">
                <a:solidFill>
                  <a:schemeClr val="bg1"/>
                </a:solidFill>
              </a:rPr>
              <a:t> </a:t>
            </a:r>
            <a:r>
              <a:rPr lang="en-GB" dirty="0" err="1">
                <a:solidFill>
                  <a:schemeClr val="bg1"/>
                </a:solidFill>
              </a:rPr>
              <a:t>toepassen</a:t>
            </a:r>
            <a:r>
              <a:rPr lang="en-GB" dirty="0">
                <a:solidFill>
                  <a:schemeClr val="bg1"/>
                </a:solidFill>
              </a:rPr>
              <a:t> in </a:t>
            </a:r>
            <a:r>
              <a:rPr lang="en-GB" dirty="0" err="1">
                <a:solidFill>
                  <a:schemeClr val="bg1"/>
                </a:solidFill>
              </a:rPr>
              <a:t>dagelijks</a:t>
            </a:r>
            <a:r>
              <a:rPr lang="en-GB" dirty="0">
                <a:solidFill>
                  <a:schemeClr val="bg1"/>
                </a:solidFill>
              </a:rPr>
              <a:t> </a:t>
            </a:r>
            <a:r>
              <a:rPr lang="en-GB" dirty="0" err="1">
                <a:solidFill>
                  <a:schemeClr val="bg1"/>
                </a:solidFill>
              </a:rPr>
              <a:t>leven</a:t>
            </a:r>
            <a:endParaRPr lang="en-GB" dirty="0">
              <a:solidFill>
                <a:schemeClr val="bg1"/>
              </a:solidFill>
            </a:endParaRPr>
          </a:p>
        </p:txBody>
      </p:sp>
      <p:sp>
        <p:nvSpPr>
          <p:cNvPr id="7" name="TextBox 6">
            <a:extLst>
              <a:ext uri="{FF2B5EF4-FFF2-40B4-BE49-F238E27FC236}">
                <a16:creationId xmlns:a16="http://schemas.microsoft.com/office/drawing/2014/main" id="{5B95A4CE-E7E7-1AA5-C305-570DFE33D60F}"/>
              </a:ext>
            </a:extLst>
          </p:cNvPr>
          <p:cNvSpPr txBox="1"/>
          <p:nvPr/>
        </p:nvSpPr>
        <p:spPr>
          <a:xfrm>
            <a:off x="186223" y="6344337"/>
            <a:ext cx="10037588" cy="276999"/>
          </a:xfrm>
          <a:prstGeom prst="rect">
            <a:avLst/>
          </a:prstGeom>
          <a:noFill/>
        </p:spPr>
        <p:txBody>
          <a:bodyPr wrap="square">
            <a:spAutoFit/>
          </a:bodyPr>
          <a:lstStyle/>
          <a:p>
            <a:r>
              <a:rPr lang="en-US" sz="1200" dirty="0">
                <a:solidFill>
                  <a:srgbClr val="336699"/>
                </a:solidFill>
                <a:latin typeface="Roboto Light" panose="02000000000000000000" pitchFamily="2" charset="0"/>
                <a:ea typeface="Roboto Light" panose="02000000000000000000" pitchFamily="2" charset="0"/>
              </a:rPr>
              <a:t>*</a:t>
            </a:r>
            <a:r>
              <a:rPr lang="en-US" sz="1200" b="0" dirty="0" err="1">
                <a:solidFill>
                  <a:srgbClr val="336699"/>
                </a:solidFill>
                <a:latin typeface="Roboto Light" panose="02000000000000000000" pitchFamily="2" charset="0"/>
                <a:ea typeface="Roboto Light" panose="02000000000000000000" pitchFamily="2" charset="0"/>
              </a:rPr>
              <a:t>Giladi</a:t>
            </a:r>
            <a:r>
              <a:rPr lang="en-US" sz="1200" b="0" dirty="0">
                <a:solidFill>
                  <a:srgbClr val="336699"/>
                </a:solidFill>
                <a:latin typeface="Roboto Light" panose="02000000000000000000" pitchFamily="2" charset="0"/>
                <a:ea typeface="Roboto Light" panose="02000000000000000000" pitchFamily="2" charset="0"/>
              </a:rPr>
              <a:t> N, </a:t>
            </a:r>
            <a:r>
              <a:rPr lang="en-US" sz="1200" b="0" dirty="0" err="1">
                <a:solidFill>
                  <a:srgbClr val="336699"/>
                </a:solidFill>
                <a:latin typeface="Roboto Light" panose="02000000000000000000" pitchFamily="2" charset="0"/>
                <a:ea typeface="Roboto Light" panose="02000000000000000000" pitchFamily="2" charset="0"/>
              </a:rPr>
              <a:t>Nieuwboer</a:t>
            </a:r>
            <a:r>
              <a:rPr lang="en-US" sz="1200" b="0" dirty="0">
                <a:solidFill>
                  <a:srgbClr val="336699"/>
                </a:solidFill>
                <a:latin typeface="Roboto Light" panose="02000000000000000000" pitchFamily="2" charset="0"/>
                <a:ea typeface="Roboto Light" panose="02000000000000000000" pitchFamily="2" charset="0"/>
              </a:rPr>
              <a:t> A (2008) Understanding and treating freezing of gait in Parkinsonism, proposed working definition, and setting the stage.</a:t>
            </a:r>
          </a:p>
        </p:txBody>
      </p:sp>
      <p:pic>
        <p:nvPicPr>
          <p:cNvPr id="1026" name="Picture 2" descr="In-Step LaserCane">
            <a:extLst>
              <a:ext uri="{FF2B5EF4-FFF2-40B4-BE49-F238E27FC236}">
                <a16:creationId xmlns:a16="http://schemas.microsoft.com/office/drawing/2014/main" id="{0A8309BB-BDB7-7821-E493-C52A540BD234}"/>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flipH="1">
            <a:off x="8084187" y="1154506"/>
            <a:ext cx="2241932" cy="2241932"/>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31">
            <a:extLst>
              <a:ext uri="{FF2B5EF4-FFF2-40B4-BE49-F238E27FC236}">
                <a16:creationId xmlns:a16="http://schemas.microsoft.com/office/drawing/2014/main" id="{665FA748-C54B-3112-E65C-C448B5A0C3BD}"/>
              </a:ext>
            </a:extLst>
          </p:cNvPr>
          <p:cNvPicPr>
            <a:picLocks noChangeAspect="1"/>
          </p:cNvPicPr>
          <p:nvPr/>
        </p:nvPicPr>
        <p:blipFill>
          <a:blip r:embed="rId12"/>
          <a:stretch>
            <a:fillRect/>
          </a:stretch>
        </p:blipFill>
        <p:spPr>
          <a:xfrm>
            <a:off x="8663952" y="4589807"/>
            <a:ext cx="2013561" cy="1536614"/>
          </a:xfrm>
          <a:prstGeom prst="rect">
            <a:avLst/>
          </a:prstGeom>
        </p:spPr>
      </p:pic>
      <p:pic>
        <p:nvPicPr>
          <p:cNvPr id="10" name="Picture 9">
            <a:extLst>
              <a:ext uri="{FF2B5EF4-FFF2-40B4-BE49-F238E27FC236}">
                <a16:creationId xmlns:a16="http://schemas.microsoft.com/office/drawing/2014/main" id="{D095D422-41D3-7E63-F24B-47DA601EB7FE}"/>
              </a:ext>
            </a:extLst>
          </p:cNvPr>
          <p:cNvPicPr>
            <a:picLocks noChangeAspect="1"/>
          </p:cNvPicPr>
          <p:nvPr/>
        </p:nvPicPr>
        <p:blipFill rotWithShape="1">
          <a:blip r:embed="rId13" cstate="screen">
            <a:extLst>
              <a:ext uri="{28A0092B-C50C-407E-A947-70E740481C1C}">
                <a14:useLocalDpi xmlns:a14="http://schemas.microsoft.com/office/drawing/2010/main"/>
              </a:ext>
            </a:extLst>
          </a:blip>
          <a:srcRect r="27286" b="30191"/>
          <a:stretch/>
        </p:blipFill>
        <p:spPr>
          <a:xfrm>
            <a:off x="9537766" y="2202917"/>
            <a:ext cx="935190" cy="897829"/>
          </a:xfrm>
          <a:prstGeom prst="rect">
            <a:avLst/>
          </a:prstGeom>
        </p:spPr>
      </p:pic>
      <p:cxnSp>
        <p:nvCxnSpPr>
          <p:cNvPr id="23" name="Straight Connector 22">
            <a:extLst>
              <a:ext uri="{FF2B5EF4-FFF2-40B4-BE49-F238E27FC236}">
                <a16:creationId xmlns:a16="http://schemas.microsoft.com/office/drawing/2014/main" id="{61C1562D-4F73-1E0B-6B52-3A9182C0A84F}"/>
              </a:ext>
            </a:extLst>
          </p:cNvPr>
          <p:cNvCxnSpPr>
            <a:cxnSpLocks/>
          </p:cNvCxnSpPr>
          <p:nvPr/>
        </p:nvCxnSpPr>
        <p:spPr>
          <a:xfrm flipV="1">
            <a:off x="9097248" y="3323626"/>
            <a:ext cx="881773" cy="304831"/>
          </a:xfrm>
          <a:prstGeom prst="line">
            <a:avLst/>
          </a:prstGeom>
          <a:ln cap="rnd">
            <a:solidFill>
              <a:srgbClr val="FF0000"/>
            </a:solidFill>
          </a:ln>
        </p:spPr>
        <p:style>
          <a:lnRef idx="3">
            <a:schemeClr val="accent2"/>
          </a:lnRef>
          <a:fillRef idx="0">
            <a:schemeClr val="accent2"/>
          </a:fillRef>
          <a:effectRef idx="2">
            <a:schemeClr val="accent2"/>
          </a:effectRef>
          <a:fontRef idx="minor">
            <a:schemeClr val="tx1"/>
          </a:fontRef>
        </p:style>
      </p:cxnSp>
      <p:cxnSp>
        <p:nvCxnSpPr>
          <p:cNvPr id="26" name="Straight Connector 25">
            <a:extLst>
              <a:ext uri="{FF2B5EF4-FFF2-40B4-BE49-F238E27FC236}">
                <a16:creationId xmlns:a16="http://schemas.microsoft.com/office/drawing/2014/main" id="{2957E041-AA05-2648-AC02-D1BE5A4064FA}"/>
              </a:ext>
            </a:extLst>
          </p:cNvPr>
          <p:cNvCxnSpPr>
            <a:cxnSpLocks/>
          </p:cNvCxnSpPr>
          <p:nvPr/>
        </p:nvCxnSpPr>
        <p:spPr>
          <a:xfrm flipV="1">
            <a:off x="10267698" y="2900387"/>
            <a:ext cx="881773" cy="304831"/>
          </a:xfrm>
          <a:prstGeom prst="line">
            <a:avLst/>
          </a:prstGeom>
          <a:ln cap="rnd"/>
        </p:spPr>
        <p:style>
          <a:lnRef idx="3">
            <a:schemeClr val="accent6"/>
          </a:lnRef>
          <a:fillRef idx="0">
            <a:schemeClr val="accent6"/>
          </a:fillRef>
          <a:effectRef idx="2">
            <a:schemeClr val="accent6"/>
          </a:effectRef>
          <a:fontRef idx="minor">
            <a:schemeClr val="tx1"/>
          </a:fontRef>
        </p:style>
      </p:cxnSp>
      <p:pic>
        <p:nvPicPr>
          <p:cNvPr id="1028" name="Picture 4" descr="Soundbrenner Pulse – Thomann Nederland">
            <a:extLst>
              <a:ext uri="{FF2B5EF4-FFF2-40B4-BE49-F238E27FC236}">
                <a16:creationId xmlns:a16="http://schemas.microsoft.com/office/drawing/2014/main" id="{3A8A934A-C649-AC57-D276-C8B4866C293F}"/>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9996867" y="3429000"/>
            <a:ext cx="1181328" cy="1181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1627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2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026"/>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6"/>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3"/>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41"/>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2"/>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4">
                                            <p:txEl>
                                              <p:pRg st="7" end="7"/>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39"/>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40"/>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3">
            <a:extLst>
              <a:ext uri="{FF2B5EF4-FFF2-40B4-BE49-F238E27FC236}">
                <a16:creationId xmlns:a16="http://schemas.microsoft.com/office/drawing/2014/main" id="{491BA7D0-848A-EFE7-21F0-211F7308F5FF}"/>
              </a:ext>
            </a:extLst>
          </p:cNvPr>
          <p:cNvPicPr>
            <a:picLocks noChangeAspect="1"/>
          </p:cNvPicPr>
          <p:nvPr/>
        </p:nvPicPr>
        <p:blipFill rotWithShape="1">
          <a:blip r:embed="rId3"/>
          <a:srcRect l="44705" t="9005" r="15838"/>
          <a:stretch/>
        </p:blipFill>
        <p:spPr>
          <a:xfrm>
            <a:off x="9829754" y="997075"/>
            <a:ext cx="2362246" cy="2638941"/>
          </a:xfrm>
          <a:prstGeom prst="rect">
            <a:avLst/>
          </a:prstGeom>
        </p:spPr>
      </p:pic>
      <p:pic>
        <p:nvPicPr>
          <p:cNvPr id="11" name="Picture 10">
            <a:extLst>
              <a:ext uri="{FF2B5EF4-FFF2-40B4-BE49-F238E27FC236}">
                <a16:creationId xmlns:a16="http://schemas.microsoft.com/office/drawing/2014/main" id="{FBFA1BC4-E4D5-9CE2-530C-3C645B6B0FDE}"/>
              </a:ext>
            </a:extLst>
          </p:cNvPr>
          <p:cNvPicPr>
            <a:picLocks noChangeAspect="1"/>
          </p:cNvPicPr>
          <p:nvPr/>
        </p:nvPicPr>
        <p:blipFill>
          <a:blip r:embed="rId4"/>
          <a:stretch>
            <a:fillRect/>
          </a:stretch>
        </p:blipFill>
        <p:spPr>
          <a:xfrm rot="1800000">
            <a:off x="-337035" y="376861"/>
            <a:ext cx="10853362" cy="6104280"/>
          </a:xfrm>
          <a:prstGeom prst="rect">
            <a:avLst/>
          </a:prstGeom>
        </p:spPr>
      </p:pic>
      <p:sp>
        <p:nvSpPr>
          <p:cNvPr id="19" name="TextBox 18">
            <a:extLst>
              <a:ext uri="{FF2B5EF4-FFF2-40B4-BE49-F238E27FC236}">
                <a16:creationId xmlns:a16="http://schemas.microsoft.com/office/drawing/2014/main" id="{03B34C11-3B9B-7E39-ECE9-B5B4D3618243}"/>
              </a:ext>
            </a:extLst>
          </p:cNvPr>
          <p:cNvSpPr txBox="1"/>
          <p:nvPr/>
        </p:nvSpPr>
        <p:spPr>
          <a:xfrm>
            <a:off x="152971" y="1385690"/>
            <a:ext cx="4068428" cy="1477328"/>
          </a:xfrm>
          <a:prstGeom prst="rect">
            <a:avLst/>
          </a:prstGeom>
          <a:noFill/>
        </p:spPr>
        <p:txBody>
          <a:bodyPr wrap="square">
            <a:spAutoFit/>
          </a:bodyPr>
          <a:lstStyle/>
          <a:p>
            <a:r>
              <a:rPr lang="nl-NL" sz="1800">
                <a:solidFill>
                  <a:srgbClr val="336699"/>
                </a:solidFill>
                <a:latin typeface="Roboto Light" panose="02000000000000000000" pitchFamily="2" charset="0"/>
                <a:ea typeface="Roboto Light" panose="02000000000000000000" pitchFamily="2" charset="0"/>
              </a:rPr>
              <a:t>Comfortabele Strap </a:t>
            </a:r>
            <a:endParaRPr lang="nl-NL">
              <a:solidFill>
                <a:srgbClr val="339999"/>
              </a:solidFill>
              <a:latin typeface="Roboto Light" panose="02000000000000000000" pitchFamily="2" charset="0"/>
              <a:ea typeface="Roboto Light" panose="02000000000000000000" pitchFamily="2" charset="0"/>
            </a:endParaRPr>
          </a:p>
          <a:p>
            <a:pPr marL="285750" indent="-285750">
              <a:buFont typeface="Arial" panose="020B0604020202020204" pitchFamily="34" charset="0"/>
              <a:buChar char="•"/>
            </a:pPr>
            <a:r>
              <a:rPr lang="nl-NL">
                <a:solidFill>
                  <a:srgbClr val="339999"/>
                </a:solidFill>
                <a:latin typeface="Roboto Light" panose="02000000000000000000" pitchFamily="2" charset="0"/>
                <a:ea typeface="Roboto Light" panose="02000000000000000000" pitchFamily="2" charset="0"/>
              </a:rPr>
              <a:t>Eenvoudig om en af te doen</a:t>
            </a:r>
          </a:p>
          <a:p>
            <a:pPr marL="285750" indent="-285750">
              <a:buFont typeface="Arial" panose="020B0604020202020204" pitchFamily="34" charset="0"/>
              <a:buChar char="•"/>
            </a:pPr>
            <a:r>
              <a:rPr lang="nl-NL">
                <a:solidFill>
                  <a:srgbClr val="339999"/>
                </a:solidFill>
                <a:latin typeface="Roboto Light" panose="02000000000000000000" pitchFamily="2" charset="0"/>
                <a:ea typeface="Roboto Light" panose="02000000000000000000" pitchFamily="2" charset="0"/>
              </a:rPr>
              <a:t>Verstelbaar (335- 450 mm)</a:t>
            </a:r>
          </a:p>
          <a:p>
            <a:pPr marL="285750" indent="-285750">
              <a:buFont typeface="Arial" panose="020B0604020202020204" pitchFamily="34" charset="0"/>
              <a:buChar char="•"/>
            </a:pPr>
            <a:r>
              <a:rPr lang="nl-NL">
                <a:solidFill>
                  <a:srgbClr val="339999"/>
                </a:solidFill>
                <a:latin typeface="Roboto Light" panose="02000000000000000000" pitchFamily="2" charset="0"/>
                <a:ea typeface="Roboto Light" panose="02000000000000000000" pitchFamily="2" charset="0"/>
              </a:rPr>
              <a:t>Onder of over de kleding</a:t>
            </a:r>
          </a:p>
          <a:p>
            <a:endParaRPr lang="nl-NL">
              <a:solidFill>
                <a:srgbClr val="339999"/>
              </a:solidFill>
              <a:latin typeface="Roboto Light" panose="02000000000000000000" pitchFamily="2" charset="0"/>
              <a:ea typeface="Roboto Light" panose="02000000000000000000" pitchFamily="2" charset="0"/>
            </a:endParaRPr>
          </a:p>
        </p:txBody>
      </p:sp>
      <p:cxnSp>
        <p:nvCxnSpPr>
          <p:cNvPr id="34" name="Straight Connector 33">
            <a:extLst>
              <a:ext uri="{FF2B5EF4-FFF2-40B4-BE49-F238E27FC236}">
                <a16:creationId xmlns:a16="http://schemas.microsoft.com/office/drawing/2014/main" id="{5C56FD31-A4A3-7EE8-4949-8F05338D9BA8}"/>
              </a:ext>
            </a:extLst>
          </p:cNvPr>
          <p:cNvCxnSpPr>
            <a:cxnSpLocks/>
          </p:cNvCxnSpPr>
          <p:nvPr/>
        </p:nvCxnSpPr>
        <p:spPr>
          <a:xfrm flipH="1">
            <a:off x="3026802" y="1574603"/>
            <a:ext cx="1257849" cy="0"/>
          </a:xfrm>
          <a:prstGeom prst="line">
            <a:avLst/>
          </a:prstGeom>
          <a:ln w="50800" cap="rnd" cmpd="sng">
            <a:solidFill>
              <a:schemeClr val="bg1"/>
            </a:solidFill>
            <a:round/>
            <a:headEnd type="diamond"/>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23C3B63-54E4-0433-7880-40C3315A1F19}"/>
              </a:ext>
            </a:extLst>
          </p:cNvPr>
          <p:cNvCxnSpPr>
            <a:cxnSpLocks/>
          </p:cNvCxnSpPr>
          <p:nvPr/>
        </p:nvCxnSpPr>
        <p:spPr>
          <a:xfrm flipH="1">
            <a:off x="2339439" y="1574603"/>
            <a:ext cx="1945212" cy="0"/>
          </a:xfrm>
          <a:prstGeom prst="line">
            <a:avLst/>
          </a:prstGeom>
          <a:ln w="25400" cap="rnd" cmpd="sng">
            <a:solidFill>
              <a:srgbClr val="336699"/>
            </a:solidFill>
            <a:round/>
            <a:headEnd type="diamond"/>
            <a:tailEnd type="none"/>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C103EED-0DD2-02C4-5971-200AE59CF407}"/>
              </a:ext>
            </a:extLst>
          </p:cNvPr>
          <p:cNvSpPr>
            <a:spLocks noGrp="1"/>
          </p:cNvSpPr>
          <p:nvPr>
            <p:ph type="title"/>
          </p:nvPr>
        </p:nvSpPr>
        <p:spPr/>
        <p:txBody>
          <a:bodyPr>
            <a:normAutofit fontScale="90000"/>
          </a:bodyPr>
          <a:lstStyle/>
          <a:p>
            <a:pPr algn="l"/>
            <a:r>
              <a:rPr lang="en-GB" dirty="0"/>
              <a:t>  </a:t>
            </a:r>
            <a:r>
              <a:rPr lang="en-GB" sz="3600" b="0" dirty="0"/>
              <a:t>De Cue2Walk</a:t>
            </a:r>
          </a:p>
        </p:txBody>
      </p:sp>
      <p:sp>
        <p:nvSpPr>
          <p:cNvPr id="9" name="Tijdelijke aanduiding voor dianummer 2">
            <a:extLst>
              <a:ext uri="{FF2B5EF4-FFF2-40B4-BE49-F238E27FC236}">
                <a16:creationId xmlns:a16="http://schemas.microsoft.com/office/drawing/2014/main" id="{C8EC98BC-C9DC-B01E-60B1-12A9D0806C93}"/>
              </a:ext>
            </a:extLst>
          </p:cNvPr>
          <p:cNvSpPr>
            <a:spLocks noGrp="1"/>
          </p:cNvSpPr>
          <p:nvPr>
            <p:ph type="sldNum" sz="quarter" idx="4"/>
          </p:nvPr>
        </p:nvSpPr>
        <p:spPr/>
        <p:txBody>
          <a:bodyPr/>
          <a:lstStyle/>
          <a:p>
            <a:fld id="{F1991BF5-1E8C-2048-8CC6-A891B2528354}" type="slidenum">
              <a:rPr lang="en-GB" smtClean="0"/>
              <a:pPr/>
              <a:t>13</a:t>
            </a:fld>
            <a:endParaRPr lang="en-GB" dirty="0"/>
          </a:p>
        </p:txBody>
      </p:sp>
      <p:sp>
        <p:nvSpPr>
          <p:cNvPr id="8" name="Footer Placeholder 12">
            <a:extLst>
              <a:ext uri="{FF2B5EF4-FFF2-40B4-BE49-F238E27FC236}">
                <a16:creationId xmlns:a16="http://schemas.microsoft.com/office/drawing/2014/main" id="{0A869F29-41EB-3F9A-5C25-AAD7B4A0FDDE}"/>
              </a:ext>
            </a:extLst>
          </p:cNvPr>
          <p:cNvSpPr>
            <a:spLocks noGrp="1"/>
          </p:cNvSpPr>
          <p:nvPr>
            <p:ph type="ftr" sz="quarter" idx="3"/>
          </p:nvPr>
        </p:nvSpPr>
        <p:spPr>
          <a:prstGeom prst="rect">
            <a:avLst/>
          </a:prstGeom>
        </p:spPr>
        <p:txBody>
          <a:bodyPr/>
          <a:lstStyle/>
          <a:p>
            <a:r>
              <a:rPr lang="en-GB" dirty="0"/>
              <a:t>Confidential and Proprietary. Copyright (c) by Cue2Walk International. All Rights Reserved.</a:t>
            </a:r>
          </a:p>
        </p:txBody>
      </p:sp>
      <p:sp>
        <p:nvSpPr>
          <p:cNvPr id="14" name="TextBox 13">
            <a:extLst>
              <a:ext uri="{FF2B5EF4-FFF2-40B4-BE49-F238E27FC236}">
                <a16:creationId xmlns:a16="http://schemas.microsoft.com/office/drawing/2014/main" id="{CCD8C5E4-88CA-A3E7-441A-97939368949E}"/>
              </a:ext>
            </a:extLst>
          </p:cNvPr>
          <p:cNvSpPr txBox="1"/>
          <p:nvPr/>
        </p:nvSpPr>
        <p:spPr>
          <a:xfrm>
            <a:off x="865528" y="5974630"/>
            <a:ext cx="2664296" cy="276999"/>
          </a:xfrm>
          <a:prstGeom prst="rect">
            <a:avLst/>
          </a:prstGeom>
          <a:noFill/>
        </p:spPr>
        <p:txBody>
          <a:bodyPr wrap="square">
            <a:spAutoFit/>
          </a:bodyPr>
          <a:lstStyle/>
          <a:p>
            <a:r>
              <a:rPr lang="en-GB" sz="1200">
                <a:latin typeface="Roboto Light" panose="02000000000000000000" pitchFamily="2" charset="0"/>
                <a:ea typeface="Roboto Light" panose="02000000000000000000" pitchFamily="2" charset="0"/>
              </a:rPr>
              <a:t>Medical Device Class I </a:t>
            </a:r>
          </a:p>
        </p:txBody>
      </p:sp>
      <p:pic>
        <p:nvPicPr>
          <p:cNvPr id="15" name="Picture 14">
            <a:extLst>
              <a:ext uri="{FF2B5EF4-FFF2-40B4-BE49-F238E27FC236}">
                <a16:creationId xmlns:a16="http://schemas.microsoft.com/office/drawing/2014/main" id="{6ACFE6A3-0192-8275-8197-8B1B3266E690}"/>
              </a:ext>
            </a:extLst>
          </p:cNvPr>
          <p:cNvPicPr>
            <a:picLocks noChangeAspect="1"/>
          </p:cNvPicPr>
          <p:nvPr/>
        </p:nvPicPr>
        <p:blipFill>
          <a:blip r:embed="rId5"/>
          <a:stretch>
            <a:fillRect/>
          </a:stretch>
        </p:blipFill>
        <p:spPr>
          <a:xfrm>
            <a:off x="266534" y="5769518"/>
            <a:ext cx="575081" cy="410225"/>
          </a:xfrm>
          <a:prstGeom prst="rect">
            <a:avLst/>
          </a:prstGeom>
        </p:spPr>
      </p:pic>
      <p:pic>
        <p:nvPicPr>
          <p:cNvPr id="24" name="Picture 23">
            <a:extLst>
              <a:ext uri="{FF2B5EF4-FFF2-40B4-BE49-F238E27FC236}">
                <a16:creationId xmlns:a16="http://schemas.microsoft.com/office/drawing/2014/main" id="{6DB663EF-2A0D-EEE1-BD35-973C459B482C}"/>
              </a:ext>
            </a:extLst>
          </p:cNvPr>
          <p:cNvPicPr>
            <a:picLocks noChangeAspect="1"/>
          </p:cNvPicPr>
          <p:nvPr/>
        </p:nvPicPr>
        <p:blipFill>
          <a:blip r:embed="rId6"/>
          <a:stretch>
            <a:fillRect/>
          </a:stretch>
        </p:blipFill>
        <p:spPr>
          <a:xfrm>
            <a:off x="-356376" y="3075897"/>
            <a:ext cx="7772400" cy="4371447"/>
          </a:xfrm>
          <a:prstGeom prst="rect">
            <a:avLst/>
          </a:prstGeom>
        </p:spPr>
      </p:pic>
      <p:grpSp>
        <p:nvGrpSpPr>
          <p:cNvPr id="40" name="Group 39">
            <a:extLst>
              <a:ext uri="{FF2B5EF4-FFF2-40B4-BE49-F238E27FC236}">
                <a16:creationId xmlns:a16="http://schemas.microsoft.com/office/drawing/2014/main" id="{80799F45-C791-7758-F13F-3898BEDE7260}"/>
              </a:ext>
            </a:extLst>
          </p:cNvPr>
          <p:cNvGrpSpPr/>
          <p:nvPr/>
        </p:nvGrpSpPr>
        <p:grpSpPr>
          <a:xfrm>
            <a:off x="6828721" y="4006368"/>
            <a:ext cx="4187935" cy="923330"/>
            <a:chOff x="6682738" y="3716843"/>
            <a:chExt cx="4187935" cy="923330"/>
          </a:xfrm>
        </p:grpSpPr>
        <p:sp>
          <p:nvSpPr>
            <p:cNvPr id="18" name="TextBox 17">
              <a:extLst>
                <a:ext uri="{FF2B5EF4-FFF2-40B4-BE49-F238E27FC236}">
                  <a16:creationId xmlns:a16="http://schemas.microsoft.com/office/drawing/2014/main" id="{ABE2890D-F3E7-B5E5-ACF1-1FDE678263CF}"/>
                </a:ext>
              </a:extLst>
            </p:cNvPr>
            <p:cNvSpPr txBox="1"/>
            <p:nvPr/>
          </p:nvSpPr>
          <p:spPr>
            <a:xfrm>
              <a:off x="7529916" y="3716843"/>
              <a:ext cx="3340757" cy="923330"/>
            </a:xfrm>
            <a:prstGeom prst="rect">
              <a:avLst/>
            </a:prstGeom>
            <a:noFill/>
          </p:spPr>
          <p:txBody>
            <a:bodyPr wrap="square">
              <a:spAutoFit/>
            </a:bodyPr>
            <a:lstStyle/>
            <a:p>
              <a:r>
                <a:rPr lang="nl-NL" sz="1800">
                  <a:solidFill>
                    <a:srgbClr val="336699"/>
                  </a:solidFill>
                  <a:latin typeface="Roboto Light" panose="02000000000000000000" pitchFamily="2" charset="0"/>
                  <a:ea typeface="Roboto Light" panose="02000000000000000000" pitchFamily="2" charset="0"/>
                </a:rPr>
                <a:t>Cue </a:t>
              </a:r>
              <a:r>
                <a:rPr lang="nl-NL">
                  <a:solidFill>
                    <a:srgbClr val="336699"/>
                  </a:solidFill>
                  <a:latin typeface="Roboto Light" panose="02000000000000000000" pitchFamily="2" charset="0"/>
                  <a:ea typeface="Roboto Light" panose="02000000000000000000" pitchFamily="2" charset="0"/>
                </a:rPr>
                <a:t>a</a:t>
              </a:r>
              <a:r>
                <a:rPr lang="nl-NL" sz="1800">
                  <a:solidFill>
                    <a:srgbClr val="336699"/>
                  </a:solidFill>
                  <a:latin typeface="Roboto Light" panose="02000000000000000000" pitchFamily="2" charset="0"/>
                  <a:ea typeface="Roboto Light" panose="02000000000000000000" pitchFamily="2" charset="0"/>
                </a:rPr>
                <a:t>ctivatie (a</a:t>
              </a:r>
              <a:r>
                <a:rPr lang="nl-NL">
                  <a:solidFill>
                    <a:srgbClr val="336699"/>
                  </a:solidFill>
                  <a:latin typeface="Roboto Light" panose="02000000000000000000" pitchFamily="2" charset="0"/>
                  <a:ea typeface="Roboto Light" panose="02000000000000000000" pitchFamily="2" charset="0"/>
                </a:rPr>
                <a:t>an</a:t>
              </a:r>
              <a:r>
                <a:rPr lang="nl-NL" sz="1800">
                  <a:solidFill>
                    <a:srgbClr val="336699"/>
                  </a:solidFill>
                  <a:latin typeface="Roboto Light" panose="02000000000000000000" pitchFamily="2" charset="0"/>
                  <a:ea typeface="Roboto Light" panose="02000000000000000000" pitchFamily="2" charset="0"/>
                </a:rPr>
                <a:t>/uit)</a:t>
              </a:r>
            </a:p>
            <a:p>
              <a:pPr marL="285750" indent="-285750">
                <a:buFont typeface="Arial" panose="020B0604020202020204" pitchFamily="34" charset="0"/>
                <a:buChar char="•"/>
              </a:pPr>
              <a:r>
                <a:rPr lang="nl-NL">
                  <a:solidFill>
                    <a:srgbClr val="339999"/>
                  </a:solidFill>
                  <a:latin typeface="Roboto Light" panose="02000000000000000000" pitchFamily="2" charset="0"/>
                  <a:ea typeface="Roboto Light" panose="02000000000000000000" pitchFamily="2" charset="0"/>
                </a:rPr>
                <a:t>Auditief (ritmisch geluid) </a:t>
              </a:r>
            </a:p>
            <a:p>
              <a:pPr marL="285750" indent="-285750">
                <a:buFont typeface="Arial" panose="020B0604020202020204" pitchFamily="34" charset="0"/>
                <a:buChar char="•"/>
              </a:pPr>
              <a:r>
                <a:rPr lang="nl-NL">
                  <a:solidFill>
                    <a:srgbClr val="339999"/>
                  </a:solidFill>
                  <a:latin typeface="Roboto Light" panose="02000000000000000000" pitchFamily="2" charset="0"/>
                  <a:ea typeface="Roboto Light" panose="02000000000000000000" pitchFamily="2" charset="0"/>
                </a:rPr>
                <a:t>Haptisch (ritmische trilling)</a:t>
              </a:r>
            </a:p>
          </p:txBody>
        </p:sp>
        <p:cxnSp>
          <p:nvCxnSpPr>
            <p:cNvPr id="29" name="Straight Connector 28">
              <a:extLst>
                <a:ext uri="{FF2B5EF4-FFF2-40B4-BE49-F238E27FC236}">
                  <a16:creationId xmlns:a16="http://schemas.microsoft.com/office/drawing/2014/main" id="{58A2E7C6-74BD-FB95-DD90-2F74ADB1784D}"/>
                </a:ext>
              </a:extLst>
            </p:cNvPr>
            <p:cNvCxnSpPr>
              <a:cxnSpLocks/>
            </p:cNvCxnSpPr>
            <p:nvPr/>
          </p:nvCxnSpPr>
          <p:spPr>
            <a:xfrm>
              <a:off x="6682739" y="3871540"/>
              <a:ext cx="831850" cy="0"/>
            </a:xfrm>
            <a:prstGeom prst="line">
              <a:avLst/>
            </a:prstGeom>
            <a:ln w="50800" cap="rnd" cmpd="sng">
              <a:solidFill>
                <a:schemeClr val="bg1"/>
              </a:solidFill>
              <a:round/>
              <a:headEnd type="diamond"/>
              <a:tailEnd type="none"/>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97D08D91-5E11-F1D2-796E-B2E36F84260B}"/>
                </a:ext>
              </a:extLst>
            </p:cNvPr>
            <p:cNvCxnSpPr>
              <a:cxnSpLocks/>
            </p:cNvCxnSpPr>
            <p:nvPr/>
          </p:nvCxnSpPr>
          <p:spPr>
            <a:xfrm>
              <a:off x="6682738" y="3871540"/>
              <a:ext cx="831850" cy="0"/>
            </a:xfrm>
            <a:prstGeom prst="line">
              <a:avLst/>
            </a:prstGeom>
            <a:ln w="25400" cap="rnd" cmpd="sng">
              <a:solidFill>
                <a:srgbClr val="336699"/>
              </a:solidFill>
              <a:round/>
              <a:headEnd type="diamond"/>
              <a:tailEnd type="none"/>
            </a:ln>
          </p:spPr>
          <p:style>
            <a:lnRef idx="1">
              <a:schemeClr val="accent1"/>
            </a:lnRef>
            <a:fillRef idx="0">
              <a:schemeClr val="accent1"/>
            </a:fillRef>
            <a:effectRef idx="0">
              <a:schemeClr val="accent1"/>
            </a:effectRef>
            <a:fontRef idx="minor">
              <a:schemeClr val="tx1"/>
            </a:fontRef>
          </p:style>
        </p:cxnSp>
      </p:grpSp>
      <p:grpSp>
        <p:nvGrpSpPr>
          <p:cNvPr id="49" name="Group 48">
            <a:extLst>
              <a:ext uri="{FF2B5EF4-FFF2-40B4-BE49-F238E27FC236}">
                <a16:creationId xmlns:a16="http://schemas.microsoft.com/office/drawing/2014/main" id="{4BB80B84-C605-AACF-A060-9D05181AC0B5}"/>
              </a:ext>
            </a:extLst>
          </p:cNvPr>
          <p:cNvGrpSpPr/>
          <p:nvPr/>
        </p:nvGrpSpPr>
        <p:grpSpPr>
          <a:xfrm>
            <a:off x="7899921" y="2828763"/>
            <a:ext cx="2762819" cy="923330"/>
            <a:chOff x="7109460" y="2828763"/>
            <a:chExt cx="2762819" cy="923330"/>
          </a:xfrm>
        </p:grpSpPr>
        <p:sp>
          <p:nvSpPr>
            <p:cNvPr id="17" name="TextBox 16">
              <a:extLst>
                <a:ext uri="{FF2B5EF4-FFF2-40B4-BE49-F238E27FC236}">
                  <a16:creationId xmlns:a16="http://schemas.microsoft.com/office/drawing/2014/main" id="{FC861C7A-E8F5-78B0-5F5D-774CB885264E}"/>
                </a:ext>
              </a:extLst>
            </p:cNvPr>
            <p:cNvSpPr txBox="1"/>
            <p:nvPr/>
          </p:nvSpPr>
          <p:spPr>
            <a:xfrm>
              <a:off x="7109460" y="2828763"/>
              <a:ext cx="2439935" cy="923330"/>
            </a:xfrm>
            <a:prstGeom prst="rect">
              <a:avLst/>
            </a:prstGeom>
            <a:noFill/>
          </p:spPr>
          <p:txBody>
            <a:bodyPr wrap="square">
              <a:spAutoFit/>
            </a:bodyPr>
            <a:lstStyle/>
            <a:p>
              <a:r>
                <a:rPr lang="nl-NL" sz="1800">
                  <a:solidFill>
                    <a:srgbClr val="336699"/>
                  </a:solidFill>
                  <a:latin typeface="Roboto Light" panose="02000000000000000000" pitchFamily="2" charset="0"/>
                  <a:ea typeface="Roboto Light" panose="02000000000000000000" pitchFamily="2" charset="0"/>
                </a:rPr>
                <a:t>USB-C Oplaadbaar</a:t>
              </a:r>
            </a:p>
            <a:p>
              <a:pPr marL="285750" indent="-285750">
                <a:buFont typeface="Arial" panose="020B0604020202020204" pitchFamily="34" charset="0"/>
                <a:buChar char="•"/>
              </a:pPr>
              <a:r>
                <a:rPr lang="nl-NL">
                  <a:solidFill>
                    <a:srgbClr val="339999"/>
                  </a:solidFill>
                  <a:latin typeface="Roboto Light" panose="02000000000000000000" pitchFamily="2" charset="0"/>
                  <a:ea typeface="Roboto Light" panose="02000000000000000000" pitchFamily="2" charset="0"/>
                </a:rPr>
                <a:t>Opgeladen in 2 uur</a:t>
              </a:r>
            </a:p>
            <a:p>
              <a:pPr marL="285750" indent="-285750">
                <a:buFont typeface="Arial" panose="020B0604020202020204" pitchFamily="34" charset="0"/>
                <a:buChar char="•"/>
              </a:pPr>
              <a:r>
                <a:rPr lang="nl-NL">
                  <a:solidFill>
                    <a:srgbClr val="339999"/>
                  </a:solidFill>
                  <a:latin typeface="Roboto Light" panose="02000000000000000000" pitchFamily="2" charset="0"/>
                  <a:ea typeface="Roboto Light" panose="02000000000000000000" pitchFamily="2" charset="0"/>
                </a:rPr>
                <a:t>Gebruik tot 2 dagen</a:t>
              </a:r>
            </a:p>
          </p:txBody>
        </p:sp>
        <p:cxnSp>
          <p:nvCxnSpPr>
            <p:cNvPr id="47" name="Straight Connector 46">
              <a:extLst>
                <a:ext uri="{FF2B5EF4-FFF2-40B4-BE49-F238E27FC236}">
                  <a16:creationId xmlns:a16="http://schemas.microsoft.com/office/drawing/2014/main" id="{D7F0200B-5886-58AC-0154-827161735CE8}"/>
                </a:ext>
              </a:extLst>
            </p:cNvPr>
            <p:cNvCxnSpPr>
              <a:cxnSpLocks/>
            </p:cNvCxnSpPr>
            <p:nvPr/>
          </p:nvCxnSpPr>
          <p:spPr>
            <a:xfrm flipH="1">
              <a:off x="9330931" y="3006896"/>
              <a:ext cx="541348" cy="0"/>
            </a:xfrm>
            <a:prstGeom prst="line">
              <a:avLst/>
            </a:prstGeom>
            <a:ln w="50800" cap="rnd" cmpd="sng">
              <a:solidFill>
                <a:schemeClr val="bg1"/>
              </a:solidFill>
              <a:round/>
              <a:headEnd type="diamond"/>
              <a:tailEnd type="none"/>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83727498-5991-D59F-1392-1F8BF79293D6}"/>
                </a:ext>
              </a:extLst>
            </p:cNvPr>
            <p:cNvCxnSpPr>
              <a:cxnSpLocks/>
            </p:cNvCxnSpPr>
            <p:nvPr/>
          </p:nvCxnSpPr>
          <p:spPr>
            <a:xfrm flipH="1">
              <a:off x="9125433" y="3006989"/>
              <a:ext cx="746846" cy="0"/>
            </a:xfrm>
            <a:prstGeom prst="line">
              <a:avLst/>
            </a:prstGeom>
            <a:ln w="25400" cap="rnd" cmpd="sng">
              <a:solidFill>
                <a:srgbClr val="336699"/>
              </a:solidFill>
              <a:round/>
              <a:headEnd type="diamond"/>
              <a:tailEnd type="none"/>
            </a:ln>
          </p:spPr>
          <p:style>
            <a:lnRef idx="1">
              <a:schemeClr val="accent1"/>
            </a:lnRef>
            <a:fillRef idx="0">
              <a:schemeClr val="accent1"/>
            </a:fillRef>
            <a:effectRef idx="0">
              <a:schemeClr val="accent1"/>
            </a:effectRef>
            <a:fontRef idx="minor">
              <a:schemeClr val="tx1"/>
            </a:fontRef>
          </p:style>
        </p:cxnSp>
      </p:grpSp>
      <p:grpSp>
        <p:nvGrpSpPr>
          <p:cNvPr id="50" name="Group 49">
            <a:extLst>
              <a:ext uri="{FF2B5EF4-FFF2-40B4-BE49-F238E27FC236}">
                <a16:creationId xmlns:a16="http://schemas.microsoft.com/office/drawing/2014/main" id="{1C249EC4-7E3A-0D5F-028A-3DFA9DD41306}"/>
              </a:ext>
            </a:extLst>
          </p:cNvPr>
          <p:cNvGrpSpPr/>
          <p:nvPr/>
        </p:nvGrpSpPr>
        <p:grpSpPr>
          <a:xfrm>
            <a:off x="6823304" y="1345720"/>
            <a:ext cx="3439645" cy="923330"/>
            <a:chOff x="5974128" y="1345720"/>
            <a:chExt cx="3439645" cy="923330"/>
          </a:xfrm>
        </p:grpSpPr>
        <p:sp>
          <p:nvSpPr>
            <p:cNvPr id="42" name="TextBox 41">
              <a:extLst>
                <a:ext uri="{FF2B5EF4-FFF2-40B4-BE49-F238E27FC236}">
                  <a16:creationId xmlns:a16="http://schemas.microsoft.com/office/drawing/2014/main" id="{FA4DA4B7-B0A1-D19C-460F-09BFD965E4CA}"/>
                </a:ext>
              </a:extLst>
            </p:cNvPr>
            <p:cNvSpPr txBox="1"/>
            <p:nvPr/>
          </p:nvSpPr>
          <p:spPr>
            <a:xfrm>
              <a:off x="5974128" y="1345720"/>
              <a:ext cx="3439645" cy="923330"/>
            </a:xfrm>
            <a:prstGeom prst="rect">
              <a:avLst/>
            </a:prstGeom>
            <a:noFill/>
          </p:spPr>
          <p:txBody>
            <a:bodyPr wrap="square">
              <a:spAutoFit/>
            </a:bodyPr>
            <a:lstStyle/>
            <a:p>
              <a:r>
                <a:rPr lang="nl-NL" dirty="0">
                  <a:solidFill>
                    <a:srgbClr val="336699"/>
                  </a:solidFill>
                  <a:latin typeface="Roboto Light" panose="02000000000000000000" pitchFamily="2" charset="0"/>
                  <a:ea typeface="Roboto Light" panose="02000000000000000000" pitchFamily="2" charset="0"/>
                </a:rPr>
                <a:t>Klein en lichtgewicht</a:t>
              </a:r>
            </a:p>
            <a:p>
              <a:pPr marL="285750" indent="-285750">
                <a:buFont typeface="Arial" panose="020B0604020202020204" pitchFamily="34" charset="0"/>
                <a:buChar char="•"/>
              </a:pPr>
              <a:r>
                <a:rPr lang="nl-NL" dirty="0">
                  <a:solidFill>
                    <a:srgbClr val="339999"/>
                  </a:solidFill>
                  <a:latin typeface="Roboto Light" panose="02000000000000000000" pitchFamily="2" charset="0"/>
                  <a:ea typeface="Roboto Light" panose="02000000000000000000" pitchFamily="2" charset="0"/>
                </a:rPr>
                <a:t>Afmeting: 17x 44 x 64 mm</a:t>
              </a:r>
            </a:p>
            <a:p>
              <a:pPr marL="285750" indent="-285750">
                <a:buFont typeface="Arial" panose="020B0604020202020204" pitchFamily="34" charset="0"/>
                <a:buChar char="•"/>
              </a:pPr>
              <a:r>
                <a:rPr lang="nl-NL" dirty="0">
                  <a:solidFill>
                    <a:srgbClr val="339999"/>
                  </a:solidFill>
                  <a:latin typeface="Roboto Light" panose="02000000000000000000" pitchFamily="2" charset="0"/>
                  <a:ea typeface="Roboto Light" panose="02000000000000000000" pitchFamily="2" charset="0"/>
                </a:rPr>
                <a:t>Gewicht: 31 grams</a:t>
              </a:r>
            </a:p>
          </p:txBody>
        </p:sp>
        <p:cxnSp>
          <p:nvCxnSpPr>
            <p:cNvPr id="10" name="Straight Connector 9">
              <a:extLst>
                <a:ext uri="{FF2B5EF4-FFF2-40B4-BE49-F238E27FC236}">
                  <a16:creationId xmlns:a16="http://schemas.microsoft.com/office/drawing/2014/main" id="{39A758FC-3E35-5494-3607-12A9D8A85570}"/>
                </a:ext>
              </a:extLst>
            </p:cNvPr>
            <p:cNvCxnSpPr>
              <a:cxnSpLocks/>
            </p:cNvCxnSpPr>
            <p:nvPr/>
          </p:nvCxnSpPr>
          <p:spPr>
            <a:xfrm flipH="1">
              <a:off x="8981315" y="1542699"/>
              <a:ext cx="404827" cy="0"/>
            </a:xfrm>
            <a:prstGeom prst="line">
              <a:avLst/>
            </a:prstGeom>
            <a:ln w="50800" cap="rnd" cmpd="sng">
              <a:solidFill>
                <a:schemeClr val="bg1"/>
              </a:solidFill>
              <a:round/>
              <a:headEnd type="diamond"/>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52AD7E3-A92B-1032-F243-AD6D9B7D6B42}"/>
                </a:ext>
              </a:extLst>
            </p:cNvPr>
            <p:cNvCxnSpPr>
              <a:cxnSpLocks/>
            </p:cNvCxnSpPr>
            <p:nvPr/>
          </p:nvCxnSpPr>
          <p:spPr>
            <a:xfrm flipH="1">
              <a:off x="8247323" y="1542792"/>
              <a:ext cx="1138819" cy="0"/>
            </a:xfrm>
            <a:prstGeom prst="line">
              <a:avLst/>
            </a:prstGeom>
            <a:ln w="25400" cap="rnd" cmpd="sng">
              <a:solidFill>
                <a:srgbClr val="336699"/>
              </a:solidFill>
              <a:round/>
              <a:headEnd type="diamond"/>
              <a:tailEnd type="none"/>
            </a:ln>
          </p:spPr>
          <p:style>
            <a:lnRef idx="1">
              <a:schemeClr val="accent1"/>
            </a:lnRef>
            <a:fillRef idx="0">
              <a:schemeClr val="accent1"/>
            </a:fillRef>
            <a:effectRef idx="0">
              <a:schemeClr val="accent1"/>
            </a:effectRef>
            <a:fontRef idx="minor">
              <a:schemeClr val="tx1"/>
            </a:fontRef>
          </p:style>
        </p:cxnSp>
      </p:grpSp>
      <p:sp>
        <p:nvSpPr>
          <p:cNvPr id="3" name="Oval 2">
            <a:extLst>
              <a:ext uri="{FF2B5EF4-FFF2-40B4-BE49-F238E27FC236}">
                <a16:creationId xmlns:a16="http://schemas.microsoft.com/office/drawing/2014/main" id="{EF61B81F-8C9E-D709-E291-A1BE6436E02B}"/>
              </a:ext>
            </a:extLst>
          </p:cNvPr>
          <p:cNvSpPr/>
          <p:nvPr/>
        </p:nvSpPr>
        <p:spPr>
          <a:xfrm rot="216004">
            <a:off x="4270636" y="4682381"/>
            <a:ext cx="413242" cy="556929"/>
          </a:xfrm>
          <a:prstGeom prst="ellipse">
            <a:avLst/>
          </a:prstGeom>
          <a:solidFill>
            <a:srgbClr val="FFFFFF">
              <a:alpha val="2509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3" name="Group 42">
            <a:extLst>
              <a:ext uri="{FF2B5EF4-FFF2-40B4-BE49-F238E27FC236}">
                <a16:creationId xmlns:a16="http://schemas.microsoft.com/office/drawing/2014/main" id="{49D838EF-87DF-0211-EBD8-9B81794E653F}"/>
              </a:ext>
            </a:extLst>
          </p:cNvPr>
          <p:cNvGrpSpPr/>
          <p:nvPr/>
        </p:nvGrpSpPr>
        <p:grpSpPr>
          <a:xfrm>
            <a:off x="4524498" y="4986566"/>
            <a:ext cx="6081757" cy="923330"/>
            <a:chOff x="4560425" y="4933874"/>
            <a:chExt cx="6081757" cy="923330"/>
          </a:xfrm>
        </p:grpSpPr>
        <p:sp>
          <p:nvSpPr>
            <p:cNvPr id="16" name="TextBox 15">
              <a:extLst>
                <a:ext uri="{FF2B5EF4-FFF2-40B4-BE49-F238E27FC236}">
                  <a16:creationId xmlns:a16="http://schemas.microsoft.com/office/drawing/2014/main" id="{5EE294F6-C03D-FA6A-BD56-0A90DEE263E0}"/>
                </a:ext>
              </a:extLst>
            </p:cNvPr>
            <p:cNvSpPr txBox="1"/>
            <p:nvPr/>
          </p:nvSpPr>
          <p:spPr>
            <a:xfrm>
              <a:off x="6831698" y="4933874"/>
              <a:ext cx="3810484" cy="923330"/>
            </a:xfrm>
            <a:prstGeom prst="rect">
              <a:avLst/>
            </a:prstGeom>
            <a:noFill/>
          </p:spPr>
          <p:txBody>
            <a:bodyPr wrap="square">
              <a:spAutoFit/>
            </a:bodyPr>
            <a:lstStyle/>
            <a:p>
              <a:r>
                <a:rPr lang="nl-NL">
                  <a:solidFill>
                    <a:srgbClr val="336699"/>
                  </a:solidFill>
                  <a:latin typeface="Roboto Light" panose="02000000000000000000" pitchFamily="2" charset="0"/>
                  <a:ea typeface="Roboto Light" panose="02000000000000000000" pitchFamily="2" charset="0"/>
                </a:rPr>
                <a:t>Eenvoudige bediening</a:t>
              </a:r>
            </a:p>
            <a:p>
              <a:pPr marL="285750" indent="-285750">
                <a:buFont typeface="Arial" panose="020B0604020202020204" pitchFamily="34" charset="0"/>
                <a:buChar char="•"/>
              </a:pPr>
              <a:r>
                <a:rPr lang="nl-NL">
                  <a:solidFill>
                    <a:srgbClr val="339999"/>
                  </a:solidFill>
                  <a:latin typeface="Roboto Light" panose="02000000000000000000" pitchFamily="2" charset="0"/>
                  <a:ea typeface="Roboto Light" panose="02000000000000000000" pitchFamily="2" charset="0"/>
                </a:rPr>
                <a:t>Intuitieve LED bediening</a:t>
              </a:r>
            </a:p>
            <a:p>
              <a:pPr marL="285750" indent="-285750">
                <a:buFont typeface="Arial" panose="020B0604020202020204" pitchFamily="34" charset="0"/>
                <a:buChar char="•"/>
              </a:pPr>
              <a:r>
                <a:rPr lang="nl-NL">
                  <a:solidFill>
                    <a:srgbClr val="339999"/>
                  </a:solidFill>
                  <a:latin typeface="Roboto Light" panose="02000000000000000000" pitchFamily="2" charset="0"/>
                  <a:ea typeface="Roboto Light" panose="02000000000000000000" pitchFamily="2" charset="0"/>
                </a:rPr>
                <a:t>Grote bedieningsknop (aan/uit)</a:t>
              </a:r>
            </a:p>
          </p:txBody>
        </p:sp>
        <p:cxnSp>
          <p:nvCxnSpPr>
            <p:cNvPr id="23" name="Straight Connector 22">
              <a:extLst>
                <a:ext uri="{FF2B5EF4-FFF2-40B4-BE49-F238E27FC236}">
                  <a16:creationId xmlns:a16="http://schemas.microsoft.com/office/drawing/2014/main" id="{1FCF8B30-99E4-C7D0-9EFE-542BDC6A6933}"/>
                </a:ext>
              </a:extLst>
            </p:cNvPr>
            <p:cNvCxnSpPr>
              <a:cxnSpLocks/>
            </p:cNvCxnSpPr>
            <p:nvPr/>
          </p:nvCxnSpPr>
          <p:spPr>
            <a:xfrm>
              <a:off x="4560425" y="5088571"/>
              <a:ext cx="2271273" cy="0"/>
            </a:xfrm>
            <a:prstGeom prst="line">
              <a:avLst/>
            </a:prstGeom>
            <a:ln w="50800" cap="rnd" cmpd="sng">
              <a:solidFill>
                <a:schemeClr val="bg1"/>
              </a:solidFill>
              <a:round/>
              <a:headEnd type="diamond"/>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5B87594-6187-85AC-E61E-0A6373987ADE}"/>
                </a:ext>
              </a:extLst>
            </p:cNvPr>
            <p:cNvCxnSpPr>
              <a:cxnSpLocks/>
            </p:cNvCxnSpPr>
            <p:nvPr/>
          </p:nvCxnSpPr>
          <p:spPr>
            <a:xfrm>
              <a:off x="4560425" y="5088571"/>
              <a:ext cx="2271273" cy="0"/>
            </a:xfrm>
            <a:prstGeom prst="line">
              <a:avLst/>
            </a:prstGeom>
            <a:ln w="25400" cap="rnd" cmpd="sng">
              <a:solidFill>
                <a:srgbClr val="336699"/>
              </a:solidFill>
              <a:round/>
              <a:headEnd type="diamond"/>
              <a:tailEnd type="non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58210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7" presetClass="emph" presetSubtype="0" repeatCount="indefinite" fill="remove" grpId="0" nodeType="withEffect">
                                  <p:stCondLst>
                                    <p:cond delay="0"/>
                                  </p:stCondLst>
                                  <p:childTnLst>
                                    <p:animClr clrSpc="rgb" dir="cw">
                                      <p:cBhvr override="childStyle">
                                        <p:cTn id="6" dur="2500" autoRev="1" fill="remove"/>
                                        <p:tgtEl>
                                          <p:spTgt spid="3"/>
                                        </p:tgtEl>
                                        <p:attrNameLst>
                                          <p:attrName>style.color</p:attrName>
                                        </p:attrNameLst>
                                      </p:cBhvr>
                                      <p:to>
                                        <a:schemeClr val="tx2"/>
                                      </p:to>
                                    </p:animClr>
                                    <p:animClr clrSpc="rgb" dir="cw">
                                      <p:cBhvr>
                                        <p:cTn id="7" dur="2500" autoRev="1" fill="remove"/>
                                        <p:tgtEl>
                                          <p:spTgt spid="3"/>
                                        </p:tgtEl>
                                        <p:attrNameLst>
                                          <p:attrName>fillcolor</p:attrName>
                                        </p:attrNameLst>
                                      </p:cBhvr>
                                      <p:to>
                                        <a:schemeClr val="tx2"/>
                                      </p:to>
                                    </p:animClr>
                                    <p:set>
                                      <p:cBhvr>
                                        <p:cTn id="8" dur="2500" autoRev="1" fill="remove"/>
                                        <p:tgtEl>
                                          <p:spTgt spid="3"/>
                                        </p:tgtEl>
                                        <p:attrNameLst>
                                          <p:attrName>fill.type</p:attrName>
                                        </p:attrNameLst>
                                      </p:cBhvr>
                                      <p:to>
                                        <p:strVal val="solid"/>
                                      </p:to>
                                    </p:set>
                                    <p:set>
                                      <p:cBhvr>
                                        <p:cTn id="9" dur="2500" autoRev="1" fill="remove"/>
                                        <p:tgtEl>
                                          <p:spTgt spid="3"/>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50"/>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49"/>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40"/>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4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9">
            <a:extLst>
              <a:ext uri="{FF2B5EF4-FFF2-40B4-BE49-F238E27FC236}">
                <a16:creationId xmlns:a16="http://schemas.microsoft.com/office/drawing/2014/main" id="{0796E1CD-7A29-BF48-2EAF-6D895E9401A5}"/>
              </a:ext>
            </a:extLst>
          </p:cNvPr>
          <p:cNvPicPr>
            <a:picLocks noChangeAspect="1"/>
          </p:cNvPicPr>
          <p:nvPr/>
        </p:nvPicPr>
        <p:blipFill rotWithShape="1">
          <a:blip r:embed="rId3" cstate="screen">
            <a:alphaModFix/>
            <a:extLst>
              <a:ext uri="{28A0092B-C50C-407E-A947-70E740481C1C}">
                <a14:useLocalDpi xmlns:a14="http://schemas.microsoft.com/office/drawing/2010/main"/>
              </a:ext>
            </a:extLst>
          </a:blip>
          <a:srcRect l="120" t="12474" r="23057" b="10501"/>
          <a:stretch/>
        </p:blipFill>
        <p:spPr>
          <a:xfrm>
            <a:off x="6096000" y="0"/>
            <a:ext cx="6096000" cy="6321377"/>
          </a:xfrm>
          <a:prstGeom prst="rect">
            <a:avLst/>
          </a:prstGeom>
        </p:spPr>
      </p:pic>
      <p:sp>
        <p:nvSpPr>
          <p:cNvPr id="5" name="Rectangle 4">
            <a:extLst>
              <a:ext uri="{FF2B5EF4-FFF2-40B4-BE49-F238E27FC236}">
                <a16:creationId xmlns:a16="http://schemas.microsoft.com/office/drawing/2014/main" id="{00140439-D64A-23B2-E5B6-A6010984B3FA}"/>
              </a:ext>
            </a:extLst>
          </p:cNvPr>
          <p:cNvSpPr/>
          <p:nvPr/>
        </p:nvSpPr>
        <p:spPr>
          <a:xfrm>
            <a:off x="6096000" y="-594"/>
            <a:ext cx="6093577" cy="6321377"/>
          </a:xfrm>
          <a:prstGeom prst="rect">
            <a:avLst/>
          </a:prstGeom>
          <a:solidFill>
            <a:srgbClr val="FFFFFF">
              <a:alpha val="7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latin typeface="Roboto Light" panose="02000000000000000000" pitchFamily="2" charset="0"/>
              <a:ea typeface="Roboto Light" panose="02000000000000000000" pitchFamily="2" charset="0"/>
            </a:endParaRPr>
          </a:p>
        </p:txBody>
      </p:sp>
      <p:sp>
        <p:nvSpPr>
          <p:cNvPr id="2" name="Title 1">
            <a:extLst>
              <a:ext uri="{FF2B5EF4-FFF2-40B4-BE49-F238E27FC236}">
                <a16:creationId xmlns:a16="http://schemas.microsoft.com/office/drawing/2014/main" id="{10418DFE-5E8B-FFC9-AA49-8BE179C580D5}"/>
              </a:ext>
            </a:extLst>
          </p:cNvPr>
          <p:cNvSpPr>
            <a:spLocks noGrp="1"/>
          </p:cNvSpPr>
          <p:nvPr>
            <p:ph type="title"/>
          </p:nvPr>
        </p:nvSpPr>
        <p:spPr/>
        <p:txBody>
          <a:bodyPr>
            <a:normAutofit fontScale="90000"/>
          </a:bodyPr>
          <a:lstStyle/>
          <a:p>
            <a:pPr algn="l"/>
            <a:r>
              <a:rPr lang="en-GB" dirty="0"/>
              <a:t> </a:t>
            </a:r>
            <a:r>
              <a:rPr lang="en-GB" sz="4400" b="0" dirty="0"/>
              <a:t>De Cue2Walk</a:t>
            </a:r>
            <a:endParaRPr lang="en-GB" b="0" dirty="0"/>
          </a:p>
        </p:txBody>
      </p:sp>
      <p:sp>
        <p:nvSpPr>
          <p:cNvPr id="10" name="Tijdelijke aanduiding voor dianummer 2">
            <a:extLst>
              <a:ext uri="{FF2B5EF4-FFF2-40B4-BE49-F238E27FC236}">
                <a16:creationId xmlns:a16="http://schemas.microsoft.com/office/drawing/2014/main" id="{3F0391BF-1488-205A-D001-7618C52ABC08}"/>
              </a:ext>
            </a:extLst>
          </p:cNvPr>
          <p:cNvSpPr>
            <a:spLocks noGrp="1"/>
          </p:cNvSpPr>
          <p:nvPr>
            <p:ph type="sldNum" sz="quarter" idx="4"/>
          </p:nvPr>
        </p:nvSpPr>
        <p:spPr/>
        <p:txBody>
          <a:bodyPr/>
          <a:lstStyle/>
          <a:p>
            <a:fld id="{F1991BF5-1E8C-2048-8CC6-A891B2528354}" type="slidenum">
              <a:rPr lang="en-GB" smtClean="0"/>
              <a:pPr/>
              <a:t>14</a:t>
            </a:fld>
            <a:endParaRPr lang="en-GB" dirty="0"/>
          </a:p>
        </p:txBody>
      </p:sp>
      <p:sp>
        <p:nvSpPr>
          <p:cNvPr id="11" name="Content Placeholder 10">
            <a:extLst>
              <a:ext uri="{FF2B5EF4-FFF2-40B4-BE49-F238E27FC236}">
                <a16:creationId xmlns:a16="http://schemas.microsoft.com/office/drawing/2014/main" id="{94198E05-831F-E93E-19C3-447C90AD2C16}"/>
              </a:ext>
            </a:extLst>
          </p:cNvPr>
          <p:cNvSpPr>
            <a:spLocks noGrp="1"/>
          </p:cNvSpPr>
          <p:nvPr>
            <p:ph idx="1"/>
          </p:nvPr>
        </p:nvSpPr>
        <p:spPr/>
        <p:txBody>
          <a:bodyPr/>
          <a:lstStyle/>
          <a:p>
            <a:pPr marL="0" indent="0">
              <a:buFont typeface="Arial" panose="020B0604020202020204" pitchFamily="34" charset="0"/>
              <a:buNone/>
            </a:pPr>
            <a:br>
              <a:rPr lang="en-GB" sz="3200" b="1" dirty="0">
                <a:solidFill>
                  <a:srgbClr val="336699"/>
                </a:solidFill>
                <a:latin typeface="Roboto Light" panose="02000000000000000000" pitchFamily="2" charset="0"/>
                <a:ea typeface="Roboto Light" panose="02000000000000000000" pitchFamily="2" charset="0"/>
              </a:rPr>
            </a:br>
            <a:r>
              <a:rPr lang="nl-NL" sz="3200" b="1" dirty="0">
                <a:solidFill>
                  <a:srgbClr val="336699"/>
                </a:solidFill>
                <a:latin typeface="Roboto Light" panose="02000000000000000000" pitchFamily="2" charset="0"/>
                <a:ea typeface="Roboto Light" panose="02000000000000000000" pitchFamily="2" charset="0"/>
              </a:rPr>
              <a:t>Een</a:t>
            </a:r>
            <a:r>
              <a:rPr lang="en-GB" sz="3200" b="1" dirty="0">
                <a:solidFill>
                  <a:srgbClr val="336699"/>
                </a:solidFill>
                <a:latin typeface="Roboto Light" panose="02000000000000000000" pitchFamily="2" charset="0"/>
                <a:ea typeface="Roboto Light" panose="02000000000000000000" pitchFamily="2" charset="0"/>
              </a:rPr>
              <a:t> </a:t>
            </a:r>
            <a:r>
              <a:rPr lang="en-GB" sz="3200" b="1" dirty="0" err="1">
                <a:solidFill>
                  <a:srgbClr val="336699"/>
                </a:solidFill>
                <a:latin typeface="Roboto Light" panose="02000000000000000000" pitchFamily="2" charset="0"/>
                <a:ea typeface="Roboto Light" panose="02000000000000000000" pitchFamily="2" charset="0"/>
              </a:rPr>
              <a:t>simpel</a:t>
            </a:r>
            <a:r>
              <a:rPr lang="en-GB" sz="3200" b="1" dirty="0">
                <a:solidFill>
                  <a:srgbClr val="336699"/>
                </a:solidFill>
                <a:latin typeface="Roboto Light" panose="02000000000000000000" pitchFamily="2" charset="0"/>
                <a:ea typeface="Roboto Light" panose="02000000000000000000" pitchFamily="2" charset="0"/>
              </a:rPr>
              <a:t>, </a:t>
            </a:r>
            <a:r>
              <a:rPr lang="en-GB" sz="3200" b="1" dirty="0" err="1">
                <a:solidFill>
                  <a:srgbClr val="336699"/>
                </a:solidFill>
                <a:latin typeface="Roboto Light" panose="02000000000000000000" pitchFamily="2" charset="0"/>
                <a:ea typeface="Roboto Light" panose="02000000000000000000" pitchFamily="2" charset="0"/>
              </a:rPr>
              <a:t>draagbaar</a:t>
            </a:r>
            <a:r>
              <a:rPr lang="en-GB" sz="3200" b="1" dirty="0">
                <a:solidFill>
                  <a:srgbClr val="336699"/>
                </a:solidFill>
                <a:latin typeface="Roboto Light" panose="02000000000000000000" pitchFamily="2" charset="0"/>
                <a:ea typeface="Roboto Light" panose="02000000000000000000" pitchFamily="2" charset="0"/>
              </a:rPr>
              <a:t> </a:t>
            </a:r>
            <a:r>
              <a:rPr lang="en-GB" sz="3200" b="1" dirty="0" err="1">
                <a:solidFill>
                  <a:srgbClr val="336699"/>
                </a:solidFill>
                <a:latin typeface="Roboto Light" panose="02000000000000000000" pitchFamily="2" charset="0"/>
                <a:ea typeface="Roboto Light" panose="02000000000000000000" pitchFamily="2" charset="0"/>
              </a:rPr>
              <a:t>apparaat</a:t>
            </a:r>
            <a:r>
              <a:rPr lang="en-GB" sz="3200" b="1" dirty="0">
                <a:solidFill>
                  <a:srgbClr val="336699"/>
                </a:solidFill>
                <a:latin typeface="Roboto Light" panose="02000000000000000000" pitchFamily="2" charset="0"/>
                <a:ea typeface="Roboto Light" panose="02000000000000000000" pitchFamily="2" charset="0"/>
              </a:rPr>
              <a:t>, </a:t>
            </a:r>
            <a:br>
              <a:rPr lang="en-GB" sz="3200" b="1" dirty="0">
                <a:solidFill>
                  <a:srgbClr val="336699"/>
                </a:solidFill>
                <a:latin typeface="Roboto Light" panose="02000000000000000000" pitchFamily="2" charset="0"/>
                <a:ea typeface="Roboto Light" panose="02000000000000000000" pitchFamily="2" charset="0"/>
              </a:rPr>
            </a:br>
            <a:r>
              <a:rPr lang="en-GB" sz="3200" b="1" dirty="0">
                <a:solidFill>
                  <a:srgbClr val="336699"/>
                </a:solidFill>
                <a:latin typeface="Roboto Light" panose="02000000000000000000" pitchFamily="2" charset="0"/>
                <a:ea typeface="Roboto Light" panose="02000000000000000000" pitchFamily="2" charset="0"/>
              </a:rPr>
              <a:t>	</a:t>
            </a:r>
            <a:r>
              <a:rPr lang="nl-NL" sz="3200" b="1" dirty="0">
                <a:solidFill>
                  <a:srgbClr val="336699"/>
                </a:solidFill>
                <a:latin typeface="Roboto Light" panose="02000000000000000000" pitchFamily="2" charset="0"/>
                <a:ea typeface="Roboto Light" panose="02000000000000000000" pitchFamily="2" charset="0"/>
              </a:rPr>
              <a:t>dat</a:t>
            </a:r>
            <a:r>
              <a:rPr lang="en-GB" sz="3200" b="1" dirty="0">
                <a:solidFill>
                  <a:srgbClr val="336699"/>
                </a:solidFill>
                <a:latin typeface="Roboto Light" panose="02000000000000000000" pitchFamily="2" charset="0"/>
                <a:ea typeface="Roboto Light" panose="02000000000000000000" pitchFamily="2" charset="0"/>
              </a:rPr>
              <a:t> </a:t>
            </a:r>
            <a:r>
              <a:rPr lang="nl-NL" sz="3200" b="1" dirty="0">
                <a:cs typeface="Roboto Light" panose="02000000000000000000" pitchFamily="2" charset="0"/>
              </a:rPr>
              <a:t>mensen met Parkinson </a:t>
            </a:r>
            <a:r>
              <a:rPr lang="en-GB" sz="3200" b="1" dirty="0">
                <a:solidFill>
                  <a:srgbClr val="336699"/>
                </a:solidFill>
                <a:latin typeface="Roboto Light" panose="02000000000000000000" pitchFamily="2" charset="0"/>
                <a:ea typeface="Roboto Light" panose="02000000000000000000" pitchFamily="2" charset="0"/>
              </a:rPr>
              <a:t>in </a:t>
            </a:r>
            <a:r>
              <a:rPr lang="en-GB" sz="3200" b="1" dirty="0" err="1">
                <a:solidFill>
                  <a:srgbClr val="336699"/>
                </a:solidFill>
                <a:latin typeface="Roboto Light" panose="02000000000000000000" pitchFamily="2" charset="0"/>
                <a:ea typeface="Roboto Light" panose="02000000000000000000" pitchFamily="2" charset="0"/>
              </a:rPr>
              <a:t>staat</a:t>
            </a:r>
            <a:r>
              <a:rPr lang="en-GB" sz="3200" b="1" dirty="0">
                <a:solidFill>
                  <a:srgbClr val="336699"/>
                </a:solidFill>
                <a:latin typeface="Roboto Light" panose="02000000000000000000" pitchFamily="2" charset="0"/>
                <a:ea typeface="Roboto Light" panose="02000000000000000000" pitchFamily="2" charset="0"/>
              </a:rPr>
              <a:t> </a:t>
            </a:r>
            <a:r>
              <a:rPr lang="en-GB" sz="3200" b="1" dirty="0" err="1">
                <a:solidFill>
                  <a:srgbClr val="336699"/>
                </a:solidFill>
                <a:latin typeface="Roboto Light" panose="02000000000000000000" pitchFamily="2" charset="0"/>
                <a:ea typeface="Roboto Light" panose="02000000000000000000" pitchFamily="2" charset="0"/>
              </a:rPr>
              <a:t>stelt</a:t>
            </a:r>
            <a:r>
              <a:rPr lang="en-GB" b="1" dirty="0"/>
              <a:t> </a:t>
            </a:r>
            <a:br>
              <a:rPr lang="en-GB" b="1" dirty="0"/>
            </a:br>
            <a:r>
              <a:rPr lang="en-GB" b="1" dirty="0"/>
              <a:t>                     </a:t>
            </a:r>
            <a:r>
              <a:rPr lang="en-GB" b="1" dirty="0" err="1"/>
              <a:t>actief</a:t>
            </a:r>
            <a:r>
              <a:rPr lang="en-GB" b="1" dirty="0"/>
              <a:t> </a:t>
            </a:r>
            <a:r>
              <a:rPr lang="en-GB" b="1" dirty="0" err="1"/>
              <a:t>te</a:t>
            </a:r>
            <a:r>
              <a:rPr lang="en-GB" b="1" dirty="0"/>
              <a:t> </a:t>
            </a:r>
            <a:r>
              <a:rPr lang="en-GB" b="1" dirty="0" err="1"/>
              <a:t>blijven</a:t>
            </a:r>
            <a:r>
              <a:rPr lang="en-GB" b="1" dirty="0"/>
              <a:t> met </a:t>
            </a:r>
            <a:r>
              <a:rPr lang="en-GB" b="1" dirty="0" err="1"/>
              <a:t>gebruik</a:t>
            </a:r>
            <a:r>
              <a:rPr lang="en-GB" b="1" dirty="0"/>
              <a:t> van Smart </a:t>
            </a:r>
            <a:r>
              <a:rPr lang="en-GB" b="1" dirty="0" err="1"/>
              <a:t>Tecnhologie</a:t>
            </a:r>
            <a:endParaRPr lang="en-GB" b="1" dirty="0"/>
          </a:p>
        </p:txBody>
      </p:sp>
      <p:sp>
        <p:nvSpPr>
          <p:cNvPr id="8" name="Footer Placeholder 12">
            <a:extLst>
              <a:ext uri="{FF2B5EF4-FFF2-40B4-BE49-F238E27FC236}">
                <a16:creationId xmlns:a16="http://schemas.microsoft.com/office/drawing/2014/main" id="{62103F12-7164-E073-ECF5-9F2C79D1943C}"/>
              </a:ext>
            </a:extLst>
          </p:cNvPr>
          <p:cNvSpPr>
            <a:spLocks noGrp="1"/>
          </p:cNvSpPr>
          <p:nvPr>
            <p:ph type="ftr" sz="quarter" idx="3"/>
          </p:nvPr>
        </p:nvSpPr>
        <p:spPr>
          <a:prstGeom prst="rect">
            <a:avLst/>
          </a:prstGeom>
        </p:spPr>
        <p:txBody>
          <a:bodyPr/>
          <a:lstStyle/>
          <a:p>
            <a:r>
              <a:rPr lang="en-GB" dirty="0"/>
              <a:t>Confidential and Proprietary. Copyright (c) by Cue2Walk International. All Rights Reserved.</a:t>
            </a:r>
          </a:p>
        </p:txBody>
      </p:sp>
      <p:sp>
        <p:nvSpPr>
          <p:cNvPr id="32" name="TextBox 31">
            <a:extLst>
              <a:ext uri="{FF2B5EF4-FFF2-40B4-BE49-F238E27FC236}">
                <a16:creationId xmlns:a16="http://schemas.microsoft.com/office/drawing/2014/main" id="{E881E79A-287D-AEC2-5A99-805E44606DB9}"/>
              </a:ext>
            </a:extLst>
          </p:cNvPr>
          <p:cNvSpPr txBox="1"/>
          <p:nvPr/>
        </p:nvSpPr>
        <p:spPr>
          <a:xfrm>
            <a:off x="865528" y="5974630"/>
            <a:ext cx="2664296" cy="276999"/>
          </a:xfrm>
          <a:prstGeom prst="rect">
            <a:avLst/>
          </a:prstGeom>
          <a:noFill/>
        </p:spPr>
        <p:txBody>
          <a:bodyPr wrap="square">
            <a:spAutoFit/>
          </a:bodyPr>
          <a:lstStyle/>
          <a:p>
            <a:r>
              <a:rPr lang="en-GB" sz="1200">
                <a:latin typeface="Roboto Light" panose="02000000000000000000" pitchFamily="2" charset="0"/>
                <a:ea typeface="Roboto Light" panose="02000000000000000000" pitchFamily="2" charset="0"/>
              </a:rPr>
              <a:t>Medical Device Class I </a:t>
            </a:r>
          </a:p>
        </p:txBody>
      </p:sp>
      <p:sp>
        <p:nvSpPr>
          <p:cNvPr id="6" name="TextBox 5">
            <a:extLst>
              <a:ext uri="{FF2B5EF4-FFF2-40B4-BE49-F238E27FC236}">
                <a16:creationId xmlns:a16="http://schemas.microsoft.com/office/drawing/2014/main" id="{D1E6509F-B1B6-5328-055C-331CDFC0C83C}"/>
              </a:ext>
            </a:extLst>
          </p:cNvPr>
          <p:cNvSpPr txBox="1"/>
          <p:nvPr/>
        </p:nvSpPr>
        <p:spPr>
          <a:xfrm>
            <a:off x="7093146" y="3788377"/>
            <a:ext cx="8812244" cy="830997"/>
          </a:xfrm>
          <a:prstGeom prst="rect">
            <a:avLst/>
          </a:prstGeom>
          <a:noFill/>
        </p:spPr>
        <p:txBody>
          <a:bodyPr wrap="square">
            <a:spAutoFit/>
          </a:bodyPr>
          <a:lstStyle/>
          <a:p>
            <a:r>
              <a:rPr lang="en-GB" sz="1600" b="1" dirty="0">
                <a:solidFill>
                  <a:srgbClr val="336699"/>
                </a:solidFill>
                <a:latin typeface="Roboto Light" panose="02000000000000000000" pitchFamily="2" charset="0"/>
                <a:ea typeface="Roboto Light" panose="02000000000000000000" pitchFamily="2" charset="0"/>
              </a:rPr>
              <a:t>Medical Delta - Proof It Award 2016</a:t>
            </a:r>
          </a:p>
          <a:p>
            <a:r>
              <a:rPr lang="nl-NL" sz="1600" b="1" dirty="0">
                <a:solidFill>
                  <a:srgbClr val="336699"/>
                </a:solidFill>
                <a:latin typeface="Roboto Light" panose="02000000000000000000" pitchFamily="2" charset="0"/>
                <a:ea typeface="Roboto Light" panose="02000000000000000000" pitchFamily="2" charset="0"/>
              </a:rPr>
              <a:t>ParkinsonNet Innovation Award 2016-17</a:t>
            </a:r>
          </a:p>
          <a:p>
            <a:r>
              <a:rPr lang="nl-NL" sz="1600" b="1" dirty="0">
                <a:solidFill>
                  <a:srgbClr val="336699"/>
                </a:solidFill>
                <a:latin typeface="Roboto Light" panose="02000000000000000000" pitchFamily="2" charset="0"/>
                <a:ea typeface="Roboto Light" panose="02000000000000000000" pitchFamily="2" charset="0"/>
              </a:rPr>
              <a:t>Zorginnovatieprijs Zuid Holland 2021</a:t>
            </a:r>
          </a:p>
        </p:txBody>
      </p:sp>
      <p:pic>
        <p:nvPicPr>
          <p:cNvPr id="7" name="Picture 6">
            <a:extLst>
              <a:ext uri="{FF2B5EF4-FFF2-40B4-BE49-F238E27FC236}">
                <a16:creationId xmlns:a16="http://schemas.microsoft.com/office/drawing/2014/main" id="{22E5F0EF-5D22-E015-C755-0D0B9D15483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33128" y="2771352"/>
            <a:ext cx="3214429" cy="3214429"/>
          </a:xfrm>
          <a:prstGeom prst="rect">
            <a:avLst/>
          </a:prstGeom>
        </p:spPr>
      </p:pic>
      <p:pic>
        <p:nvPicPr>
          <p:cNvPr id="30" name="Picture 29">
            <a:extLst>
              <a:ext uri="{FF2B5EF4-FFF2-40B4-BE49-F238E27FC236}">
                <a16:creationId xmlns:a16="http://schemas.microsoft.com/office/drawing/2014/main" id="{F7CA4862-C934-909B-5F2C-A9BB63C32607}"/>
              </a:ext>
            </a:extLst>
          </p:cNvPr>
          <p:cNvPicPr>
            <a:picLocks noChangeAspect="1"/>
          </p:cNvPicPr>
          <p:nvPr/>
        </p:nvPicPr>
        <p:blipFill>
          <a:blip r:embed="rId5"/>
          <a:stretch>
            <a:fillRect/>
          </a:stretch>
        </p:blipFill>
        <p:spPr>
          <a:xfrm>
            <a:off x="266534" y="5769518"/>
            <a:ext cx="575081" cy="410225"/>
          </a:xfrm>
          <a:prstGeom prst="rect">
            <a:avLst/>
          </a:prstGeom>
        </p:spPr>
      </p:pic>
      <p:pic>
        <p:nvPicPr>
          <p:cNvPr id="13" name="Picture 12">
            <a:extLst>
              <a:ext uri="{FF2B5EF4-FFF2-40B4-BE49-F238E27FC236}">
                <a16:creationId xmlns:a16="http://schemas.microsoft.com/office/drawing/2014/main" id="{298311FD-0B46-9C87-9730-AEB9958DE5A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7" y="5947547"/>
            <a:ext cx="12192000" cy="733777"/>
          </a:xfrm>
          <a:prstGeom prst="rect">
            <a:avLst/>
          </a:prstGeom>
        </p:spPr>
      </p:pic>
      <p:pic>
        <p:nvPicPr>
          <p:cNvPr id="4" name="Picture 3">
            <a:extLst>
              <a:ext uri="{FF2B5EF4-FFF2-40B4-BE49-F238E27FC236}">
                <a16:creationId xmlns:a16="http://schemas.microsoft.com/office/drawing/2014/main" id="{2FE9E20C-9ED1-D7C6-6568-F2A5DEE159D3}"/>
              </a:ext>
            </a:extLst>
          </p:cNvPr>
          <p:cNvPicPr>
            <a:picLocks noChangeAspect="1"/>
          </p:cNvPicPr>
          <p:nvPr/>
        </p:nvPicPr>
        <p:blipFill>
          <a:blip r:embed="rId7"/>
          <a:stretch>
            <a:fillRect/>
          </a:stretch>
        </p:blipFill>
        <p:spPr>
          <a:xfrm>
            <a:off x="-356376" y="3075897"/>
            <a:ext cx="7772400" cy="4371447"/>
          </a:xfrm>
          <a:prstGeom prst="rect">
            <a:avLst/>
          </a:prstGeom>
        </p:spPr>
      </p:pic>
      <p:sp>
        <p:nvSpPr>
          <p:cNvPr id="14" name="Oval 13">
            <a:extLst>
              <a:ext uri="{FF2B5EF4-FFF2-40B4-BE49-F238E27FC236}">
                <a16:creationId xmlns:a16="http://schemas.microsoft.com/office/drawing/2014/main" id="{3111C529-7CC0-EFD9-2606-94EDC905BC96}"/>
              </a:ext>
            </a:extLst>
          </p:cNvPr>
          <p:cNvSpPr/>
          <p:nvPr/>
        </p:nvSpPr>
        <p:spPr>
          <a:xfrm rot="216004">
            <a:off x="4270636" y="4682381"/>
            <a:ext cx="413242" cy="556929"/>
          </a:xfrm>
          <a:prstGeom prst="ellipse">
            <a:avLst/>
          </a:prstGeom>
          <a:solidFill>
            <a:srgbClr val="FFFFFF">
              <a:alpha val="2509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30039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7" presetClass="emph" presetSubtype="0" repeatCount="indefinite" fill="remove" grpId="0" nodeType="withEffect">
                                  <p:stCondLst>
                                    <p:cond delay="0"/>
                                  </p:stCondLst>
                                  <p:childTnLst>
                                    <p:animClr clrSpc="rgb" dir="cw">
                                      <p:cBhvr override="childStyle">
                                        <p:cTn id="6" dur="2500" autoRev="1" fill="remove"/>
                                        <p:tgtEl>
                                          <p:spTgt spid="14"/>
                                        </p:tgtEl>
                                        <p:attrNameLst>
                                          <p:attrName>style.color</p:attrName>
                                        </p:attrNameLst>
                                      </p:cBhvr>
                                      <p:to>
                                        <a:schemeClr val="tx2"/>
                                      </p:to>
                                    </p:animClr>
                                    <p:animClr clrSpc="rgb" dir="cw">
                                      <p:cBhvr>
                                        <p:cTn id="7" dur="2500" autoRev="1" fill="remove"/>
                                        <p:tgtEl>
                                          <p:spTgt spid="14"/>
                                        </p:tgtEl>
                                        <p:attrNameLst>
                                          <p:attrName>fillcolor</p:attrName>
                                        </p:attrNameLst>
                                      </p:cBhvr>
                                      <p:to>
                                        <a:schemeClr val="tx2"/>
                                      </p:to>
                                    </p:animClr>
                                    <p:set>
                                      <p:cBhvr>
                                        <p:cTn id="8" dur="2500" autoRev="1" fill="remove"/>
                                        <p:tgtEl>
                                          <p:spTgt spid="14"/>
                                        </p:tgtEl>
                                        <p:attrNameLst>
                                          <p:attrName>fill.type</p:attrName>
                                        </p:attrNameLst>
                                      </p:cBhvr>
                                      <p:to>
                                        <p:strVal val="solid"/>
                                      </p:to>
                                    </p:set>
                                    <p:set>
                                      <p:cBhvr>
                                        <p:cTn id="9" dur="2500" autoRev="1" fill="remove"/>
                                        <p:tgtEl>
                                          <p:spTgt spid="14"/>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24743-E30D-FCD2-B572-F0C2B4BBD72B}"/>
              </a:ext>
            </a:extLst>
          </p:cNvPr>
          <p:cNvSpPr>
            <a:spLocks noGrp="1"/>
          </p:cNvSpPr>
          <p:nvPr>
            <p:ph type="title"/>
          </p:nvPr>
        </p:nvSpPr>
        <p:spPr/>
        <p:txBody>
          <a:bodyPr>
            <a:normAutofit fontScale="90000"/>
          </a:bodyPr>
          <a:lstStyle/>
          <a:p>
            <a:pPr algn="l"/>
            <a:r>
              <a:rPr lang="nl-NL" dirty="0"/>
              <a:t>Smart </a:t>
            </a:r>
            <a:r>
              <a:rPr lang="nl-NL" dirty="0" err="1"/>
              <a:t>Cueing</a:t>
            </a:r>
            <a:r>
              <a:rPr lang="nl-NL" dirty="0"/>
              <a:t> in praktijk</a:t>
            </a:r>
          </a:p>
        </p:txBody>
      </p:sp>
      <p:sp>
        <p:nvSpPr>
          <p:cNvPr id="14" name="TextBox 22">
            <a:extLst>
              <a:ext uri="{FF2B5EF4-FFF2-40B4-BE49-F238E27FC236}">
                <a16:creationId xmlns:a16="http://schemas.microsoft.com/office/drawing/2014/main" id="{9D2190F1-627F-A592-BA2D-F493ED8710EB}"/>
              </a:ext>
            </a:extLst>
          </p:cNvPr>
          <p:cNvSpPr txBox="1"/>
          <p:nvPr/>
        </p:nvSpPr>
        <p:spPr>
          <a:xfrm>
            <a:off x="8162777" y="4483424"/>
            <a:ext cx="3906142" cy="347336"/>
          </a:xfrm>
          <a:prstGeom prst="rect">
            <a:avLst/>
          </a:prstGeom>
          <a:noFill/>
        </p:spPr>
        <p:txBody>
          <a:bodyPr wrap="square" rtlCol="0">
            <a:spAutoFit/>
          </a:bodyPr>
          <a:lstStyle>
            <a:defPPr>
              <a:defRPr lang="en-US"/>
            </a:defPPr>
            <a:lvl1pPr algn="ctr">
              <a:defRPr sz="1200" b="1">
                <a:latin typeface="Roboto Thin" pitchFamily="2" charset="0"/>
                <a:ea typeface="Roboto Thin" pitchFamily="2" charset="0"/>
              </a:defRPr>
            </a:lvl1pPr>
          </a:lstStyle>
          <a:p>
            <a:r>
              <a:rPr lang="en-US" sz="1400" dirty="0">
                <a:solidFill>
                  <a:srgbClr val="336699"/>
                </a:solidFill>
                <a:latin typeface="Roboto Light" panose="02000000000000000000" pitchFamily="2" charset="0"/>
                <a:ea typeface="Roboto Light" panose="02000000000000000000" pitchFamily="2" charset="0"/>
              </a:rPr>
              <a:t>Hands Free Smart Cue</a:t>
            </a:r>
            <a:endParaRPr lang="en-US" sz="1400" b="0" dirty="0">
              <a:solidFill>
                <a:srgbClr val="336699"/>
              </a:solidFill>
              <a:latin typeface="Roboto Light" panose="02000000000000000000" pitchFamily="2" charset="0"/>
              <a:ea typeface="Roboto Light" panose="02000000000000000000" pitchFamily="2" charset="0"/>
            </a:endParaRPr>
          </a:p>
        </p:txBody>
      </p:sp>
      <p:sp>
        <p:nvSpPr>
          <p:cNvPr id="20" name="TextBox 22">
            <a:extLst>
              <a:ext uri="{FF2B5EF4-FFF2-40B4-BE49-F238E27FC236}">
                <a16:creationId xmlns:a16="http://schemas.microsoft.com/office/drawing/2014/main" id="{0B32D61D-C5A7-AA47-A36A-54211B41C7A2}"/>
              </a:ext>
            </a:extLst>
          </p:cNvPr>
          <p:cNvSpPr txBox="1"/>
          <p:nvPr/>
        </p:nvSpPr>
        <p:spPr>
          <a:xfrm>
            <a:off x="128652" y="4483424"/>
            <a:ext cx="3906142" cy="347336"/>
          </a:xfrm>
          <a:prstGeom prst="rect">
            <a:avLst/>
          </a:prstGeom>
          <a:noFill/>
        </p:spPr>
        <p:txBody>
          <a:bodyPr wrap="square" rtlCol="0">
            <a:spAutoFit/>
          </a:bodyPr>
          <a:lstStyle>
            <a:defPPr>
              <a:defRPr lang="en-US"/>
            </a:defPPr>
            <a:lvl1pPr algn="ctr">
              <a:defRPr sz="1200" b="1">
                <a:latin typeface="Roboto Thin" pitchFamily="2" charset="0"/>
                <a:ea typeface="Roboto Thin" pitchFamily="2" charset="0"/>
              </a:defRPr>
            </a:lvl1pPr>
          </a:lstStyle>
          <a:p>
            <a:r>
              <a:rPr lang="en-US" sz="1400" dirty="0">
                <a:solidFill>
                  <a:srgbClr val="336699"/>
                </a:solidFill>
                <a:latin typeface="Roboto Light" panose="02000000000000000000" pitchFamily="2" charset="0"/>
                <a:ea typeface="Roboto Light" panose="02000000000000000000" pitchFamily="2" charset="0"/>
              </a:rPr>
              <a:t>Manual Smart Cue</a:t>
            </a:r>
            <a:endParaRPr lang="en-US" sz="1400" b="0" dirty="0">
              <a:solidFill>
                <a:srgbClr val="336699"/>
              </a:solidFill>
              <a:latin typeface="Roboto Light" panose="02000000000000000000" pitchFamily="2" charset="0"/>
              <a:ea typeface="Roboto Light" panose="02000000000000000000" pitchFamily="2" charset="0"/>
            </a:endParaRPr>
          </a:p>
        </p:txBody>
      </p:sp>
      <p:sp>
        <p:nvSpPr>
          <p:cNvPr id="21" name="TextBox 22">
            <a:extLst>
              <a:ext uri="{FF2B5EF4-FFF2-40B4-BE49-F238E27FC236}">
                <a16:creationId xmlns:a16="http://schemas.microsoft.com/office/drawing/2014/main" id="{C48732FB-7C18-3CA6-B053-B4E4F2AEF320}"/>
              </a:ext>
            </a:extLst>
          </p:cNvPr>
          <p:cNvSpPr txBox="1"/>
          <p:nvPr/>
        </p:nvSpPr>
        <p:spPr>
          <a:xfrm>
            <a:off x="4145714" y="4483424"/>
            <a:ext cx="3906142" cy="347336"/>
          </a:xfrm>
          <a:prstGeom prst="rect">
            <a:avLst/>
          </a:prstGeom>
          <a:noFill/>
        </p:spPr>
        <p:txBody>
          <a:bodyPr wrap="square" rtlCol="0">
            <a:spAutoFit/>
          </a:bodyPr>
          <a:lstStyle>
            <a:defPPr>
              <a:defRPr lang="en-US"/>
            </a:defPPr>
            <a:lvl1pPr algn="ctr">
              <a:defRPr sz="1200" b="1">
                <a:latin typeface="Roboto Thin" pitchFamily="2" charset="0"/>
                <a:ea typeface="Roboto Thin" pitchFamily="2" charset="0"/>
              </a:defRPr>
            </a:lvl1pPr>
          </a:lstStyle>
          <a:p>
            <a:r>
              <a:rPr lang="en-US" sz="1400" dirty="0">
                <a:solidFill>
                  <a:srgbClr val="336699"/>
                </a:solidFill>
                <a:latin typeface="Roboto Light" panose="02000000000000000000" pitchFamily="2" charset="0"/>
                <a:ea typeface="Roboto Light" panose="02000000000000000000" pitchFamily="2" charset="0"/>
              </a:rPr>
              <a:t>Automatic Smart Cue</a:t>
            </a:r>
            <a:endParaRPr lang="en-US" sz="1400" b="0" dirty="0">
              <a:solidFill>
                <a:srgbClr val="336699"/>
              </a:solidFill>
              <a:latin typeface="Roboto Light" panose="02000000000000000000" pitchFamily="2" charset="0"/>
              <a:ea typeface="Roboto Light" panose="02000000000000000000" pitchFamily="2" charset="0"/>
            </a:endParaRPr>
          </a:p>
        </p:txBody>
      </p:sp>
      <p:pic>
        <p:nvPicPr>
          <p:cNvPr id="3" name="C2W FoG 01" descr="C2W FoG 01">
            <a:hlinkClick r:id="" action="ppaction://media"/>
            <a:extLst>
              <a:ext uri="{FF2B5EF4-FFF2-40B4-BE49-F238E27FC236}">
                <a16:creationId xmlns:a16="http://schemas.microsoft.com/office/drawing/2014/main" id="{BA6A0E48-49CE-58C0-6995-98B86DA04FFC}"/>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4145716" y="2254103"/>
            <a:ext cx="3906143" cy="2197205"/>
          </a:xfrm>
          <a:prstGeom prst="rect">
            <a:avLst/>
          </a:prstGeom>
        </p:spPr>
      </p:pic>
      <p:pic>
        <p:nvPicPr>
          <p:cNvPr id="5" name="C2W Manual Cue 01" descr="C2W Manual Cue 01">
            <a:hlinkClick r:id="" action="ppaction://media"/>
            <a:extLst>
              <a:ext uri="{FF2B5EF4-FFF2-40B4-BE49-F238E27FC236}">
                <a16:creationId xmlns:a16="http://schemas.microsoft.com/office/drawing/2014/main" id="{6925ECC1-06C9-ED6D-D7B1-105FB4B425C0}"/>
              </a:ext>
            </a:extLst>
          </p:cNvPr>
          <p:cNvPicPr>
            <a:picLocks noChangeAspect="1"/>
          </p:cNvPicPr>
          <p:nvPr>
            <a:videoFile r:link="rId4"/>
            <p:extLst>
              <p:ext uri="{DAA4B4D4-6D71-4841-9C94-3DE7FCFB9230}">
                <p14:media xmlns:p14="http://schemas.microsoft.com/office/powerpoint/2010/main" r:embed="rId3"/>
              </p:ext>
            </p:extLst>
          </p:nvPr>
        </p:nvPicPr>
        <p:blipFill>
          <a:blip r:embed="rId10"/>
          <a:stretch>
            <a:fillRect/>
          </a:stretch>
        </p:blipFill>
        <p:spPr>
          <a:xfrm>
            <a:off x="128653" y="2254103"/>
            <a:ext cx="3906145" cy="2197205"/>
          </a:xfrm>
          <a:prstGeom prst="rect">
            <a:avLst/>
          </a:prstGeom>
        </p:spPr>
      </p:pic>
      <p:pic>
        <p:nvPicPr>
          <p:cNvPr id="6" name="C2W Handsfree Closeup 01" descr="C2W Handsfree Closeup 01">
            <a:hlinkClick r:id="" action="ppaction://media"/>
            <a:extLst>
              <a:ext uri="{FF2B5EF4-FFF2-40B4-BE49-F238E27FC236}">
                <a16:creationId xmlns:a16="http://schemas.microsoft.com/office/drawing/2014/main" id="{9B6D9CC5-7862-8489-08F4-F709A1BCB634}"/>
              </a:ext>
            </a:extLst>
          </p:cNvPr>
          <p:cNvPicPr>
            <a:picLocks noChangeAspect="1"/>
          </p:cNvPicPr>
          <p:nvPr>
            <a:videoFile r:link="rId6"/>
            <p:extLst>
              <p:ext uri="{DAA4B4D4-6D71-4841-9C94-3DE7FCFB9230}">
                <p14:media xmlns:p14="http://schemas.microsoft.com/office/powerpoint/2010/main" r:embed="rId5"/>
              </p:ext>
            </p:extLst>
          </p:nvPr>
        </p:nvPicPr>
        <p:blipFill>
          <a:blip r:embed="rId11"/>
          <a:stretch>
            <a:fillRect/>
          </a:stretch>
        </p:blipFill>
        <p:spPr>
          <a:xfrm>
            <a:off x="8162776" y="2254101"/>
            <a:ext cx="3906143" cy="2197205"/>
          </a:xfrm>
          <a:prstGeom prst="rect">
            <a:avLst/>
          </a:prstGeom>
        </p:spPr>
      </p:pic>
    </p:spTree>
    <p:extLst>
      <p:ext uri="{BB962C8B-B14F-4D97-AF65-F5344CB8AC3E}">
        <p14:creationId xmlns:p14="http://schemas.microsoft.com/office/powerpoint/2010/main" val="2138145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416"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2475"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217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display="0">
                  <p:stCondLst>
                    <p:cond delay="indefinite"/>
                  </p:stCondLst>
                </p:cTn>
                <p:tgtEl>
                  <p:spTgt spid="3"/>
                </p:tgtEl>
              </p:cMediaNode>
            </p:video>
            <p:video>
              <p:cMediaNode vol="80000">
                <p:cTn id="16" display="0">
                  <p:stCondLst>
                    <p:cond delay="indefinite"/>
                  </p:stCondLst>
                </p:cTn>
                <p:tgtEl>
                  <p:spTgt spid="5"/>
                </p:tgtEl>
              </p:cMediaNode>
            </p:video>
            <p:video>
              <p:cMediaNode vol="80000">
                <p:cTn id="17" display="0">
                  <p:stCondLst>
                    <p:cond delay="indefinite"/>
                  </p:stCondLst>
                </p:cTn>
                <p:tgtEl>
                  <p:spTgt spid="6"/>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A087BB31-25B3-A629-1926-E5B3AC8700B5}"/>
              </a:ext>
            </a:extLst>
          </p:cNvPr>
          <p:cNvPicPr>
            <a:picLocks noChangeAspect="1"/>
          </p:cNvPicPr>
          <p:nvPr/>
        </p:nvPicPr>
        <p:blipFill>
          <a:blip r:embed="rId3"/>
          <a:stretch>
            <a:fillRect/>
          </a:stretch>
        </p:blipFill>
        <p:spPr>
          <a:xfrm rot="21312799">
            <a:off x="6926963" y="994471"/>
            <a:ext cx="3175000" cy="2209800"/>
          </a:xfrm>
          <a:prstGeom prst="rect">
            <a:avLst/>
          </a:prstGeom>
        </p:spPr>
      </p:pic>
      <p:pic>
        <p:nvPicPr>
          <p:cNvPr id="9" name="Picture 8">
            <a:extLst>
              <a:ext uri="{FF2B5EF4-FFF2-40B4-BE49-F238E27FC236}">
                <a16:creationId xmlns:a16="http://schemas.microsoft.com/office/drawing/2014/main" id="{11ED1820-B8D1-F257-62C1-621E54B746C0}"/>
              </a:ext>
            </a:extLst>
          </p:cNvPr>
          <p:cNvPicPr>
            <a:picLocks noChangeAspect="1"/>
          </p:cNvPicPr>
          <p:nvPr/>
        </p:nvPicPr>
        <p:blipFill>
          <a:blip r:embed="rId4"/>
          <a:stretch>
            <a:fillRect/>
          </a:stretch>
        </p:blipFill>
        <p:spPr>
          <a:xfrm>
            <a:off x="8794145" y="1925320"/>
            <a:ext cx="2743200" cy="1503680"/>
          </a:xfrm>
          <a:prstGeom prst="rect">
            <a:avLst/>
          </a:prstGeom>
          <a:ln>
            <a:solidFill>
              <a:schemeClr val="bg1">
                <a:lumMod val="85000"/>
              </a:schemeClr>
            </a:solidFill>
          </a:ln>
        </p:spPr>
      </p:pic>
      <p:pic>
        <p:nvPicPr>
          <p:cNvPr id="15" name="Picture 14">
            <a:extLst>
              <a:ext uri="{FF2B5EF4-FFF2-40B4-BE49-F238E27FC236}">
                <a16:creationId xmlns:a16="http://schemas.microsoft.com/office/drawing/2014/main" id="{784712A4-8A56-6388-FFF3-579713F0A853}"/>
              </a:ext>
            </a:extLst>
          </p:cNvPr>
          <p:cNvPicPr>
            <a:picLocks noChangeAspect="1"/>
          </p:cNvPicPr>
          <p:nvPr/>
        </p:nvPicPr>
        <p:blipFill>
          <a:blip r:embed="rId5"/>
          <a:stretch>
            <a:fillRect/>
          </a:stretch>
        </p:blipFill>
        <p:spPr>
          <a:xfrm rot="312014">
            <a:off x="8973096" y="2823090"/>
            <a:ext cx="2902388" cy="1529182"/>
          </a:xfrm>
          <a:prstGeom prst="rect">
            <a:avLst/>
          </a:prstGeom>
        </p:spPr>
      </p:pic>
      <p:pic>
        <p:nvPicPr>
          <p:cNvPr id="37" name="Picture 36">
            <a:extLst>
              <a:ext uri="{FF2B5EF4-FFF2-40B4-BE49-F238E27FC236}">
                <a16:creationId xmlns:a16="http://schemas.microsoft.com/office/drawing/2014/main" id="{E58C7D3B-2146-FD16-9B09-C66A3052FDBC}"/>
              </a:ext>
            </a:extLst>
          </p:cNvPr>
          <p:cNvPicPr>
            <a:picLocks noChangeAspect="1"/>
          </p:cNvPicPr>
          <p:nvPr/>
        </p:nvPicPr>
        <p:blipFill>
          <a:blip r:embed="rId6"/>
          <a:stretch>
            <a:fillRect/>
          </a:stretch>
        </p:blipFill>
        <p:spPr>
          <a:xfrm rot="161175">
            <a:off x="207727" y="455019"/>
            <a:ext cx="2166635" cy="3721636"/>
          </a:xfrm>
          <a:prstGeom prst="rect">
            <a:avLst/>
          </a:prstGeom>
          <a:ln>
            <a:solidFill>
              <a:schemeClr val="bg1">
                <a:lumMod val="75000"/>
              </a:schemeClr>
            </a:solidFill>
          </a:ln>
        </p:spPr>
      </p:pic>
      <p:pic>
        <p:nvPicPr>
          <p:cNvPr id="18" name="Afbeelding 4">
            <a:extLst>
              <a:ext uri="{FF2B5EF4-FFF2-40B4-BE49-F238E27FC236}">
                <a16:creationId xmlns:a16="http://schemas.microsoft.com/office/drawing/2014/main" id="{EDF6F7E9-AF27-B2C9-573A-0B0B77C44DB9}"/>
              </a:ext>
            </a:extLst>
          </p:cNvPr>
          <p:cNvPicPr>
            <a:picLocks noChangeAspect="1"/>
          </p:cNvPicPr>
          <p:nvPr/>
        </p:nvPicPr>
        <p:blipFill>
          <a:blip r:embed="rId7"/>
          <a:stretch>
            <a:fillRect/>
          </a:stretch>
        </p:blipFill>
        <p:spPr>
          <a:xfrm rot="21419368">
            <a:off x="2181943" y="1944836"/>
            <a:ext cx="1862048" cy="2633017"/>
          </a:xfrm>
          <a:prstGeom prst="rect">
            <a:avLst/>
          </a:prstGeom>
        </p:spPr>
      </p:pic>
      <p:grpSp>
        <p:nvGrpSpPr>
          <p:cNvPr id="29" name="Group 28">
            <a:extLst>
              <a:ext uri="{FF2B5EF4-FFF2-40B4-BE49-F238E27FC236}">
                <a16:creationId xmlns:a16="http://schemas.microsoft.com/office/drawing/2014/main" id="{036A8682-7E0B-BA0A-FC74-6B30191605AB}"/>
              </a:ext>
            </a:extLst>
          </p:cNvPr>
          <p:cNvGrpSpPr/>
          <p:nvPr/>
        </p:nvGrpSpPr>
        <p:grpSpPr>
          <a:xfrm rot="21120439">
            <a:off x="4075397" y="1335394"/>
            <a:ext cx="1618825" cy="3395578"/>
            <a:chOff x="-7569631" y="3160585"/>
            <a:chExt cx="2143134" cy="4495345"/>
          </a:xfrm>
        </p:grpSpPr>
        <p:pic>
          <p:nvPicPr>
            <p:cNvPr id="25" name="Picture 24">
              <a:extLst>
                <a:ext uri="{FF2B5EF4-FFF2-40B4-BE49-F238E27FC236}">
                  <a16:creationId xmlns:a16="http://schemas.microsoft.com/office/drawing/2014/main" id="{34D09CD1-A5EE-1195-08A4-E7DCF38F0A2E}"/>
                </a:ext>
              </a:extLst>
            </p:cNvPr>
            <p:cNvPicPr>
              <a:picLocks noChangeAspect="1"/>
            </p:cNvPicPr>
            <p:nvPr/>
          </p:nvPicPr>
          <p:blipFill rotWithShape="1">
            <a:blip r:embed="rId8"/>
            <a:srcRect t="77736"/>
            <a:stretch/>
          </p:blipFill>
          <p:spPr>
            <a:xfrm>
              <a:off x="-7121643" y="6129074"/>
              <a:ext cx="1695146" cy="1526856"/>
            </a:xfrm>
            <a:prstGeom prst="rect">
              <a:avLst/>
            </a:prstGeom>
            <a:ln>
              <a:solidFill>
                <a:schemeClr val="bg1">
                  <a:lumMod val="75000"/>
                </a:schemeClr>
              </a:solidFill>
            </a:ln>
          </p:spPr>
        </p:pic>
        <p:pic>
          <p:nvPicPr>
            <p:cNvPr id="28" name="Picture 27">
              <a:extLst>
                <a:ext uri="{FF2B5EF4-FFF2-40B4-BE49-F238E27FC236}">
                  <a16:creationId xmlns:a16="http://schemas.microsoft.com/office/drawing/2014/main" id="{731FC92B-9363-7268-A383-E53AF3992F84}"/>
                </a:ext>
              </a:extLst>
            </p:cNvPr>
            <p:cNvPicPr>
              <a:picLocks noChangeAspect="1"/>
            </p:cNvPicPr>
            <p:nvPr/>
          </p:nvPicPr>
          <p:blipFill rotWithShape="1">
            <a:blip r:embed="rId8"/>
            <a:srcRect t="54959" b="30041"/>
            <a:stretch/>
          </p:blipFill>
          <p:spPr>
            <a:xfrm>
              <a:off x="-7346514" y="5287556"/>
              <a:ext cx="1695146" cy="1028700"/>
            </a:xfrm>
            <a:prstGeom prst="rect">
              <a:avLst/>
            </a:prstGeom>
            <a:ln>
              <a:solidFill>
                <a:schemeClr val="bg1">
                  <a:lumMod val="75000"/>
                </a:schemeClr>
              </a:solidFill>
            </a:ln>
          </p:spPr>
        </p:pic>
        <p:pic>
          <p:nvPicPr>
            <p:cNvPr id="26" name="Picture 25">
              <a:extLst>
                <a:ext uri="{FF2B5EF4-FFF2-40B4-BE49-F238E27FC236}">
                  <a16:creationId xmlns:a16="http://schemas.microsoft.com/office/drawing/2014/main" id="{6431CE1E-D731-D6F1-49D9-E36EDB2739FB}"/>
                </a:ext>
              </a:extLst>
            </p:cNvPr>
            <p:cNvPicPr>
              <a:picLocks noChangeAspect="1"/>
            </p:cNvPicPr>
            <p:nvPr/>
          </p:nvPicPr>
          <p:blipFill rotWithShape="1">
            <a:blip r:embed="rId8"/>
            <a:srcRect b="66256"/>
            <a:stretch/>
          </p:blipFill>
          <p:spPr>
            <a:xfrm>
              <a:off x="-7569631" y="3160585"/>
              <a:ext cx="1695146" cy="2314153"/>
            </a:xfrm>
            <a:prstGeom prst="rect">
              <a:avLst/>
            </a:prstGeom>
            <a:ln>
              <a:solidFill>
                <a:schemeClr val="bg1">
                  <a:lumMod val="75000"/>
                </a:schemeClr>
              </a:solidFill>
            </a:ln>
          </p:spPr>
        </p:pic>
      </p:grpSp>
      <p:sp>
        <p:nvSpPr>
          <p:cNvPr id="11" name="Title 10">
            <a:extLst>
              <a:ext uri="{FF2B5EF4-FFF2-40B4-BE49-F238E27FC236}">
                <a16:creationId xmlns:a16="http://schemas.microsoft.com/office/drawing/2014/main" id="{B03484BB-E73C-44A2-FE75-E75918689676}"/>
              </a:ext>
            </a:extLst>
          </p:cNvPr>
          <p:cNvSpPr>
            <a:spLocks noGrp="1"/>
          </p:cNvSpPr>
          <p:nvPr>
            <p:ph type="title"/>
          </p:nvPr>
        </p:nvSpPr>
        <p:spPr/>
        <p:txBody>
          <a:bodyPr>
            <a:normAutofit/>
          </a:bodyPr>
          <a:lstStyle/>
          <a:p>
            <a:r>
              <a:rPr lang="nl-NL" sz="3200" b="0" dirty="0"/>
              <a:t>Cue2Walk in beeld</a:t>
            </a:r>
          </a:p>
        </p:txBody>
      </p:sp>
      <p:sp>
        <p:nvSpPr>
          <p:cNvPr id="6" name="Tijdelijke aanduiding voor dianummer 2">
            <a:extLst>
              <a:ext uri="{FF2B5EF4-FFF2-40B4-BE49-F238E27FC236}">
                <a16:creationId xmlns:a16="http://schemas.microsoft.com/office/drawing/2014/main" id="{D334144D-C67B-A016-C2B4-DEDA837BB004}"/>
              </a:ext>
            </a:extLst>
          </p:cNvPr>
          <p:cNvSpPr>
            <a:spLocks noGrp="1"/>
          </p:cNvSpPr>
          <p:nvPr>
            <p:ph type="sldNum" sz="quarter" idx="4"/>
          </p:nvPr>
        </p:nvSpPr>
        <p:spPr/>
        <p:txBody>
          <a:bodyPr/>
          <a:lstStyle/>
          <a:p>
            <a:fld id="{F1991BF5-1E8C-2048-8CC6-A891B2528354}" type="slidenum">
              <a:rPr lang="en-GB" smtClean="0"/>
              <a:pPr/>
              <a:t>16</a:t>
            </a:fld>
            <a:endParaRPr lang="en-GB" dirty="0"/>
          </a:p>
        </p:txBody>
      </p:sp>
      <p:sp>
        <p:nvSpPr>
          <p:cNvPr id="5" name="Footer Placeholder 12">
            <a:extLst>
              <a:ext uri="{FF2B5EF4-FFF2-40B4-BE49-F238E27FC236}">
                <a16:creationId xmlns:a16="http://schemas.microsoft.com/office/drawing/2014/main" id="{A6489A6D-3188-7CE6-461A-0A9095D64E10}"/>
              </a:ext>
            </a:extLst>
          </p:cNvPr>
          <p:cNvSpPr>
            <a:spLocks noGrp="1"/>
          </p:cNvSpPr>
          <p:nvPr>
            <p:ph type="ftr" sz="quarter" idx="3"/>
          </p:nvPr>
        </p:nvSpPr>
        <p:spPr>
          <a:prstGeom prst="rect">
            <a:avLst/>
          </a:prstGeom>
        </p:spPr>
        <p:txBody>
          <a:bodyPr/>
          <a:lstStyle/>
          <a:p>
            <a:r>
              <a:rPr lang="en-GB" dirty="0"/>
              <a:t>Confidential and Proprietary. Copyright (c) by Cue2Walk International. All Rights Reserved.</a:t>
            </a:r>
          </a:p>
        </p:txBody>
      </p:sp>
      <p:sp>
        <p:nvSpPr>
          <p:cNvPr id="14" name="Title 1">
            <a:extLst>
              <a:ext uri="{FF2B5EF4-FFF2-40B4-BE49-F238E27FC236}">
                <a16:creationId xmlns:a16="http://schemas.microsoft.com/office/drawing/2014/main" id="{78354076-C124-4175-A096-043422FBFF27}"/>
              </a:ext>
            </a:extLst>
          </p:cNvPr>
          <p:cNvSpPr txBox="1">
            <a:spLocks/>
          </p:cNvSpPr>
          <p:nvPr/>
        </p:nvSpPr>
        <p:spPr>
          <a:xfrm>
            <a:off x="547866" y="536623"/>
            <a:ext cx="10070213" cy="603734"/>
          </a:xfrm>
          <a:prstGeom prst="rect">
            <a:avLst/>
          </a:prstGeom>
        </p:spPr>
        <p:txBody>
          <a:bodyPr>
            <a:noAutofit/>
          </a:bodyPr>
          <a:lstStyle>
            <a:lvl1pPr algn="l" defTabSz="914400" rtl="0" eaLnBrk="1" latinLnBrk="0" hangingPunct="1">
              <a:lnSpc>
                <a:spcPct val="90000"/>
              </a:lnSpc>
              <a:spcBef>
                <a:spcPct val="0"/>
              </a:spcBef>
              <a:buNone/>
              <a:defRPr sz="4400" b="0" i="0" kern="1200">
                <a:solidFill>
                  <a:schemeClr val="tx1"/>
                </a:solidFill>
                <a:latin typeface="Roboto Thin" pitchFamily="2" charset="0"/>
                <a:ea typeface="Roboto Thin" pitchFamily="2" charset="0"/>
                <a:cs typeface="+mj-cs"/>
              </a:defRPr>
            </a:lvl1pPr>
          </a:lstStyle>
          <a:p>
            <a:pPr algn="ctr"/>
            <a:endParaRPr lang="nl-NL" sz="3600">
              <a:solidFill>
                <a:srgbClr val="336699"/>
              </a:solidFill>
            </a:endParaRPr>
          </a:p>
        </p:txBody>
      </p:sp>
      <p:sp>
        <p:nvSpPr>
          <p:cNvPr id="3" name="Rectangle 11">
            <a:extLst>
              <a:ext uri="{FF2B5EF4-FFF2-40B4-BE49-F238E27FC236}">
                <a16:creationId xmlns:a16="http://schemas.microsoft.com/office/drawing/2014/main" id="{E4CDB4EB-410F-CC17-9204-39F230EA4EE8}"/>
              </a:ext>
            </a:extLst>
          </p:cNvPr>
          <p:cNvSpPr/>
          <p:nvPr/>
        </p:nvSpPr>
        <p:spPr>
          <a:xfrm>
            <a:off x="1478436" y="4311076"/>
            <a:ext cx="4522078" cy="1781742"/>
          </a:xfrm>
          <a:prstGeom prst="rect">
            <a:avLst/>
          </a:prstGeom>
          <a:solidFill>
            <a:srgbClr val="FFFFFF"/>
          </a:solidFill>
          <a:ln w="19050">
            <a:gradFill>
              <a:gsLst>
                <a:gs pos="0">
                  <a:srgbClr val="339999"/>
                </a:gs>
                <a:gs pos="100000">
                  <a:srgbClr val="336699"/>
                </a:gs>
              </a:gsLst>
              <a:lin ang="7200000" scaled="0"/>
            </a:gra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i="1" dirty="0">
                <a:solidFill>
                  <a:srgbClr val="336699"/>
                </a:solidFill>
                <a:latin typeface="Roboto Light" panose="02000000000000000000" pitchFamily="2" charset="0"/>
                <a:ea typeface="Roboto Light" panose="02000000000000000000" pitchFamily="2" charset="0"/>
                <a:cs typeface="Arial" charset="0"/>
              </a:rPr>
              <a:t>Quote PwP, </a:t>
            </a:r>
            <a:r>
              <a:rPr lang="en-US" b="1" i="1" dirty="0">
                <a:solidFill>
                  <a:srgbClr val="336699"/>
                </a:solidFill>
                <a:latin typeface="Roboto Light" panose="02000000000000000000" pitchFamily="2" charset="0"/>
                <a:ea typeface="Roboto Light" panose="02000000000000000000" pitchFamily="2" charset="0"/>
                <a:cs typeface="Arial" charset="0"/>
              </a:rPr>
              <a:t>Ruud van der Horst:</a:t>
            </a:r>
          </a:p>
          <a:p>
            <a:pPr algn="ctr"/>
            <a:endParaRPr lang="en-US" b="1" i="1" dirty="0">
              <a:solidFill>
                <a:srgbClr val="336699"/>
              </a:solidFill>
              <a:latin typeface="Roboto Light" panose="02000000000000000000" pitchFamily="2" charset="0"/>
              <a:ea typeface="Roboto Light" panose="02000000000000000000" pitchFamily="2" charset="0"/>
              <a:cs typeface="Arial" charset="0"/>
            </a:endParaRPr>
          </a:p>
          <a:p>
            <a:pPr algn="ctr"/>
            <a:r>
              <a:rPr lang="en-US" i="1" dirty="0">
                <a:solidFill>
                  <a:srgbClr val="336699"/>
                </a:solidFill>
                <a:latin typeface="Roboto Light" panose="02000000000000000000" pitchFamily="2" charset="0"/>
                <a:ea typeface="Roboto Light" panose="02000000000000000000" pitchFamily="2" charset="0"/>
                <a:cs typeface="Arial" charset="0"/>
              </a:rPr>
              <a:t>“…het </a:t>
            </a:r>
            <a:r>
              <a:rPr lang="en-US" i="1" dirty="0" err="1">
                <a:solidFill>
                  <a:srgbClr val="336699"/>
                </a:solidFill>
                <a:latin typeface="Roboto Light" panose="02000000000000000000" pitchFamily="2" charset="0"/>
                <a:ea typeface="Roboto Light" panose="02000000000000000000" pitchFamily="2" charset="0"/>
                <a:cs typeface="Arial" charset="0"/>
              </a:rPr>
              <a:t>gebruik</a:t>
            </a:r>
            <a:r>
              <a:rPr lang="en-US" i="1" dirty="0">
                <a:solidFill>
                  <a:srgbClr val="336699"/>
                </a:solidFill>
                <a:latin typeface="Roboto Light" panose="02000000000000000000" pitchFamily="2" charset="0"/>
                <a:ea typeface="Roboto Light" panose="02000000000000000000" pitchFamily="2" charset="0"/>
                <a:cs typeface="Arial" charset="0"/>
              </a:rPr>
              <a:t> van de Cue2Walk </a:t>
            </a:r>
            <a:r>
              <a:rPr lang="en-US" i="1" dirty="0" err="1">
                <a:solidFill>
                  <a:srgbClr val="336699"/>
                </a:solidFill>
                <a:latin typeface="Roboto Light" panose="02000000000000000000" pitchFamily="2" charset="0"/>
                <a:ea typeface="Roboto Light" panose="02000000000000000000" pitchFamily="2" charset="0"/>
                <a:cs typeface="Arial" charset="0"/>
              </a:rPr>
              <a:t>geeft</a:t>
            </a:r>
            <a:r>
              <a:rPr lang="en-US" i="1" dirty="0">
                <a:solidFill>
                  <a:srgbClr val="336699"/>
                </a:solidFill>
                <a:latin typeface="Roboto Light" panose="02000000000000000000" pitchFamily="2" charset="0"/>
                <a:ea typeface="Roboto Light" panose="02000000000000000000" pitchFamily="2" charset="0"/>
                <a:cs typeface="Arial" charset="0"/>
              </a:rPr>
              <a:t> me </a:t>
            </a:r>
            <a:r>
              <a:rPr lang="en-US" i="1" dirty="0" err="1">
                <a:solidFill>
                  <a:srgbClr val="336699"/>
                </a:solidFill>
                <a:latin typeface="Roboto Light" panose="02000000000000000000" pitchFamily="2" charset="0"/>
                <a:ea typeface="Roboto Light" panose="02000000000000000000" pitchFamily="2" charset="0"/>
                <a:cs typeface="Arial" charset="0"/>
              </a:rPr>
              <a:t>meer</a:t>
            </a:r>
            <a:r>
              <a:rPr lang="en-US" i="1" dirty="0">
                <a:solidFill>
                  <a:srgbClr val="336699"/>
                </a:solidFill>
                <a:latin typeface="Roboto Light" panose="02000000000000000000" pitchFamily="2" charset="0"/>
                <a:ea typeface="Roboto Light" panose="02000000000000000000" pitchFamily="2" charset="0"/>
                <a:cs typeface="Arial" charset="0"/>
              </a:rPr>
              <a:t> </a:t>
            </a:r>
            <a:r>
              <a:rPr lang="en-US" i="1" dirty="0" err="1">
                <a:solidFill>
                  <a:srgbClr val="336699"/>
                </a:solidFill>
                <a:latin typeface="Roboto Light" panose="02000000000000000000" pitchFamily="2" charset="0"/>
                <a:ea typeface="Roboto Light" panose="02000000000000000000" pitchFamily="2" charset="0"/>
                <a:cs typeface="Arial" charset="0"/>
              </a:rPr>
              <a:t>vertrouwen</a:t>
            </a:r>
            <a:r>
              <a:rPr lang="en-US" i="1" dirty="0">
                <a:solidFill>
                  <a:srgbClr val="336699"/>
                </a:solidFill>
                <a:latin typeface="Roboto Light" panose="02000000000000000000" pitchFamily="2" charset="0"/>
                <a:ea typeface="Roboto Light" panose="02000000000000000000" pitchFamily="2" charset="0"/>
                <a:cs typeface="Arial" charset="0"/>
              </a:rPr>
              <a:t> in </a:t>
            </a:r>
            <a:r>
              <a:rPr lang="en-US" i="1" dirty="0" err="1">
                <a:solidFill>
                  <a:srgbClr val="336699"/>
                </a:solidFill>
                <a:latin typeface="Roboto Light" panose="02000000000000000000" pitchFamily="2" charset="0"/>
                <a:ea typeface="Roboto Light" panose="02000000000000000000" pitchFamily="2" charset="0"/>
                <a:cs typeface="Arial" charset="0"/>
              </a:rPr>
              <a:t>beweging</a:t>
            </a:r>
            <a:r>
              <a:rPr lang="en-US" i="1" dirty="0">
                <a:solidFill>
                  <a:srgbClr val="336699"/>
                </a:solidFill>
                <a:latin typeface="Roboto Light" panose="02000000000000000000" pitchFamily="2" charset="0"/>
                <a:ea typeface="Roboto Light" panose="02000000000000000000" pitchFamily="2" charset="0"/>
                <a:cs typeface="Arial" charset="0"/>
              </a:rPr>
              <a:t> </a:t>
            </a:r>
            <a:r>
              <a:rPr lang="en-US" i="1" dirty="0" err="1">
                <a:solidFill>
                  <a:srgbClr val="336699"/>
                </a:solidFill>
                <a:latin typeface="Roboto Light" panose="02000000000000000000" pitchFamily="2" charset="0"/>
                <a:ea typeface="Roboto Light" panose="02000000000000000000" pitchFamily="2" charset="0"/>
                <a:cs typeface="Arial" charset="0"/>
              </a:rPr>
              <a:t>en</a:t>
            </a:r>
            <a:r>
              <a:rPr lang="en-US" i="1" dirty="0">
                <a:solidFill>
                  <a:srgbClr val="336699"/>
                </a:solidFill>
                <a:latin typeface="Roboto Light" panose="02000000000000000000" pitchFamily="2" charset="0"/>
                <a:ea typeface="Roboto Light" panose="02000000000000000000" pitchFamily="2" charset="0"/>
                <a:cs typeface="Arial" charset="0"/>
              </a:rPr>
              <a:t> </a:t>
            </a:r>
            <a:r>
              <a:rPr lang="en-US" i="1" dirty="0" err="1">
                <a:solidFill>
                  <a:srgbClr val="336699"/>
                </a:solidFill>
                <a:latin typeface="Roboto Light" panose="02000000000000000000" pitchFamily="2" charset="0"/>
                <a:ea typeface="Roboto Light" panose="02000000000000000000" pitchFamily="2" charset="0"/>
                <a:cs typeface="Arial" charset="0"/>
              </a:rPr>
              <a:t>verminderd</a:t>
            </a:r>
            <a:r>
              <a:rPr lang="en-US" i="1" dirty="0">
                <a:solidFill>
                  <a:srgbClr val="336699"/>
                </a:solidFill>
                <a:latin typeface="Roboto Light" panose="02000000000000000000" pitchFamily="2" charset="0"/>
                <a:ea typeface="Roboto Light" panose="02000000000000000000" pitchFamily="2" charset="0"/>
                <a:cs typeface="Arial" charset="0"/>
              </a:rPr>
              <a:t> </a:t>
            </a:r>
            <a:r>
              <a:rPr lang="en-US" i="1" dirty="0" err="1">
                <a:solidFill>
                  <a:srgbClr val="336699"/>
                </a:solidFill>
                <a:latin typeface="Roboto Light" panose="02000000000000000000" pitchFamily="2" charset="0"/>
                <a:ea typeface="Roboto Light" panose="02000000000000000000" pitchFamily="2" charset="0"/>
                <a:cs typeface="Arial" charset="0"/>
              </a:rPr>
              <a:t>mijn</a:t>
            </a:r>
            <a:r>
              <a:rPr lang="en-US" i="1" dirty="0">
                <a:solidFill>
                  <a:srgbClr val="336699"/>
                </a:solidFill>
                <a:latin typeface="Roboto Light" panose="02000000000000000000" pitchFamily="2" charset="0"/>
                <a:ea typeface="Roboto Light" panose="02000000000000000000" pitchFamily="2" charset="0"/>
                <a:cs typeface="Arial" charset="0"/>
              </a:rPr>
              <a:t> </a:t>
            </a:r>
            <a:r>
              <a:rPr lang="en-US" i="1" dirty="0" err="1">
                <a:solidFill>
                  <a:srgbClr val="336699"/>
                </a:solidFill>
                <a:latin typeface="Roboto Light" panose="02000000000000000000" pitchFamily="2" charset="0"/>
                <a:ea typeface="Roboto Light" panose="02000000000000000000" pitchFamily="2" charset="0"/>
                <a:cs typeface="Arial" charset="0"/>
              </a:rPr>
              <a:t>val</a:t>
            </a:r>
            <a:r>
              <a:rPr lang="en-US" i="1" dirty="0">
                <a:solidFill>
                  <a:srgbClr val="336699"/>
                </a:solidFill>
                <a:latin typeface="Roboto Light" panose="02000000000000000000" pitchFamily="2" charset="0"/>
                <a:ea typeface="Roboto Light" panose="02000000000000000000" pitchFamily="2" charset="0"/>
                <a:cs typeface="Arial" charset="0"/>
              </a:rPr>
              <a:t> </a:t>
            </a:r>
            <a:r>
              <a:rPr lang="en-US" i="1" dirty="0" err="1">
                <a:solidFill>
                  <a:srgbClr val="336699"/>
                </a:solidFill>
                <a:latin typeface="Roboto Light" panose="02000000000000000000" pitchFamily="2" charset="0"/>
                <a:ea typeface="Roboto Light" panose="02000000000000000000" pitchFamily="2" charset="0"/>
                <a:cs typeface="Arial" charset="0"/>
              </a:rPr>
              <a:t>incidenten</a:t>
            </a:r>
            <a:r>
              <a:rPr lang="en-US" i="1" dirty="0">
                <a:solidFill>
                  <a:srgbClr val="336699"/>
                </a:solidFill>
                <a:latin typeface="Roboto Light" panose="02000000000000000000" pitchFamily="2" charset="0"/>
                <a:ea typeface="Roboto Light" panose="02000000000000000000" pitchFamily="2" charset="0"/>
                <a:cs typeface="Arial" charset="0"/>
              </a:rPr>
              <a:t>... </a:t>
            </a:r>
            <a:r>
              <a:rPr lang="en-US" i="1" dirty="0" err="1">
                <a:solidFill>
                  <a:srgbClr val="336699"/>
                </a:solidFill>
                <a:latin typeface="Roboto Light" panose="02000000000000000000" pitchFamily="2" charset="0"/>
                <a:ea typeface="Roboto Light" panose="02000000000000000000" pitchFamily="2" charset="0"/>
                <a:cs typeface="Arial" charset="0"/>
              </a:rPr>
              <a:t>Ik</a:t>
            </a:r>
            <a:r>
              <a:rPr lang="en-US" i="1" dirty="0">
                <a:solidFill>
                  <a:srgbClr val="336699"/>
                </a:solidFill>
                <a:latin typeface="Roboto Light" panose="02000000000000000000" pitchFamily="2" charset="0"/>
                <a:ea typeface="Roboto Light" panose="02000000000000000000" pitchFamily="2" charset="0"/>
                <a:cs typeface="Arial" charset="0"/>
              </a:rPr>
              <a:t> </a:t>
            </a:r>
            <a:r>
              <a:rPr lang="en-US" i="1" dirty="0" err="1">
                <a:solidFill>
                  <a:srgbClr val="336699"/>
                </a:solidFill>
                <a:latin typeface="Roboto Light" panose="02000000000000000000" pitchFamily="2" charset="0"/>
                <a:ea typeface="Roboto Light" panose="02000000000000000000" pitchFamily="2" charset="0"/>
                <a:cs typeface="Arial" charset="0"/>
              </a:rPr>
              <a:t>ervaar</a:t>
            </a:r>
            <a:r>
              <a:rPr lang="en-US" i="1" dirty="0">
                <a:solidFill>
                  <a:srgbClr val="336699"/>
                </a:solidFill>
                <a:latin typeface="Roboto Light" panose="02000000000000000000" pitchFamily="2" charset="0"/>
                <a:ea typeface="Roboto Light" panose="02000000000000000000" pitchFamily="2" charset="0"/>
                <a:cs typeface="Arial" charset="0"/>
              </a:rPr>
              <a:t> </a:t>
            </a:r>
            <a:r>
              <a:rPr lang="en-US" i="1" dirty="0" err="1">
                <a:solidFill>
                  <a:srgbClr val="336699"/>
                </a:solidFill>
                <a:latin typeface="Roboto Light" panose="02000000000000000000" pitchFamily="2" charset="0"/>
                <a:ea typeface="Roboto Light" panose="02000000000000000000" pitchFamily="2" charset="0"/>
                <a:cs typeface="Arial" charset="0"/>
              </a:rPr>
              <a:t>meer</a:t>
            </a:r>
            <a:r>
              <a:rPr lang="en-US" i="1" dirty="0">
                <a:solidFill>
                  <a:srgbClr val="336699"/>
                </a:solidFill>
                <a:latin typeface="Roboto Light" panose="02000000000000000000" pitchFamily="2" charset="0"/>
                <a:ea typeface="Roboto Light" panose="02000000000000000000" pitchFamily="2" charset="0"/>
                <a:cs typeface="Arial" charset="0"/>
              </a:rPr>
              <a:t> grip op </a:t>
            </a:r>
            <a:r>
              <a:rPr lang="en-US" i="1" dirty="0" err="1">
                <a:solidFill>
                  <a:srgbClr val="336699"/>
                </a:solidFill>
                <a:latin typeface="Roboto Light" panose="02000000000000000000" pitchFamily="2" charset="0"/>
                <a:ea typeface="Roboto Light" panose="02000000000000000000" pitchFamily="2" charset="0"/>
                <a:cs typeface="Arial" charset="0"/>
              </a:rPr>
              <a:t>acitiviteiten</a:t>
            </a:r>
            <a:r>
              <a:rPr lang="en-US" i="1" dirty="0">
                <a:solidFill>
                  <a:srgbClr val="336699"/>
                </a:solidFill>
                <a:latin typeface="Roboto Light" panose="02000000000000000000" pitchFamily="2" charset="0"/>
                <a:ea typeface="Roboto Light" panose="02000000000000000000" pitchFamily="2" charset="0"/>
                <a:cs typeface="Arial" charset="0"/>
              </a:rPr>
              <a:t> die </a:t>
            </a:r>
            <a:r>
              <a:rPr lang="en-US" i="1" dirty="0" err="1">
                <a:solidFill>
                  <a:srgbClr val="336699"/>
                </a:solidFill>
                <a:latin typeface="Roboto Light" panose="02000000000000000000" pitchFamily="2" charset="0"/>
                <a:ea typeface="Roboto Light" panose="02000000000000000000" pitchFamily="2" charset="0"/>
                <a:cs typeface="Arial" charset="0"/>
              </a:rPr>
              <a:t>voorheen</a:t>
            </a:r>
            <a:r>
              <a:rPr lang="en-US" i="1" dirty="0">
                <a:solidFill>
                  <a:srgbClr val="336699"/>
                </a:solidFill>
                <a:latin typeface="Roboto Light" panose="02000000000000000000" pitchFamily="2" charset="0"/>
                <a:ea typeface="Roboto Light" panose="02000000000000000000" pitchFamily="2" charset="0"/>
                <a:cs typeface="Arial" charset="0"/>
              </a:rPr>
              <a:t> </a:t>
            </a:r>
            <a:r>
              <a:rPr lang="en-US" i="1" dirty="0" err="1">
                <a:solidFill>
                  <a:srgbClr val="336699"/>
                </a:solidFill>
                <a:latin typeface="Roboto Light" panose="02000000000000000000" pitchFamily="2" charset="0"/>
                <a:ea typeface="Roboto Light" panose="02000000000000000000" pitchFamily="2" charset="0"/>
                <a:cs typeface="Arial" charset="0"/>
              </a:rPr>
              <a:t>lastig</a:t>
            </a:r>
            <a:r>
              <a:rPr lang="en-US" i="1" dirty="0">
                <a:solidFill>
                  <a:srgbClr val="336699"/>
                </a:solidFill>
                <a:latin typeface="Roboto Light" panose="02000000000000000000" pitchFamily="2" charset="0"/>
                <a:ea typeface="Roboto Light" panose="02000000000000000000" pitchFamily="2" charset="0"/>
                <a:cs typeface="Arial" charset="0"/>
              </a:rPr>
              <a:t> </a:t>
            </a:r>
            <a:r>
              <a:rPr lang="en-US" i="1" dirty="0" err="1">
                <a:solidFill>
                  <a:srgbClr val="336699"/>
                </a:solidFill>
                <a:latin typeface="Roboto Light" panose="02000000000000000000" pitchFamily="2" charset="0"/>
                <a:ea typeface="Roboto Light" panose="02000000000000000000" pitchFamily="2" charset="0"/>
                <a:cs typeface="Arial" charset="0"/>
              </a:rPr>
              <a:t>waren</a:t>
            </a:r>
            <a:r>
              <a:rPr lang="en-US" i="1" dirty="0">
                <a:solidFill>
                  <a:srgbClr val="336699"/>
                </a:solidFill>
                <a:latin typeface="Roboto Light" panose="02000000000000000000" pitchFamily="2" charset="0"/>
                <a:ea typeface="Roboto Light" panose="02000000000000000000" pitchFamily="2" charset="0"/>
                <a:cs typeface="Arial" charset="0"/>
              </a:rPr>
              <a:t>.’’</a:t>
            </a:r>
          </a:p>
        </p:txBody>
      </p:sp>
      <p:pic>
        <p:nvPicPr>
          <p:cNvPr id="1028" name="Picture 4" descr="Negende Landelijk Parkinson Biljarttoernooi op 14 oktober | KNBB">
            <a:extLst>
              <a:ext uri="{FF2B5EF4-FFF2-40B4-BE49-F238E27FC236}">
                <a16:creationId xmlns:a16="http://schemas.microsoft.com/office/drawing/2014/main" id="{35F224BF-8B24-87D5-9769-E79DDD3757EE}"/>
              </a:ext>
            </a:extLst>
          </p:cNvPr>
          <p:cNvPicPr>
            <a:picLocks noChangeAspect="1" noChangeArrowheads="1"/>
          </p:cNvPicPr>
          <p:nvPr/>
        </p:nvPicPr>
        <p:blipFill rotWithShape="1">
          <a:blip r:embed="rId9">
            <a:extLst>
              <a:ext uri="{BEBA8EAE-BF5A-486C-A8C5-ECC9F3942E4B}">
                <a14:imgProps xmlns:a14="http://schemas.microsoft.com/office/drawing/2010/main">
                  <a14:imgLayer r:embed="rId10">
                    <a14:imgEffect>
                      <a14:saturation sat="0"/>
                    </a14:imgEffect>
                  </a14:imgLayer>
                </a14:imgProps>
              </a:ext>
              <a:ext uri="{28A0092B-C50C-407E-A947-70E740481C1C}">
                <a14:useLocalDpi xmlns:a14="http://schemas.microsoft.com/office/drawing/2010/main" val="0"/>
              </a:ext>
            </a:extLst>
          </a:blip>
          <a:srcRect l="42512" t="7264" r="28980" b="42736"/>
          <a:stretch/>
        </p:blipFill>
        <p:spPr bwMode="auto">
          <a:xfrm>
            <a:off x="275571" y="5140671"/>
            <a:ext cx="1289663" cy="1278000"/>
          </a:xfrm>
          <a:prstGeom prst="ellipse">
            <a:avLst/>
          </a:prstGeom>
          <a:noFill/>
          <a:ln w="28575">
            <a:gradFill>
              <a:gsLst>
                <a:gs pos="0">
                  <a:srgbClr val="339999"/>
                </a:gs>
                <a:gs pos="100000">
                  <a:srgbClr val="336699"/>
                </a:gs>
              </a:gsLst>
              <a:lin ang="7200000" scaled="0"/>
            </a:gradFill>
          </a:ln>
          <a:effectLst/>
          <a:extLst>
            <a:ext uri="{909E8E84-426E-40DD-AFC4-6F175D3DCCD1}">
              <a14:hiddenFill xmlns:a14="http://schemas.microsoft.com/office/drawing/2010/main">
                <a:solidFill>
                  <a:srgbClr val="FFFFFF"/>
                </a:solidFill>
              </a14:hiddenFill>
            </a:ext>
          </a:extLst>
        </p:spPr>
      </p:pic>
      <p:graphicFrame>
        <p:nvGraphicFramePr>
          <p:cNvPr id="13" name="Object 12">
            <a:extLst>
              <a:ext uri="{FF2B5EF4-FFF2-40B4-BE49-F238E27FC236}">
                <a16:creationId xmlns:a16="http://schemas.microsoft.com/office/drawing/2014/main" id="{7486BC86-AFB1-4451-604B-D10F69783868}"/>
              </a:ext>
            </a:extLst>
          </p:cNvPr>
          <p:cNvGraphicFramePr>
            <a:graphicFrameLocks noChangeAspect="1"/>
          </p:cNvGraphicFramePr>
          <p:nvPr/>
        </p:nvGraphicFramePr>
        <p:xfrm>
          <a:off x="5594415" y="2701264"/>
          <a:ext cx="2491769" cy="1393833"/>
        </p:xfrm>
        <a:graphic>
          <a:graphicData uri="http://schemas.openxmlformats.org/presentationml/2006/ole">
            <mc:AlternateContent xmlns:mc="http://schemas.openxmlformats.org/markup-compatibility/2006">
              <mc:Choice xmlns:v="urn:schemas-microsoft-com:vml" Requires="v">
                <p:oleObj name="Bitmapafbeelding" r:id="rId11" imgW="29192400" imgH="16375320" progId="Paint.Picture.1">
                  <p:embed/>
                </p:oleObj>
              </mc:Choice>
              <mc:Fallback>
                <p:oleObj name="Bitmapafbeelding" r:id="rId11" imgW="29192400" imgH="16375320" progId="Paint.Picture.1">
                  <p:embed/>
                  <p:pic>
                    <p:nvPicPr>
                      <p:cNvPr id="13" name="Object 12">
                        <a:extLst>
                          <a:ext uri="{FF2B5EF4-FFF2-40B4-BE49-F238E27FC236}">
                            <a16:creationId xmlns:a16="http://schemas.microsoft.com/office/drawing/2014/main" id="{7486BC86-AFB1-4451-604B-D10F69783868}"/>
                          </a:ext>
                        </a:extLst>
                      </p:cNvPr>
                      <p:cNvPicPr/>
                      <p:nvPr/>
                    </p:nvPicPr>
                    <p:blipFill>
                      <a:blip r:embed="rId12"/>
                      <a:stretch>
                        <a:fillRect/>
                      </a:stretch>
                    </p:blipFill>
                    <p:spPr>
                      <a:xfrm>
                        <a:off x="5594415" y="2701264"/>
                        <a:ext cx="2491769" cy="1393833"/>
                      </a:xfrm>
                      <a:prstGeom prst="rect">
                        <a:avLst/>
                      </a:prstGeom>
                    </p:spPr>
                  </p:pic>
                </p:oleObj>
              </mc:Fallback>
            </mc:AlternateContent>
          </a:graphicData>
        </a:graphic>
      </p:graphicFrame>
      <p:sp>
        <p:nvSpPr>
          <p:cNvPr id="2" name="Rectangle 1">
            <a:extLst>
              <a:ext uri="{FF2B5EF4-FFF2-40B4-BE49-F238E27FC236}">
                <a16:creationId xmlns:a16="http://schemas.microsoft.com/office/drawing/2014/main" id="{F5CD403A-A7DD-4400-BBF6-FB9CFEDDFFA7}"/>
              </a:ext>
            </a:extLst>
          </p:cNvPr>
          <p:cNvSpPr/>
          <p:nvPr/>
        </p:nvSpPr>
        <p:spPr>
          <a:xfrm>
            <a:off x="7446231" y="4311074"/>
            <a:ext cx="4522078" cy="1781743"/>
          </a:xfrm>
          <a:prstGeom prst="rect">
            <a:avLst/>
          </a:prstGeom>
          <a:solidFill>
            <a:srgbClr val="FFFFFF"/>
          </a:solidFill>
          <a:ln w="19050">
            <a:gradFill>
              <a:gsLst>
                <a:gs pos="0">
                  <a:srgbClr val="339999"/>
                </a:gs>
                <a:gs pos="100000">
                  <a:srgbClr val="336699"/>
                </a:gs>
              </a:gsLst>
              <a:lin ang="7200000" scaled="0"/>
            </a:gra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i="1" dirty="0">
              <a:solidFill>
                <a:srgbClr val="336699"/>
              </a:solidFill>
              <a:latin typeface="Roboto Light" panose="02000000000000000000" pitchFamily="2" charset="0"/>
              <a:ea typeface="Roboto Light" panose="02000000000000000000" pitchFamily="2" charset="0"/>
              <a:cs typeface="Arial" charset="0"/>
            </a:endParaRPr>
          </a:p>
          <a:p>
            <a:pPr algn="ctr"/>
            <a:r>
              <a:rPr lang="en-US" i="1" dirty="0">
                <a:solidFill>
                  <a:srgbClr val="336699"/>
                </a:solidFill>
                <a:latin typeface="Roboto Light" panose="02000000000000000000" pitchFamily="2" charset="0"/>
                <a:ea typeface="Roboto Light" panose="02000000000000000000" pitchFamily="2" charset="0"/>
                <a:cs typeface="Arial" charset="0"/>
              </a:rPr>
              <a:t>Quote PwP, </a:t>
            </a:r>
            <a:r>
              <a:rPr lang="en-US" b="1" i="1" dirty="0">
                <a:solidFill>
                  <a:srgbClr val="336699"/>
                </a:solidFill>
                <a:latin typeface="Roboto Light" panose="02000000000000000000" pitchFamily="2" charset="0"/>
                <a:ea typeface="Roboto Light" panose="02000000000000000000" pitchFamily="2" charset="0"/>
                <a:cs typeface="Arial" charset="0"/>
              </a:rPr>
              <a:t>Maarten van ’t Land:</a:t>
            </a:r>
          </a:p>
          <a:p>
            <a:pPr algn="ctr"/>
            <a:endParaRPr lang="en-US" i="1" dirty="0">
              <a:solidFill>
                <a:srgbClr val="336699"/>
              </a:solidFill>
              <a:latin typeface="Roboto Light" panose="02000000000000000000" pitchFamily="2" charset="0"/>
              <a:ea typeface="Roboto Light" panose="02000000000000000000" pitchFamily="2" charset="0"/>
              <a:cs typeface="Arial" charset="0"/>
            </a:endParaRPr>
          </a:p>
          <a:p>
            <a:pPr algn="ctr"/>
            <a:r>
              <a:rPr lang="en-US" i="1" dirty="0">
                <a:solidFill>
                  <a:srgbClr val="336699"/>
                </a:solidFill>
                <a:latin typeface="Roboto Light" panose="02000000000000000000" pitchFamily="2" charset="0"/>
                <a:ea typeface="Roboto Light" panose="02000000000000000000" pitchFamily="2" charset="0"/>
                <a:cs typeface="Arial" charset="0"/>
              </a:rPr>
              <a:t>“De Cue2Walk </a:t>
            </a:r>
            <a:r>
              <a:rPr lang="en-US" i="1" dirty="0" err="1">
                <a:solidFill>
                  <a:srgbClr val="336699"/>
                </a:solidFill>
                <a:latin typeface="Roboto Light" panose="02000000000000000000" pitchFamily="2" charset="0"/>
                <a:ea typeface="Roboto Light" panose="02000000000000000000" pitchFamily="2" charset="0"/>
                <a:cs typeface="Arial" charset="0"/>
              </a:rPr>
              <a:t>stelt</a:t>
            </a:r>
            <a:r>
              <a:rPr lang="en-US" i="1" dirty="0">
                <a:solidFill>
                  <a:srgbClr val="336699"/>
                </a:solidFill>
                <a:latin typeface="Roboto Light" panose="02000000000000000000" pitchFamily="2" charset="0"/>
                <a:ea typeface="Roboto Light" panose="02000000000000000000" pitchFamily="2" charset="0"/>
                <a:cs typeface="Arial" charset="0"/>
              </a:rPr>
              <a:t> me in </a:t>
            </a:r>
            <a:r>
              <a:rPr lang="en-US" i="1" dirty="0" err="1">
                <a:solidFill>
                  <a:srgbClr val="336699"/>
                </a:solidFill>
                <a:latin typeface="Roboto Light" panose="02000000000000000000" pitchFamily="2" charset="0"/>
                <a:ea typeface="Roboto Light" panose="02000000000000000000" pitchFamily="2" charset="0"/>
                <a:cs typeface="Arial" charset="0"/>
              </a:rPr>
              <a:t>staat</a:t>
            </a:r>
            <a:r>
              <a:rPr lang="en-US" i="1" dirty="0">
                <a:solidFill>
                  <a:srgbClr val="336699"/>
                </a:solidFill>
                <a:latin typeface="Roboto Light" panose="02000000000000000000" pitchFamily="2" charset="0"/>
                <a:ea typeface="Roboto Light" panose="02000000000000000000" pitchFamily="2" charset="0"/>
                <a:cs typeface="Arial" charset="0"/>
              </a:rPr>
              <a:t> </a:t>
            </a:r>
            <a:r>
              <a:rPr lang="en-US" i="1" dirty="0" err="1">
                <a:solidFill>
                  <a:srgbClr val="336699"/>
                </a:solidFill>
                <a:latin typeface="Roboto Light" panose="02000000000000000000" pitchFamily="2" charset="0"/>
                <a:ea typeface="Roboto Light" panose="02000000000000000000" pitchFamily="2" charset="0"/>
                <a:cs typeface="Arial" charset="0"/>
              </a:rPr>
              <a:t>een</a:t>
            </a:r>
            <a:r>
              <a:rPr lang="en-US" i="1" dirty="0">
                <a:solidFill>
                  <a:srgbClr val="336699"/>
                </a:solidFill>
                <a:latin typeface="Roboto Light" panose="02000000000000000000" pitchFamily="2" charset="0"/>
                <a:ea typeface="Roboto Light" panose="02000000000000000000" pitchFamily="2" charset="0"/>
                <a:cs typeface="Arial" charset="0"/>
              </a:rPr>
              <a:t> Freeze </a:t>
            </a:r>
            <a:r>
              <a:rPr lang="en-US" i="1" dirty="0" err="1">
                <a:solidFill>
                  <a:srgbClr val="336699"/>
                </a:solidFill>
                <a:latin typeface="Roboto Light" panose="02000000000000000000" pitchFamily="2" charset="0"/>
                <a:ea typeface="Roboto Light" panose="02000000000000000000" pitchFamily="2" charset="0"/>
                <a:cs typeface="Arial" charset="0"/>
              </a:rPr>
              <a:t>sneller</a:t>
            </a:r>
            <a:r>
              <a:rPr lang="en-US" i="1" dirty="0">
                <a:solidFill>
                  <a:srgbClr val="336699"/>
                </a:solidFill>
                <a:latin typeface="Roboto Light" panose="02000000000000000000" pitchFamily="2" charset="0"/>
                <a:ea typeface="Roboto Light" panose="02000000000000000000" pitchFamily="2" charset="0"/>
                <a:cs typeface="Arial" charset="0"/>
              </a:rPr>
              <a:t> </a:t>
            </a:r>
            <a:r>
              <a:rPr lang="en-US" i="1" dirty="0" err="1">
                <a:solidFill>
                  <a:srgbClr val="336699"/>
                </a:solidFill>
                <a:latin typeface="Roboto Light" panose="02000000000000000000" pitchFamily="2" charset="0"/>
                <a:ea typeface="Roboto Light" panose="02000000000000000000" pitchFamily="2" charset="0"/>
                <a:cs typeface="Arial" charset="0"/>
              </a:rPr>
              <a:t>te</a:t>
            </a:r>
            <a:r>
              <a:rPr lang="en-US" i="1" dirty="0">
                <a:solidFill>
                  <a:srgbClr val="336699"/>
                </a:solidFill>
                <a:latin typeface="Roboto Light" panose="02000000000000000000" pitchFamily="2" charset="0"/>
                <a:ea typeface="Roboto Light" panose="02000000000000000000" pitchFamily="2" charset="0"/>
                <a:cs typeface="Arial" charset="0"/>
              </a:rPr>
              <a:t> </a:t>
            </a:r>
            <a:r>
              <a:rPr lang="en-US" i="1" dirty="0" err="1">
                <a:solidFill>
                  <a:srgbClr val="336699"/>
                </a:solidFill>
                <a:latin typeface="Roboto Light" panose="02000000000000000000" pitchFamily="2" charset="0"/>
                <a:ea typeface="Roboto Light" panose="02000000000000000000" pitchFamily="2" charset="0"/>
                <a:cs typeface="Arial" charset="0"/>
              </a:rPr>
              <a:t>overwinnen</a:t>
            </a:r>
            <a:r>
              <a:rPr lang="en-US" i="1" dirty="0">
                <a:solidFill>
                  <a:srgbClr val="336699"/>
                </a:solidFill>
                <a:latin typeface="Roboto Light" panose="02000000000000000000" pitchFamily="2" charset="0"/>
                <a:ea typeface="Roboto Light" panose="02000000000000000000" pitchFamily="2" charset="0"/>
                <a:cs typeface="Arial" charset="0"/>
              </a:rPr>
              <a:t>. </a:t>
            </a:r>
            <a:r>
              <a:rPr lang="en-US" i="1" dirty="0" err="1">
                <a:solidFill>
                  <a:srgbClr val="336699"/>
                </a:solidFill>
                <a:latin typeface="Roboto Light" panose="02000000000000000000" pitchFamily="2" charset="0"/>
                <a:ea typeface="Roboto Light" panose="02000000000000000000" pitchFamily="2" charset="0"/>
                <a:cs typeface="Arial" charset="0"/>
              </a:rPr>
              <a:t>Dit</a:t>
            </a:r>
            <a:r>
              <a:rPr lang="en-US" i="1" dirty="0">
                <a:solidFill>
                  <a:srgbClr val="336699"/>
                </a:solidFill>
                <a:latin typeface="Roboto Light" panose="02000000000000000000" pitchFamily="2" charset="0"/>
                <a:ea typeface="Roboto Light" panose="02000000000000000000" pitchFamily="2" charset="0"/>
                <a:cs typeface="Arial" charset="0"/>
              </a:rPr>
              <a:t> </a:t>
            </a:r>
            <a:r>
              <a:rPr lang="en-US" i="1" dirty="0" err="1">
                <a:solidFill>
                  <a:srgbClr val="336699"/>
                </a:solidFill>
                <a:latin typeface="Roboto Light" panose="02000000000000000000" pitchFamily="2" charset="0"/>
                <a:ea typeface="Roboto Light" panose="02000000000000000000" pitchFamily="2" charset="0"/>
                <a:cs typeface="Arial" charset="0"/>
              </a:rPr>
              <a:t>geeft</a:t>
            </a:r>
            <a:r>
              <a:rPr lang="en-US" i="1" dirty="0">
                <a:solidFill>
                  <a:srgbClr val="336699"/>
                </a:solidFill>
                <a:latin typeface="Roboto Light" panose="02000000000000000000" pitchFamily="2" charset="0"/>
                <a:ea typeface="Roboto Light" panose="02000000000000000000" pitchFamily="2" charset="0"/>
                <a:cs typeface="Arial" charset="0"/>
              </a:rPr>
              <a:t> </a:t>
            </a:r>
            <a:r>
              <a:rPr lang="en-US" i="1" dirty="0" err="1">
                <a:solidFill>
                  <a:srgbClr val="336699"/>
                </a:solidFill>
                <a:latin typeface="Roboto Light" panose="02000000000000000000" pitchFamily="2" charset="0"/>
                <a:ea typeface="Roboto Light" panose="02000000000000000000" pitchFamily="2" charset="0"/>
                <a:cs typeface="Arial" charset="0"/>
              </a:rPr>
              <a:t>mij</a:t>
            </a:r>
            <a:r>
              <a:rPr lang="en-US" i="1" dirty="0">
                <a:solidFill>
                  <a:srgbClr val="336699"/>
                </a:solidFill>
                <a:latin typeface="Roboto Light" panose="02000000000000000000" pitchFamily="2" charset="0"/>
                <a:ea typeface="Roboto Light" panose="02000000000000000000" pitchFamily="2" charset="0"/>
                <a:cs typeface="Arial" charset="0"/>
              </a:rPr>
              <a:t> </a:t>
            </a:r>
            <a:r>
              <a:rPr lang="en-US" i="1" dirty="0" err="1">
                <a:solidFill>
                  <a:srgbClr val="336699"/>
                </a:solidFill>
                <a:latin typeface="Roboto Light" panose="02000000000000000000" pitchFamily="2" charset="0"/>
                <a:ea typeface="Roboto Light" panose="02000000000000000000" pitchFamily="2" charset="0"/>
                <a:cs typeface="Arial" charset="0"/>
              </a:rPr>
              <a:t>een</a:t>
            </a:r>
            <a:r>
              <a:rPr lang="en-US" i="1" dirty="0">
                <a:solidFill>
                  <a:srgbClr val="336699"/>
                </a:solidFill>
                <a:latin typeface="Roboto Light" panose="02000000000000000000" pitchFamily="2" charset="0"/>
                <a:ea typeface="Roboto Light" panose="02000000000000000000" pitchFamily="2" charset="0"/>
                <a:cs typeface="Arial" charset="0"/>
              </a:rPr>
              <a:t> </a:t>
            </a:r>
            <a:r>
              <a:rPr lang="en-US" i="1" dirty="0" err="1">
                <a:solidFill>
                  <a:srgbClr val="336699"/>
                </a:solidFill>
                <a:latin typeface="Roboto Light" panose="02000000000000000000" pitchFamily="2" charset="0"/>
                <a:ea typeface="Roboto Light" panose="02000000000000000000" pitchFamily="2" charset="0"/>
                <a:cs typeface="Arial" charset="0"/>
              </a:rPr>
              <a:t>meer</a:t>
            </a:r>
            <a:r>
              <a:rPr lang="en-US" i="1" dirty="0">
                <a:solidFill>
                  <a:srgbClr val="336699"/>
                </a:solidFill>
                <a:latin typeface="Roboto Light" panose="02000000000000000000" pitchFamily="2" charset="0"/>
                <a:ea typeface="Roboto Light" panose="02000000000000000000" pitchFamily="2" charset="0"/>
                <a:cs typeface="Arial" charset="0"/>
              </a:rPr>
              <a:t>  </a:t>
            </a:r>
            <a:r>
              <a:rPr lang="en-US" i="1" dirty="0" err="1">
                <a:solidFill>
                  <a:srgbClr val="336699"/>
                </a:solidFill>
                <a:latin typeface="Roboto Light" panose="02000000000000000000" pitchFamily="2" charset="0"/>
                <a:ea typeface="Roboto Light" panose="02000000000000000000" pitchFamily="2" charset="0"/>
                <a:cs typeface="Arial" charset="0"/>
              </a:rPr>
              <a:t>kwaliteit</a:t>
            </a:r>
            <a:r>
              <a:rPr lang="en-US" i="1" dirty="0">
                <a:solidFill>
                  <a:srgbClr val="336699"/>
                </a:solidFill>
                <a:latin typeface="Roboto Light" panose="02000000000000000000" pitchFamily="2" charset="0"/>
                <a:ea typeface="Roboto Light" panose="02000000000000000000" pitchFamily="2" charset="0"/>
                <a:cs typeface="Arial" charset="0"/>
              </a:rPr>
              <a:t> van </a:t>
            </a:r>
            <a:r>
              <a:rPr lang="en-US" i="1" dirty="0" err="1">
                <a:solidFill>
                  <a:srgbClr val="336699"/>
                </a:solidFill>
                <a:latin typeface="Roboto Light" panose="02000000000000000000" pitchFamily="2" charset="0"/>
                <a:ea typeface="Roboto Light" panose="02000000000000000000" pitchFamily="2" charset="0"/>
                <a:cs typeface="Arial" charset="0"/>
              </a:rPr>
              <a:t>leven</a:t>
            </a:r>
            <a:r>
              <a:rPr lang="en-US" i="1" dirty="0">
                <a:solidFill>
                  <a:srgbClr val="336699"/>
                </a:solidFill>
                <a:latin typeface="Roboto Light" panose="02000000000000000000" pitchFamily="2" charset="0"/>
                <a:ea typeface="Roboto Light" panose="02000000000000000000" pitchFamily="2" charset="0"/>
                <a:cs typeface="Arial" charset="0"/>
              </a:rPr>
              <a:t> </a:t>
            </a:r>
            <a:r>
              <a:rPr lang="en-US" i="1" dirty="0" err="1">
                <a:solidFill>
                  <a:srgbClr val="336699"/>
                </a:solidFill>
                <a:latin typeface="Roboto Light" panose="02000000000000000000" pitchFamily="2" charset="0"/>
                <a:ea typeface="Roboto Light" panose="02000000000000000000" pitchFamily="2" charset="0"/>
                <a:cs typeface="Arial" charset="0"/>
              </a:rPr>
              <a:t>en</a:t>
            </a:r>
            <a:r>
              <a:rPr lang="en-US" i="1" dirty="0">
                <a:solidFill>
                  <a:srgbClr val="336699"/>
                </a:solidFill>
                <a:latin typeface="Roboto Light" panose="02000000000000000000" pitchFamily="2" charset="0"/>
                <a:ea typeface="Roboto Light" panose="02000000000000000000" pitchFamily="2" charset="0"/>
                <a:cs typeface="Arial" charset="0"/>
              </a:rPr>
              <a:t> </a:t>
            </a:r>
            <a:r>
              <a:rPr lang="en-US" i="1" dirty="0" err="1">
                <a:solidFill>
                  <a:srgbClr val="336699"/>
                </a:solidFill>
                <a:latin typeface="Roboto Light" panose="02000000000000000000" pitchFamily="2" charset="0"/>
                <a:ea typeface="Roboto Light" panose="02000000000000000000" pitchFamily="2" charset="0"/>
                <a:cs typeface="Arial" charset="0"/>
              </a:rPr>
              <a:t>voorkomt</a:t>
            </a:r>
            <a:r>
              <a:rPr lang="en-US" i="1" dirty="0">
                <a:solidFill>
                  <a:srgbClr val="336699"/>
                </a:solidFill>
                <a:latin typeface="Roboto Light" panose="02000000000000000000" pitchFamily="2" charset="0"/>
                <a:ea typeface="Roboto Light" panose="02000000000000000000" pitchFamily="2" charset="0"/>
                <a:cs typeface="Arial" charset="0"/>
              </a:rPr>
              <a:t> </a:t>
            </a:r>
            <a:r>
              <a:rPr lang="en-US" i="1" dirty="0" err="1">
                <a:solidFill>
                  <a:srgbClr val="336699"/>
                </a:solidFill>
                <a:latin typeface="Roboto Light" panose="02000000000000000000" pitchFamily="2" charset="0"/>
                <a:ea typeface="Roboto Light" panose="02000000000000000000" pitchFamily="2" charset="0"/>
                <a:cs typeface="Arial" charset="0"/>
              </a:rPr>
              <a:t>een</a:t>
            </a:r>
            <a:r>
              <a:rPr lang="en-US" i="1" dirty="0">
                <a:solidFill>
                  <a:srgbClr val="336699"/>
                </a:solidFill>
                <a:latin typeface="Roboto Light" panose="02000000000000000000" pitchFamily="2" charset="0"/>
                <a:ea typeface="Roboto Light" panose="02000000000000000000" pitchFamily="2" charset="0"/>
                <a:cs typeface="Arial" charset="0"/>
              </a:rPr>
              <a:t> social </a:t>
            </a:r>
            <a:r>
              <a:rPr lang="en-US" i="1" dirty="0" err="1">
                <a:solidFill>
                  <a:srgbClr val="336699"/>
                </a:solidFill>
                <a:latin typeface="Roboto Light" panose="02000000000000000000" pitchFamily="2" charset="0"/>
                <a:ea typeface="Roboto Light" panose="02000000000000000000" pitchFamily="2" charset="0"/>
                <a:cs typeface="Arial" charset="0"/>
              </a:rPr>
              <a:t>isoloment</a:t>
            </a:r>
            <a:r>
              <a:rPr lang="en-US" i="1" dirty="0">
                <a:solidFill>
                  <a:srgbClr val="336699"/>
                </a:solidFill>
                <a:latin typeface="Roboto Light" panose="02000000000000000000" pitchFamily="2" charset="0"/>
                <a:ea typeface="Roboto Light" panose="02000000000000000000" pitchFamily="2" charset="0"/>
                <a:cs typeface="Arial" charset="0"/>
              </a:rPr>
              <a:t>.</a:t>
            </a:r>
            <a:r>
              <a:rPr lang="en-GB" i="1" dirty="0">
                <a:solidFill>
                  <a:srgbClr val="336699"/>
                </a:solidFill>
                <a:latin typeface="Roboto Light" panose="02000000000000000000" pitchFamily="2" charset="0"/>
                <a:ea typeface="Roboto Light" panose="02000000000000000000" pitchFamily="2" charset="0"/>
                <a:cs typeface="Arial" charset="0"/>
              </a:rPr>
              <a:t>”</a:t>
            </a:r>
            <a:endParaRPr lang="en-US" i="1" dirty="0">
              <a:solidFill>
                <a:srgbClr val="336699"/>
              </a:solidFill>
              <a:latin typeface="Roboto Light" panose="02000000000000000000" pitchFamily="2" charset="0"/>
              <a:ea typeface="Roboto Light" panose="02000000000000000000" pitchFamily="2" charset="0"/>
              <a:cs typeface="Arial" charset="0"/>
            </a:endParaRPr>
          </a:p>
          <a:p>
            <a:pPr algn="ctr"/>
            <a:endParaRPr lang="en-US" i="1" dirty="0">
              <a:solidFill>
                <a:srgbClr val="336699"/>
              </a:solidFill>
              <a:latin typeface="Roboto Light" panose="02000000000000000000" pitchFamily="2" charset="0"/>
              <a:ea typeface="Roboto Light" panose="02000000000000000000" pitchFamily="2" charset="0"/>
              <a:cs typeface="Arial" charset="0"/>
            </a:endParaRPr>
          </a:p>
        </p:txBody>
      </p:sp>
      <p:pic>
        <p:nvPicPr>
          <p:cNvPr id="1026" name="Picture 2" descr="Door de sokken doen mijn benen het weer' | ParkinsonNL">
            <a:extLst>
              <a:ext uri="{FF2B5EF4-FFF2-40B4-BE49-F238E27FC236}">
                <a16:creationId xmlns:a16="http://schemas.microsoft.com/office/drawing/2014/main" id="{2C0A9D55-2E47-72B6-B4ED-CA61B9E9006D}"/>
              </a:ext>
            </a:extLst>
          </p:cNvPr>
          <p:cNvPicPr>
            <a:picLocks noChangeAspect="1" noChangeArrowheads="1"/>
          </p:cNvPicPr>
          <p:nvPr/>
        </p:nvPicPr>
        <p:blipFill rotWithShape="1">
          <a:blip r:embed="rId13">
            <a:extLst>
              <a:ext uri="{BEBA8EAE-BF5A-486C-A8C5-ECC9F3942E4B}">
                <a14:imgProps xmlns:a14="http://schemas.microsoft.com/office/drawing/2010/main">
                  <a14:imgLayer r:embed="rId14">
                    <a14:imgEffect>
                      <a14:saturation sat="0"/>
                    </a14:imgEffect>
                  </a14:imgLayer>
                </a14:imgProps>
              </a:ext>
              <a:ext uri="{28A0092B-C50C-407E-A947-70E740481C1C}">
                <a14:useLocalDpi xmlns:a14="http://schemas.microsoft.com/office/drawing/2010/main" val="0"/>
              </a:ext>
            </a:extLst>
          </a:blip>
          <a:srcRect l="51412" t="4252" r="14056" b="68371"/>
          <a:stretch/>
        </p:blipFill>
        <p:spPr bwMode="auto">
          <a:xfrm>
            <a:off x="6251380" y="5146291"/>
            <a:ext cx="1281600" cy="1281600"/>
          </a:xfrm>
          <a:prstGeom prst="ellipse">
            <a:avLst/>
          </a:prstGeom>
          <a:noFill/>
          <a:ln w="28575">
            <a:gradFill>
              <a:gsLst>
                <a:gs pos="0">
                  <a:srgbClr val="339999"/>
                </a:gs>
                <a:gs pos="100000">
                  <a:srgbClr val="336699"/>
                </a:gs>
              </a:gsLst>
              <a:lin ang="7200000" scaled="0"/>
            </a:gradFill>
          </a:ln>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7713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500"/>
                                  </p:stCondLst>
                                  <p:childTnLst>
                                    <p:set>
                                      <p:cBhvr>
                                        <p:cTn id="9" dur="1" fill="hold">
                                          <p:stCondLst>
                                            <p:cond delay="0"/>
                                          </p:stCondLst>
                                        </p:cTn>
                                        <p:tgtEl>
                                          <p:spTgt spid="18"/>
                                        </p:tgtEl>
                                        <p:attrNameLst>
                                          <p:attrName>style.visibility</p:attrName>
                                        </p:attrNameLst>
                                      </p:cBhvr>
                                      <p:to>
                                        <p:strVal val="visible"/>
                                      </p:to>
                                    </p:set>
                                  </p:childTnLst>
                                </p:cTn>
                              </p:par>
                            </p:childTnLst>
                          </p:cTn>
                        </p:par>
                        <p:par>
                          <p:cTn id="10" fill="hold">
                            <p:stCondLst>
                              <p:cond delay="500"/>
                            </p:stCondLst>
                            <p:childTnLst>
                              <p:par>
                                <p:cTn id="11" presetID="1" presetClass="entr" presetSubtype="0" fill="hold" nodeType="afterEffect">
                                  <p:stCondLst>
                                    <p:cond delay="0"/>
                                  </p:stCondLst>
                                  <p:childTnLst>
                                    <p:set>
                                      <p:cBhvr>
                                        <p:cTn id="12" dur="1" fill="hold">
                                          <p:stCondLst>
                                            <p:cond delay="0"/>
                                          </p:stCondLst>
                                        </p:cTn>
                                        <p:tgtEl>
                                          <p:spTgt spid="29"/>
                                        </p:tgtEl>
                                        <p:attrNameLst>
                                          <p:attrName>style.visibility</p:attrName>
                                        </p:attrNameLst>
                                      </p:cBhvr>
                                      <p:to>
                                        <p:strVal val="visible"/>
                                      </p:to>
                                    </p:set>
                                  </p:childTnLst>
                                </p:cTn>
                              </p:par>
                            </p:childTnLst>
                          </p:cTn>
                        </p:par>
                        <p:par>
                          <p:cTn id="13" fill="hold">
                            <p:stCondLst>
                              <p:cond delay="500"/>
                            </p:stCondLst>
                            <p:childTnLst>
                              <p:par>
                                <p:cTn id="14" presetID="1" presetClass="entr" presetSubtype="0" fill="hold" nodeType="afterEffect">
                                  <p:stCondLst>
                                    <p:cond delay="500"/>
                                  </p:stCondLst>
                                  <p:childTnLst>
                                    <p:set>
                                      <p:cBhvr>
                                        <p:cTn id="15" dur="1" fill="hold">
                                          <p:stCondLst>
                                            <p:cond delay="0"/>
                                          </p:stCondLst>
                                        </p:cTn>
                                        <p:tgtEl>
                                          <p:spTgt spid="35"/>
                                        </p:tgtEl>
                                        <p:attrNameLst>
                                          <p:attrName>style.visibility</p:attrName>
                                        </p:attrNameLst>
                                      </p:cBhvr>
                                      <p:to>
                                        <p:strVal val="visible"/>
                                      </p:to>
                                    </p:set>
                                  </p:childTnLst>
                                </p:cTn>
                              </p:par>
                            </p:childTnLst>
                          </p:cTn>
                        </p:par>
                        <p:par>
                          <p:cTn id="16" fill="hold">
                            <p:stCondLst>
                              <p:cond delay="1000"/>
                            </p:stCondLst>
                            <p:childTnLst>
                              <p:par>
                                <p:cTn id="17" presetID="1" presetClass="entr" presetSubtype="0" fill="hold" nodeType="afterEffect">
                                  <p:stCondLst>
                                    <p:cond delay="50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nodeType="withEffect">
                                  <p:stCondLst>
                                    <p:cond delay="50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nodeType="withEffect">
                                  <p:stCondLst>
                                    <p:cond delay="50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28"/>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026"/>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9">
            <a:extLst>
              <a:ext uri="{FF2B5EF4-FFF2-40B4-BE49-F238E27FC236}">
                <a16:creationId xmlns:a16="http://schemas.microsoft.com/office/drawing/2014/main" id="{0796E1CD-7A29-BF48-2EAF-6D895E9401A5}"/>
              </a:ext>
            </a:extLst>
          </p:cNvPr>
          <p:cNvPicPr>
            <a:picLocks noChangeAspect="1"/>
          </p:cNvPicPr>
          <p:nvPr/>
        </p:nvPicPr>
        <p:blipFill rotWithShape="1">
          <a:blip r:embed="rId3" cstate="screen">
            <a:alphaModFix/>
            <a:extLst>
              <a:ext uri="{28A0092B-C50C-407E-A947-70E740481C1C}">
                <a14:useLocalDpi xmlns:a14="http://schemas.microsoft.com/office/drawing/2010/main"/>
              </a:ext>
            </a:extLst>
          </a:blip>
          <a:srcRect l="120" t="12474" r="23057" b="10501"/>
          <a:stretch/>
        </p:blipFill>
        <p:spPr>
          <a:xfrm>
            <a:off x="6274675" y="-595"/>
            <a:ext cx="5917325" cy="6866463"/>
          </a:xfrm>
          <a:prstGeom prst="rect">
            <a:avLst/>
          </a:prstGeom>
        </p:spPr>
      </p:pic>
      <p:sp>
        <p:nvSpPr>
          <p:cNvPr id="5" name="Rectangle 4">
            <a:extLst>
              <a:ext uri="{FF2B5EF4-FFF2-40B4-BE49-F238E27FC236}">
                <a16:creationId xmlns:a16="http://schemas.microsoft.com/office/drawing/2014/main" id="{00140439-D64A-23B2-E5B6-A6010984B3FA}"/>
              </a:ext>
            </a:extLst>
          </p:cNvPr>
          <p:cNvSpPr/>
          <p:nvPr/>
        </p:nvSpPr>
        <p:spPr>
          <a:xfrm>
            <a:off x="6274676" y="-594"/>
            <a:ext cx="5917324" cy="6858593"/>
          </a:xfrm>
          <a:prstGeom prst="rect">
            <a:avLst/>
          </a:prstGeom>
          <a:solidFill>
            <a:srgbClr val="FFFFFF">
              <a:alpha val="7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latin typeface="Roboto Light" panose="02000000000000000000" pitchFamily="2" charset="0"/>
              <a:ea typeface="Roboto Light" panose="02000000000000000000" pitchFamily="2" charset="0"/>
            </a:endParaRPr>
          </a:p>
        </p:txBody>
      </p:sp>
      <p:sp>
        <p:nvSpPr>
          <p:cNvPr id="2" name="Title 1">
            <a:extLst>
              <a:ext uri="{FF2B5EF4-FFF2-40B4-BE49-F238E27FC236}">
                <a16:creationId xmlns:a16="http://schemas.microsoft.com/office/drawing/2014/main" id="{10418DFE-5E8B-FFC9-AA49-8BE179C580D5}"/>
              </a:ext>
            </a:extLst>
          </p:cNvPr>
          <p:cNvSpPr>
            <a:spLocks noGrp="1"/>
          </p:cNvSpPr>
          <p:nvPr>
            <p:ph type="title"/>
          </p:nvPr>
        </p:nvSpPr>
        <p:spPr/>
        <p:txBody>
          <a:bodyPr>
            <a:normAutofit fontScale="90000"/>
          </a:bodyPr>
          <a:lstStyle/>
          <a:p>
            <a:r>
              <a:rPr lang="en-GB" b="0" dirty="0"/>
              <a:t>Effect van de Cue2Walk in het </a:t>
            </a:r>
            <a:r>
              <a:rPr lang="en-GB" b="0" dirty="0" err="1"/>
              <a:t>dagelijks</a:t>
            </a:r>
            <a:r>
              <a:rPr lang="en-GB" b="0" dirty="0"/>
              <a:t> </a:t>
            </a:r>
            <a:r>
              <a:rPr lang="en-GB" b="0" dirty="0" err="1"/>
              <a:t>leven</a:t>
            </a:r>
            <a:endParaRPr lang="en-GB" b="0" dirty="0"/>
          </a:p>
        </p:txBody>
      </p:sp>
      <p:sp>
        <p:nvSpPr>
          <p:cNvPr id="10" name="Tijdelijke aanduiding voor dianummer 2">
            <a:extLst>
              <a:ext uri="{FF2B5EF4-FFF2-40B4-BE49-F238E27FC236}">
                <a16:creationId xmlns:a16="http://schemas.microsoft.com/office/drawing/2014/main" id="{3F0391BF-1488-205A-D001-7618C52ABC08}"/>
              </a:ext>
            </a:extLst>
          </p:cNvPr>
          <p:cNvSpPr>
            <a:spLocks noGrp="1"/>
          </p:cNvSpPr>
          <p:nvPr>
            <p:ph type="sldNum" sz="quarter" idx="4"/>
          </p:nvPr>
        </p:nvSpPr>
        <p:spPr/>
        <p:txBody>
          <a:bodyPr/>
          <a:lstStyle/>
          <a:p>
            <a:fld id="{F1991BF5-1E8C-2048-8CC6-A891B2528354}" type="slidenum">
              <a:rPr lang="en-GB" smtClean="0"/>
              <a:pPr/>
              <a:t>17</a:t>
            </a:fld>
            <a:endParaRPr lang="en-GB" dirty="0"/>
          </a:p>
        </p:txBody>
      </p:sp>
      <p:sp>
        <p:nvSpPr>
          <p:cNvPr id="11" name="Content Placeholder 10">
            <a:extLst>
              <a:ext uri="{FF2B5EF4-FFF2-40B4-BE49-F238E27FC236}">
                <a16:creationId xmlns:a16="http://schemas.microsoft.com/office/drawing/2014/main" id="{94198E05-831F-E93E-19C3-447C90AD2C16}"/>
              </a:ext>
            </a:extLst>
          </p:cNvPr>
          <p:cNvSpPr>
            <a:spLocks noGrp="1"/>
          </p:cNvSpPr>
          <p:nvPr>
            <p:ph idx="1"/>
          </p:nvPr>
        </p:nvSpPr>
        <p:spPr>
          <a:xfrm>
            <a:off x="547864" y="1390479"/>
            <a:ext cx="10313423" cy="4922190"/>
          </a:xfrm>
        </p:spPr>
        <p:txBody>
          <a:bodyPr>
            <a:normAutofit/>
          </a:bodyPr>
          <a:lstStyle/>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75% </a:t>
            </a:r>
            <a:r>
              <a:rPr lang="en-GB" sz="2800" dirty="0" err="1"/>
              <a:t>ervaart</a:t>
            </a:r>
            <a:r>
              <a:rPr lang="en-GB" sz="2800" dirty="0"/>
              <a:t> </a:t>
            </a:r>
            <a:r>
              <a:rPr lang="en-GB" sz="2800" dirty="0" err="1"/>
              <a:t>een</a:t>
            </a:r>
            <a:r>
              <a:rPr lang="en-GB" sz="2800" dirty="0"/>
              <a:t> </a:t>
            </a:r>
            <a:r>
              <a:rPr lang="en-GB" sz="2800" dirty="0" err="1"/>
              <a:t>vermindering</a:t>
            </a:r>
            <a:r>
              <a:rPr lang="en-GB" sz="2800" dirty="0"/>
              <a:t> in de </a:t>
            </a:r>
            <a:r>
              <a:rPr lang="en-GB" sz="2800" dirty="0" err="1"/>
              <a:t>intensiteit</a:t>
            </a:r>
            <a:r>
              <a:rPr lang="en-GB" sz="2800" dirty="0"/>
              <a:t> van </a:t>
            </a:r>
            <a:r>
              <a:rPr lang="en-GB" sz="2800" dirty="0" err="1"/>
              <a:t>een</a:t>
            </a:r>
            <a:r>
              <a:rPr lang="en-GB" sz="2800" dirty="0"/>
              <a:t> Freeze</a:t>
            </a:r>
          </a:p>
          <a:p>
            <a:pPr marL="457200" indent="-457200">
              <a:buFont typeface="Arial" panose="020B0604020202020204" pitchFamily="34" charset="0"/>
              <a:buChar char="•"/>
            </a:pPr>
            <a:r>
              <a:rPr lang="en-GB" sz="2800" dirty="0"/>
              <a:t>75% </a:t>
            </a:r>
            <a:r>
              <a:rPr lang="en-GB" sz="2800" dirty="0" err="1"/>
              <a:t>ervaart</a:t>
            </a:r>
            <a:r>
              <a:rPr lang="en-GB" sz="2800" dirty="0"/>
              <a:t> </a:t>
            </a:r>
            <a:r>
              <a:rPr lang="en-GB" sz="2800" dirty="0" err="1"/>
              <a:t>een</a:t>
            </a:r>
            <a:r>
              <a:rPr lang="en-GB" sz="2800" dirty="0"/>
              <a:t> </a:t>
            </a:r>
            <a:r>
              <a:rPr lang="en-GB" sz="2800" dirty="0" err="1"/>
              <a:t>vermindering</a:t>
            </a:r>
            <a:r>
              <a:rPr lang="en-GB" sz="2800" dirty="0"/>
              <a:t> van </a:t>
            </a:r>
            <a:r>
              <a:rPr lang="en-GB" sz="2800" dirty="0" err="1"/>
              <a:t>valincidenten</a:t>
            </a:r>
            <a:endParaRPr lang="en-GB" sz="2800" dirty="0"/>
          </a:p>
          <a:p>
            <a:pPr marL="457200" indent="-457200">
              <a:buFont typeface="Arial" panose="020B0604020202020204" pitchFamily="34" charset="0"/>
              <a:buChar char="•"/>
            </a:pPr>
            <a:r>
              <a:rPr lang="en-GB" sz="2800" dirty="0"/>
              <a:t>62% </a:t>
            </a:r>
            <a:r>
              <a:rPr lang="en-GB" sz="2800" dirty="0" err="1"/>
              <a:t>ervaart</a:t>
            </a:r>
            <a:r>
              <a:rPr lang="en-GB" sz="2800" dirty="0"/>
              <a:t> </a:t>
            </a:r>
            <a:r>
              <a:rPr lang="en-GB" sz="2800" dirty="0" err="1"/>
              <a:t>een</a:t>
            </a:r>
            <a:r>
              <a:rPr lang="en-GB" sz="2800" dirty="0"/>
              <a:t> </a:t>
            </a:r>
            <a:r>
              <a:rPr lang="en-GB" sz="2800" dirty="0" err="1"/>
              <a:t>toename</a:t>
            </a:r>
            <a:r>
              <a:rPr lang="en-GB" sz="2800" dirty="0"/>
              <a:t> in </a:t>
            </a:r>
            <a:r>
              <a:rPr lang="en-GB" sz="2800" dirty="0" err="1"/>
              <a:t>zelfvertrouwen</a:t>
            </a:r>
            <a:r>
              <a:rPr lang="en-GB" sz="2800" dirty="0"/>
              <a:t> </a:t>
            </a:r>
            <a:r>
              <a:rPr lang="en-GB" sz="2800" dirty="0" err="1"/>
              <a:t>omtrent</a:t>
            </a:r>
            <a:r>
              <a:rPr lang="en-GB" sz="2800" dirty="0"/>
              <a:t> </a:t>
            </a:r>
            <a:r>
              <a:rPr lang="en-GB" sz="2800" dirty="0" err="1"/>
              <a:t>bewegen</a:t>
            </a:r>
            <a:endParaRPr lang="en-GB" sz="2800" dirty="0"/>
          </a:p>
          <a:p>
            <a:pPr marL="457200" indent="-457200">
              <a:buFont typeface="Arial" panose="020B0604020202020204" pitchFamily="34" charset="0"/>
              <a:buChar char="•"/>
            </a:pPr>
            <a:r>
              <a:rPr lang="en-GB" sz="2800" dirty="0" err="1"/>
              <a:t>Vragenlijst</a:t>
            </a:r>
            <a:r>
              <a:rPr lang="en-GB" sz="2800" dirty="0"/>
              <a:t> over eigen </a:t>
            </a:r>
            <a:r>
              <a:rPr lang="en-GB" sz="2800" dirty="0" err="1"/>
              <a:t>gezondheid</a:t>
            </a:r>
            <a:r>
              <a:rPr lang="en-GB" sz="2800" dirty="0"/>
              <a:t> </a:t>
            </a:r>
            <a:r>
              <a:rPr lang="en-GB" sz="2800" dirty="0" err="1"/>
              <a:t>neemt</a:t>
            </a:r>
            <a:r>
              <a:rPr lang="en-GB" sz="2800" dirty="0"/>
              <a:t> toe van 5.1 </a:t>
            </a:r>
            <a:r>
              <a:rPr lang="en-GB" sz="2800" dirty="0" err="1"/>
              <a:t>naar</a:t>
            </a:r>
            <a:r>
              <a:rPr lang="en-GB" sz="2800" dirty="0"/>
              <a:t> 6.2 (EQ-5D 0-10 VAS scale) </a:t>
            </a:r>
          </a:p>
          <a:p>
            <a:pPr marL="457200" indent="-457200">
              <a:buFont typeface="Arial" panose="020B0604020202020204" pitchFamily="34" charset="0"/>
              <a:buChar char="•"/>
            </a:pPr>
            <a:r>
              <a:rPr lang="en-GB" sz="2800" dirty="0" err="1"/>
              <a:t>Gemiddelde</a:t>
            </a:r>
            <a:r>
              <a:rPr lang="en-GB" sz="2800" dirty="0"/>
              <a:t> </a:t>
            </a:r>
            <a:r>
              <a:rPr lang="en-GB" sz="2800" dirty="0" err="1"/>
              <a:t>gebruiksperiode</a:t>
            </a:r>
            <a:r>
              <a:rPr lang="en-GB" sz="2800" dirty="0"/>
              <a:t> was 5,9 </a:t>
            </a:r>
            <a:r>
              <a:rPr lang="en-GB" sz="2800" dirty="0" err="1"/>
              <a:t>maanden</a:t>
            </a:r>
            <a:r>
              <a:rPr lang="en-GB" sz="2800" dirty="0"/>
              <a:t> met </a:t>
            </a:r>
            <a:r>
              <a:rPr lang="en-GB" sz="2800" dirty="0" err="1"/>
              <a:t>een</a:t>
            </a:r>
            <a:r>
              <a:rPr lang="en-GB" sz="2800" dirty="0"/>
              <a:t> </a:t>
            </a:r>
            <a:r>
              <a:rPr lang="en-GB" sz="2800" dirty="0" err="1"/>
              <a:t>gemiddeld</a:t>
            </a:r>
            <a:r>
              <a:rPr lang="en-GB" sz="2800" dirty="0"/>
              <a:t> </a:t>
            </a:r>
            <a:r>
              <a:rPr lang="en-GB" sz="2800" dirty="0" err="1"/>
              <a:t>dagelijks</a:t>
            </a:r>
            <a:r>
              <a:rPr lang="en-GB" sz="2800" dirty="0"/>
              <a:t> </a:t>
            </a:r>
            <a:r>
              <a:rPr lang="en-GB" sz="2800" dirty="0" err="1"/>
              <a:t>gebruik</a:t>
            </a:r>
            <a:r>
              <a:rPr lang="en-GB" sz="2800" dirty="0"/>
              <a:t> van 8,9 </a:t>
            </a:r>
            <a:r>
              <a:rPr lang="en-GB" sz="2800" dirty="0" err="1"/>
              <a:t>uur</a:t>
            </a:r>
            <a:r>
              <a:rPr lang="en-GB" sz="2800" dirty="0"/>
              <a:t> per </a:t>
            </a:r>
            <a:r>
              <a:rPr lang="en-GB" sz="2800" dirty="0" err="1"/>
              <a:t>dag</a:t>
            </a:r>
            <a:r>
              <a:rPr lang="en-GB" sz="2800" dirty="0"/>
              <a:t>. </a:t>
            </a:r>
          </a:p>
          <a:p>
            <a:endParaRPr lang="en-GB" sz="2800" dirty="0"/>
          </a:p>
          <a:p>
            <a:pPr algn="ctr"/>
            <a:endParaRPr lang="en-GB" sz="2800" dirty="0"/>
          </a:p>
          <a:p>
            <a:endParaRPr lang="en-GB" sz="2800" dirty="0"/>
          </a:p>
          <a:p>
            <a:pPr algn="ctr"/>
            <a:endParaRPr lang="en-GB" sz="2800" dirty="0"/>
          </a:p>
        </p:txBody>
      </p:sp>
      <p:sp>
        <p:nvSpPr>
          <p:cNvPr id="8" name="Footer Placeholder 12">
            <a:extLst>
              <a:ext uri="{FF2B5EF4-FFF2-40B4-BE49-F238E27FC236}">
                <a16:creationId xmlns:a16="http://schemas.microsoft.com/office/drawing/2014/main" id="{62103F12-7164-E073-ECF5-9F2C79D1943C}"/>
              </a:ext>
            </a:extLst>
          </p:cNvPr>
          <p:cNvSpPr>
            <a:spLocks noGrp="1"/>
          </p:cNvSpPr>
          <p:nvPr>
            <p:ph type="ftr" sz="quarter" idx="3"/>
          </p:nvPr>
        </p:nvSpPr>
        <p:spPr>
          <a:prstGeom prst="rect">
            <a:avLst/>
          </a:prstGeom>
        </p:spPr>
        <p:txBody>
          <a:bodyPr/>
          <a:lstStyle/>
          <a:p>
            <a:r>
              <a:rPr lang="en-GB" dirty="0"/>
              <a:t>Confidential and Proprietary. Copyright (c) by Cue2Walk International. All Rights Reserved.</a:t>
            </a:r>
          </a:p>
        </p:txBody>
      </p:sp>
      <p:sp>
        <p:nvSpPr>
          <p:cNvPr id="14" name="Oval 13">
            <a:extLst>
              <a:ext uri="{FF2B5EF4-FFF2-40B4-BE49-F238E27FC236}">
                <a16:creationId xmlns:a16="http://schemas.microsoft.com/office/drawing/2014/main" id="{3111C529-7CC0-EFD9-2606-94EDC905BC96}"/>
              </a:ext>
            </a:extLst>
          </p:cNvPr>
          <p:cNvSpPr/>
          <p:nvPr/>
        </p:nvSpPr>
        <p:spPr>
          <a:xfrm rot="216004">
            <a:off x="4270636" y="4682381"/>
            <a:ext cx="413242" cy="556929"/>
          </a:xfrm>
          <a:prstGeom prst="ellipse">
            <a:avLst/>
          </a:prstGeom>
          <a:solidFill>
            <a:srgbClr val="FFFFFF">
              <a:alpha val="2509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75057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7" presetClass="emph" presetSubtype="0" repeatCount="indefinite" fill="remove" grpId="0" nodeType="withEffect">
                                  <p:stCondLst>
                                    <p:cond delay="0"/>
                                  </p:stCondLst>
                                  <p:childTnLst>
                                    <p:animClr clrSpc="rgb" dir="cw">
                                      <p:cBhvr override="childStyle">
                                        <p:cTn id="6" dur="2500" autoRev="1" fill="remove"/>
                                        <p:tgtEl>
                                          <p:spTgt spid="14"/>
                                        </p:tgtEl>
                                        <p:attrNameLst>
                                          <p:attrName>style.color</p:attrName>
                                        </p:attrNameLst>
                                      </p:cBhvr>
                                      <p:to>
                                        <a:schemeClr val="tx2"/>
                                      </p:to>
                                    </p:animClr>
                                    <p:animClr clrSpc="rgb" dir="cw">
                                      <p:cBhvr>
                                        <p:cTn id="7" dur="2500" autoRev="1" fill="remove"/>
                                        <p:tgtEl>
                                          <p:spTgt spid="14"/>
                                        </p:tgtEl>
                                        <p:attrNameLst>
                                          <p:attrName>fillcolor</p:attrName>
                                        </p:attrNameLst>
                                      </p:cBhvr>
                                      <p:to>
                                        <a:schemeClr val="tx2"/>
                                      </p:to>
                                    </p:animClr>
                                    <p:set>
                                      <p:cBhvr>
                                        <p:cTn id="8" dur="2500" autoRev="1" fill="remove"/>
                                        <p:tgtEl>
                                          <p:spTgt spid="14"/>
                                        </p:tgtEl>
                                        <p:attrNameLst>
                                          <p:attrName>fill.type</p:attrName>
                                        </p:attrNameLst>
                                      </p:cBhvr>
                                      <p:to>
                                        <p:strVal val="solid"/>
                                      </p:to>
                                    </p:set>
                                    <p:set>
                                      <p:cBhvr>
                                        <p:cTn id="9" dur="2500" autoRev="1" fill="remove"/>
                                        <p:tgtEl>
                                          <p:spTgt spid="14"/>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24743-E30D-FCD2-B572-F0C2B4BBD72B}"/>
              </a:ext>
            </a:extLst>
          </p:cNvPr>
          <p:cNvSpPr>
            <a:spLocks noGrp="1"/>
          </p:cNvSpPr>
          <p:nvPr>
            <p:ph type="title"/>
          </p:nvPr>
        </p:nvSpPr>
        <p:spPr/>
        <p:txBody>
          <a:bodyPr>
            <a:normAutofit/>
          </a:bodyPr>
          <a:lstStyle/>
          <a:p>
            <a:pPr algn="l"/>
            <a:r>
              <a:rPr lang="en-GB" sz="3200" b="0" dirty="0"/>
              <a:t>Smart Cueing in </a:t>
            </a:r>
            <a:r>
              <a:rPr lang="en-GB" sz="3200" b="0" dirty="0" err="1"/>
              <a:t>Praktijk</a:t>
            </a:r>
            <a:endParaRPr lang="en-GB" sz="3200" b="0" dirty="0"/>
          </a:p>
        </p:txBody>
      </p:sp>
      <p:sp>
        <p:nvSpPr>
          <p:cNvPr id="18" name="Tijdelijke aanduiding voor dianummer 2">
            <a:extLst>
              <a:ext uri="{FF2B5EF4-FFF2-40B4-BE49-F238E27FC236}">
                <a16:creationId xmlns:a16="http://schemas.microsoft.com/office/drawing/2014/main" id="{DE075F8E-E8A3-8206-499C-8C4DA35CE9DE}"/>
              </a:ext>
            </a:extLst>
          </p:cNvPr>
          <p:cNvSpPr>
            <a:spLocks noGrp="1"/>
          </p:cNvSpPr>
          <p:nvPr>
            <p:ph type="sldNum" sz="quarter" idx="4"/>
          </p:nvPr>
        </p:nvSpPr>
        <p:spPr/>
        <p:txBody>
          <a:bodyPr/>
          <a:lstStyle/>
          <a:p>
            <a:fld id="{F1991BF5-1E8C-2048-8CC6-A891B2528354}" type="slidenum">
              <a:rPr lang="en-GB" smtClean="0"/>
              <a:pPr/>
              <a:t>18</a:t>
            </a:fld>
            <a:endParaRPr lang="en-GB" dirty="0"/>
          </a:p>
        </p:txBody>
      </p:sp>
      <p:sp>
        <p:nvSpPr>
          <p:cNvPr id="17" name="Footer Placeholder 12">
            <a:extLst>
              <a:ext uri="{FF2B5EF4-FFF2-40B4-BE49-F238E27FC236}">
                <a16:creationId xmlns:a16="http://schemas.microsoft.com/office/drawing/2014/main" id="{9CD30C7C-5EBF-D31C-F280-C39384B39774}"/>
              </a:ext>
            </a:extLst>
          </p:cNvPr>
          <p:cNvSpPr>
            <a:spLocks noGrp="1"/>
          </p:cNvSpPr>
          <p:nvPr>
            <p:ph type="ftr" sz="quarter" idx="3"/>
          </p:nvPr>
        </p:nvSpPr>
        <p:spPr>
          <a:prstGeom prst="rect">
            <a:avLst/>
          </a:prstGeom>
        </p:spPr>
        <p:txBody>
          <a:bodyPr/>
          <a:lstStyle/>
          <a:p>
            <a:r>
              <a:rPr lang="en-GB" dirty="0"/>
              <a:t>Copyright (c) by Cue2Walk International 2022. All Rights Reserved.</a:t>
            </a:r>
          </a:p>
        </p:txBody>
      </p:sp>
      <p:sp>
        <p:nvSpPr>
          <p:cNvPr id="21" name="TextBox 22">
            <a:extLst>
              <a:ext uri="{FF2B5EF4-FFF2-40B4-BE49-F238E27FC236}">
                <a16:creationId xmlns:a16="http://schemas.microsoft.com/office/drawing/2014/main" id="{C48732FB-7C18-3CA6-B053-B4E4F2AEF320}"/>
              </a:ext>
            </a:extLst>
          </p:cNvPr>
          <p:cNvSpPr txBox="1"/>
          <p:nvPr/>
        </p:nvSpPr>
        <p:spPr>
          <a:xfrm>
            <a:off x="6106105" y="4439138"/>
            <a:ext cx="5585037" cy="307777"/>
          </a:xfrm>
          <a:prstGeom prst="rect">
            <a:avLst/>
          </a:prstGeom>
          <a:noFill/>
        </p:spPr>
        <p:txBody>
          <a:bodyPr wrap="square" rtlCol="0">
            <a:spAutoFit/>
          </a:bodyPr>
          <a:lstStyle>
            <a:defPPr>
              <a:defRPr lang="en-US"/>
            </a:defPPr>
            <a:lvl1pPr algn="ctr">
              <a:defRPr sz="1200" b="1">
                <a:latin typeface="Roboto Thin" pitchFamily="2" charset="0"/>
                <a:ea typeface="Roboto Thin" pitchFamily="2" charset="0"/>
              </a:defRPr>
            </a:lvl1pPr>
          </a:lstStyle>
          <a:p>
            <a:r>
              <a:rPr lang="en-US" sz="1400" b="0" dirty="0">
                <a:solidFill>
                  <a:srgbClr val="336699"/>
                </a:solidFill>
                <a:latin typeface="Roboto Light" panose="02000000000000000000" pitchFamily="2" charset="0"/>
                <a:ea typeface="Roboto Light" panose="02000000000000000000" pitchFamily="2" charset="0"/>
              </a:rPr>
              <a:t>Met Cue2Walk</a:t>
            </a:r>
          </a:p>
        </p:txBody>
      </p:sp>
      <p:pic>
        <p:nvPicPr>
          <p:cNvPr id="22" name="NO C2W FoG 01" descr="NO C2W FoG 01">
            <a:hlinkClick r:id="" action="ppaction://media"/>
            <a:extLst>
              <a:ext uri="{FF2B5EF4-FFF2-40B4-BE49-F238E27FC236}">
                <a16:creationId xmlns:a16="http://schemas.microsoft.com/office/drawing/2014/main" id="{FD81AAFB-6265-C00C-FBEB-C197731F56D5}"/>
              </a:ext>
            </a:extLst>
          </p:cNvPr>
          <p:cNvPicPr>
            <a:picLocks noChangeAspect="1"/>
          </p:cNvPicPr>
          <p:nvPr>
            <a:videoFile r:link="rId1"/>
            <p:extLst>
              <p:ext uri="{DAA4B4D4-6D71-4841-9C94-3DE7FCFB9230}">
                <p14:media xmlns:p14="http://schemas.microsoft.com/office/powerpoint/2010/main" r:embed="rId2">
                  <p14:trim st="604.9453999999999"/>
                </p14:media>
              </p:ext>
            </p:extLst>
          </p:nvPr>
        </p:nvPicPr>
        <p:blipFill>
          <a:blip r:embed="rId7"/>
          <a:stretch>
            <a:fillRect/>
          </a:stretch>
        </p:blipFill>
        <p:spPr>
          <a:xfrm>
            <a:off x="478825" y="1269388"/>
            <a:ext cx="5585038" cy="3141583"/>
          </a:xfrm>
          <a:prstGeom prst="rect">
            <a:avLst/>
          </a:prstGeom>
        </p:spPr>
      </p:pic>
      <p:pic>
        <p:nvPicPr>
          <p:cNvPr id="3" name="C2W FoG 01" descr="C2W FoG 01">
            <a:hlinkClick r:id="" action="ppaction://media"/>
            <a:extLst>
              <a:ext uri="{FF2B5EF4-FFF2-40B4-BE49-F238E27FC236}">
                <a16:creationId xmlns:a16="http://schemas.microsoft.com/office/drawing/2014/main" id="{BA6A0E48-49CE-58C0-6995-98B86DA04FFC}"/>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6106105" y="1269386"/>
            <a:ext cx="5585038" cy="3141585"/>
          </a:xfrm>
          <a:prstGeom prst="rect">
            <a:avLst/>
          </a:prstGeom>
        </p:spPr>
      </p:pic>
      <p:sp>
        <p:nvSpPr>
          <p:cNvPr id="7" name="TextBox 22">
            <a:extLst>
              <a:ext uri="{FF2B5EF4-FFF2-40B4-BE49-F238E27FC236}">
                <a16:creationId xmlns:a16="http://schemas.microsoft.com/office/drawing/2014/main" id="{F95B9B81-78FC-AEB9-8A6D-0151A4C2D348}"/>
              </a:ext>
            </a:extLst>
          </p:cNvPr>
          <p:cNvSpPr txBox="1"/>
          <p:nvPr/>
        </p:nvSpPr>
        <p:spPr>
          <a:xfrm>
            <a:off x="478824" y="4434995"/>
            <a:ext cx="5585038" cy="315143"/>
          </a:xfrm>
          <a:prstGeom prst="rect">
            <a:avLst/>
          </a:prstGeom>
          <a:noFill/>
        </p:spPr>
        <p:txBody>
          <a:bodyPr wrap="square" rtlCol="0">
            <a:spAutoFit/>
          </a:bodyPr>
          <a:lstStyle>
            <a:defPPr>
              <a:defRPr lang="en-US"/>
            </a:defPPr>
            <a:lvl1pPr algn="ctr">
              <a:defRPr sz="1200" b="1">
                <a:latin typeface="Roboto Thin" pitchFamily="2" charset="0"/>
                <a:ea typeface="Roboto Thin" pitchFamily="2" charset="0"/>
              </a:defRPr>
            </a:lvl1pPr>
          </a:lstStyle>
          <a:p>
            <a:r>
              <a:rPr lang="en-US" sz="1400" b="0" dirty="0" err="1">
                <a:solidFill>
                  <a:srgbClr val="336699"/>
                </a:solidFill>
                <a:latin typeface="Roboto Light" panose="02000000000000000000" pitchFamily="2" charset="0"/>
                <a:ea typeface="Roboto Light" panose="02000000000000000000" pitchFamily="2" charset="0"/>
              </a:rPr>
              <a:t>Zonder</a:t>
            </a:r>
            <a:r>
              <a:rPr lang="en-US" sz="1400" b="0" dirty="0">
                <a:solidFill>
                  <a:srgbClr val="336699"/>
                </a:solidFill>
                <a:latin typeface="Roboto Light" panose="02000000000000000000" pitchFamily="2" charset="0"/>
                <a:ea typeface="Roboto Light" panose="02000000000000000000" pitchFamily="2" charset="0"/>
              </a:rPr>
              <a:t> Cue2Walk</a:t>
            </a:r>
          </a:p>
        </p:txBody>
      </p:sp>
      <p:sp>
        <p:nvSpPr>
          <p:cNvPr id="10" name="TextBox 22">
            <a:extLst>
              <a:ext uri="{FF2B5EF4-FFF2-40B4-BE49-F238E27FC236}">
                <a16:creationId xmlns:a16="http://schemas.microsoft.com/office/drawing/2014/main" id="{F67C3A17-7D06-2AAA-B7E8-8C0D5B582864}"/>
              </a:ext>
            </a:extLst>
          </p:cNvPr>
          <p:cNvSpPr txBox="1"/>
          <p:nvPr/>
        </p:nvSpPr>
        <p:spPr>
          <a:xfrm>
            <a:off x="4334176" y="5576761"/>
            <a:ext cx="3519486" cy="276999"/>
          </a:xfrm>
          <a:prstGeom prst="rect">
            <a:avLst/>
          </a:prstGeom>
          <a:noFill/>
        </p:spPr>
        <p:txBody>
          <a:bodyPr wrap="square" rtlCol="0">
            <a:spAutoFit/>
          </a:bodyPr>
          <a:lstStyle>
            <a:defPPr>
              <a:defRPr lang="en-US"/>
            </a:defPPr>
            <a:lvl1pPr algn="ctr">
              <a:defRPr sz="1200" b="1">
                <a:latin typeface="Roboto Thin" pitchFamily="2" charset="0"/>
                <a:ea typeface="Roboto Thin" pitchFamily="2" charset="0"/>
              </a:defRPr>
            </a:lvl1pPr>
          </a:lstStyle>
          <a:p>
            <a:r>
              <a:rPr lang="en-GB" b="0" dirty="0" err="1">
                <a:solidFill>
                  <a:srgbClr val="336699"/>
                </a:solidFill>
                <a:latin typeface="Roboto Light" panose="02000000000000000000" pitchFamily="2" charset="0"/>
                <a:ea typeface="Roboto Light" panose="02000000000000000000" pitchFamily="2" charset="0"/>
              </a:rPr>
              <a:t>Aanschaf</a:t>
            </a:r>
            <a:r>
              <a:rPr lang="en-GB" b="0" dirty="0">
                <a:solidFill>
                  <a:srgbClr val="336699"/>
                </a:solidFill>
                <a:latin typeface="Roboto Light" panose="02000000000000000000" pitchFamily="2" charset="0"/>
                <a:ea typeface="Roboto Light" panose="02000000000000000000" pitchFamily="2" charset="0"/>
              </a:rPr>
              <a:t> Cue2Walk (€595 incl. BTW)</a:t>
            </a:r>
          </a:p>
        </p:txBody>
      </p:sp>
      <p:sp>
        <p:nvSpPr>
          <p:cNvPr id="5" name="Rectangle 4">
            <a:extLst>
              <a:ext uri="{FF2B5EF4-FFF2-40B4-BE49-F238E27FC236}">
                <a16:creationId xmlns:a16="http://schemas.microsoft.com/office/drawing/2014/main" id="{F09DAD0E-F606-56BF-AB88-92E70FADCAD1}"/>
              </a:ext>
            </a:extLst>
          </p:cNvPr>
          <p:cNvSpPr/>
          <p:nvPr/>
        </p:nvSpPr>
        <p:spPr>
          <a:xfrm>
            <a:off x="4325177" y="4823206"/>
            <a:ext cx="3517228" cy="742369"/>
          </a:xfrm>
          <a:prstGeom prst="rect">
            <a:avLst/>
          </a:prstGeom>
          <a:solidFill>
            <a:srgbClr val="33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dirty="0" err="1">
                <a:latin typeface="Roboto Light" panose="02000000000000000000" pitchFamily="2" charset="0"/>
                <a:ea typeface="Roboto Light" panose="02000000000000000000" pitchFamily="2" charset="0"/>
              </a:rPr>
              <a:t>Personalisatie</a:t>
            </a:r>
            <a:endParaRPr lang="en-GB" sz="1400" dirty="0">
              <a:latin typeface="Roboto Light" panose="02000000000000000000" pitchFamily="2" charset="0"/>
              <a:ea typeface="Roboto Light" panose="02000000000000000000" pitchFamily="2" charset="0"/>
            </a:endParaRPr>
          </a:p>
          <a:p>
            <a:pPr algn="ctr"/>
            <a:endParaRPr lang="en-GB" sz="1400" dirty="0">
              <a:latin typeface="Roboto Light" panose="02000000000000000000" pitchFamily="2" charset="0"/>
              <a:ea typeface="Roboto Light" panose="02000000000000000000" pitchFamily="2" charset="0"/>
            </a:endParaRPr>
          </a:p>
          <a:p>
            <a:pPr algn="ctr"/>
            <a:r>
              <a:rPr lang="en-GB" sz="1400" dirty="0" err="1">
                <a:latin typeface="Roboto Light" panose="02000000000000000000" pitchFamily="2" charset="0"/>
                <a:ea typeface="Roboto Light" panose="02000000000000000000" pitchFamily="2" charset="0"/>
              </a:rPr>
              <a:t>Gebruik</a:t>
            </a:r>
            <a:r>
              <a:rPr lang="en-GB" sz="1400" dirty="0">
                <a:latin typeface="Roboto Light" panose="02000000000000000000" pitchFamily="2" charset="0"/>
                <a:ea typeface="Roboto Light" panose="02000000000000000000" pitchFamily="2" charset="0"/>
              </a:rPr>
              <a:t> </a:t>
            </a:r>
            <a:r>
              <a:rPr lang="en-GB" sz="1400" dirty="0" err="1">
                <a:latin typeface="Roboto Light" panose="02000000000000000000" pitchFamily="2" charset="0"/>
                <a:ea typeface="Roboto Light" panose="02000000000000000000" pitchFamily="2" charset="0"/>
              </a:rPr>
              <a:t>en</a:t>
            </a:r>
            <a:r>
              <a:rPr lang="en-GB" sz="1400" dirty="0">
                <a:latin typeface="Roboto Light" panose="02000000000000000000" pitchFamily="2" charset="0"/>
                <a:ea typeface="Roboto Light" panose="02000000000000000000" pitchFamily="2" charset="0"/>
              </a:rPr>
              <a:t> </a:t>
            </a:r>
            <a:r>
              <a:rPr lang="en-GB" sz="1400" dirty="0" err="1">
                <a:latin typeface="Roboto Light" panose="02000000000000000000" pitchFamily="2" charset="0"/>
                <a:ea typeface="Roboto Light" panose="02000000000000000000" pitchFamily="2" charset="0"/>
              </a:rPr>
              <a:t>toepassing</a:t>
            </a:r>
            <a:r>
              <a:rPr lang="en-GB" sz="1400" dirty="0">
                <a:latin typeface="Roboto Light" panose="02000000000000000000" pitchFamily="2" charset="0"/>
                <a:ea typeface="Roboto Light" panose="02000000000000000000" pitchFamily="2" charset="0"/>
              </a:rPr>
              <a:t> met </a:t>
            </a:r>
            <a:r>
              <a:rPr lang="en-GB" sz="1400" dirty="0" err="1">
                <a:latin typeface="Roboto Light" panose="02000000000000000000" pitchFamily="2" charset="0"/>
                <a:ea typeface="Roboto Light" panose="02000000000000000000" pitchFamily="2" charset="0"/>
              </a:rPr>
              <a:t>behandelaar</a:t>
            </a:r>
            <a:endParaRPr lang="en-GB" sz="1400" dirty="0">
              <a:latin typeface="Roboto Light" panose="02000000000000000000" pitchFamily="2" charset="0"/>
              <a:ea typeface="Roboto Light" panose="02000000000000000000" pitchFamily="2" charset="0"/>
            </a:endParaRPr>
          </a:p>
        </p:txBody>
      </p:sp>
      <p:sp>
        <p:nvSpPr>
          <p:cNvPr id="6" name="Rectangle 5">
            <a:extLst>
              <a:ext uri="{FF2B5EF4-FFF2-40B4-BE49-F238E27FC236}">
                <a16:creationId xmlns:a16="http://schemas.microsoft.com/office/drawing/2014/main" id="{EAC87E9F-62DB-A62D-5A38-0BCDB4A06542}"/>
              </a:ext>
            </a:extLst>
          </p:cNvPr>
          <p:cNvSpPr/>
          <p:nvPr/>
        </p:nvSpPr>
        <p:spPr>
          <a:xfrm>
            <a:off x="7842405" y="4823206"/>
            <a:ext cx="3517228" cy="742369"/>
          </a:xfrm>
          <a:prstGeom prst="rect">
            <a:avLst/>
          </a:prstGeom>
          <a:solidFill>
            <a:srgbClr val="A62F8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dirty="0" err="1">
                <a:latin typeface="Roboto Light" panose="02000000000000000000" pitchFamily="2" charset="0"/>
                <a:ea typeface="Roboto Light" panose="02000000000000000000" pitchFamily="2" charset="0"/>
              </a:rPr>
              <a:t>Evaluatie</a:t>
            </a:r>
            <a:endParaRPr lang="en-GB" sz="1400" dirty="0">
              <a:latin typeface="Roboto Light" panose="02000000000000000000" pitchFamily="2" charset="0"/>
              <a:ea typeface="Roboto Light" panose="02000000000000000000" pitchFamily="2" charset="0"/>
            </a:endParaRPr>
          </a:p>
          <a:p>
            <a:pPr algn="ctr"/>
            <a:endParaRPr lang="en-GB" sz="1400" dirty="0">
              <a:latin typeface="Roboto Light" panose="02000000000000000000" pitchFamily="2" charset="0"/>
              <a:ea typeface="Roboto Light" panose="02000000000000000000" pitchFamily="2" charset="0"/>
            </a:endParaRPr>
          </a:p>
          <a:p>
            <a:pPr algn="ctr"/>
            <a:r>
              <a:rPr lang="en-GB" sz="1400" dirty="0" err="1">
                <a:latin typeface="Roboto Light" panose="02000000000000000000" pitchFamily="2" charset="0"/>
                <a:ea typeface="Roboto Light" panose="02000000000000000000" pitchFamily="2" charset="0"/>
              </a:rPr>
              <a:t>Vervolg</a:t>
            </a:r>
            <a:r>
              <a:rPr lang="en-GB" sz="1400" dirty="0">
                <a:latin typeface="Roboto Light" panose="02000000000000000000" pitchFamily="2" charset="0"/>
                <a:ea typeface="Roboto Light" panose="02000000000000000000" pitchFamily="2" charset="0"/>
              </a:rPr>
              <a:t> </a:t>
            </a:r>
            <a:r>
              <a:rPr lang="en-GB" sz="1400" dirty="0" err="1">
                <a:latin typeface="Roboto Light" panose="02000000000000000000" pitchFamily="2" charset="0"/>
                <a:ea typeface="Roboto Light" panose="02000000000000000000" pitchFamily="2" charset="0"/>
              </a:rPr>
              <a:t>trainen</a:t>
            </a:r>
            <a:r>
              <a:rPr lang="en-GB" sz="1400" dirty="0">
                <a:latin typeface="Roboto Light" panose="02000000000000000000" pitchFamily="2" charset="0"/>
                <a:ea typeface="Roboto Light" panose="02000000000000000000" pitchFamily="2" charset="0"/>
              </a:rPr>
              <a:t> met Smart Cueing</a:t>
            </a:r>
          </a:p>
        </p:txBody>
      </p:sp>
      <p:grpSp>
        <p:nvGrpSpPr>
          <p:cNvPr id="16" name="Group 15">
            <a:extLst>
              <a:ext uri="{FF2B5EF4-FFF2-40B4-BE49-F238E27FC236}">
                <a16:creationId xmlns:a16="http://schemas.microsoft.com/office/drawing/2014/main" id="{E9811EF8-A7E8-4467-4591-B06EBB1A1DE5}"/>
              </a:ext>
            </a:extLst>
          </p:cNvPr>
          <p:cNvGrpSpPr/>
          <p:nvPr/>
        </p:nvGrpSpPr>
        <p:grpSpPr>
          <a:xfrm>
            <a:off x="810332" y="4823206"/>
            <a:ext cx="4368156" cy="1274006"/>
            <a:chOff x="178566" y="4882775"/>
            <a:chExt cx="3276486" cy="1274006"/>
          </a:xfrm>
        </p:grpSpPr>
        <p:sp>
          <p:nvSpPr>
            <p:cNvPr id="4" name="Rectangle 3">
              <a:extLst>
                <a:ext uri="{FF2B5EF4-FFF2-40B4-BE49-F238E27FC236}">
                  <a16:creationId xmlns:a16="http://schemas.microsoft.com/office/drawing/2014/main" id="{6AA1E636-5C37-42DC-5D86-49FE2D66AE77}"/>
                </a:ext>
              </a:extLst>
            </p:cNvPr>
            <p:cNvSpPr/>
            <p:nvPr/>
          </p:nvSpPr>
          <p:spPr>
            <a:xfrm>
              <a:off x="178566" y="4882775"/>
              <a:ext cx="2638219" cy="742369"/>
            </a:xfrm>
            <a:prstGeom prst="rect">
              <a:avLst/>
            </a:prstGeom>
            <a:solidFill>
              <a:srgbClr val="3399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dirty="0">
                  <a:latin typeface="Roboto Light" panose="02000000000000000000" pitchFamily="2" charset="0"/>
                  <a:ea typeface="Roboto Light" panose="02000000000000000000" pitchFamily="2" charset="0"/>
                </a:rPr>
                <a:t>Intake</a:t>
              </a:r>
            </a:p>
            <a:p>
              <a:pPr algn="ctr"/>
              <a:endParaRPr lang="en-GB" sz="1400" dirty="0">
                <a:latin typeface="Roboto Light" panose="02000000000000000000" pitchFamily="2" charset="0"/>
                <a:ea typeface="Roboto Light" panose="02000000000000000000" pitchFamily="2" charset="0"/>
              </a:endParaRPr>
            </a:p>
            <a:p>
              <a:pPr algn="ctr"/>
              <a:r>
                <a:rPr lang="en-GB" sz="1400" dirty="0">
                  <a:latin typeface="Roboto Light" panose="02000000000000000000" pitchFamily="2" charset="0"/>
                  <a:ea typeface="Roboto Light" panose="02000000000000000000" pitchFamily="2" charset="0"/>
                </a:rPr>
                <a:t>Patient, </a:t>
              </a:r>
              <a:r>
                <a:rPr lang="en-GB" sz="1400" dirty="0" err="1">
                  <a:latin typeface="Roboto Light" panose="02000000000000000000" pitchFamily="2" charset="0"/>
                  <a:ea typeface="Roboto Light" panose="02000000000000000000" pitchFamily="2" charset="0"/>
                </a:rPr>
                <a:t>behandelaar</a:t>
              </a:r>
              <a:r>
                <a:rPr lang="en-GB" sz="1400" dirty="0">
                  <a:latin typeface="Roboto Light" panose="02000000000000000000" pitchFamily="2" charset="0"/>
                  <a:ea typeface="Roboto Light" panose="02000000000000000000" pitchFamily="2" charset="0"/>
                </a:rPr>
                <a:t> </a:t>
              </a:r>
              <a:r>
                <a:rPr lang="en-GB" sz="1400" dirty="0" err="1">
                  <a:latin typeface="Roboto Light" panose="02000000000000000000" pitchFamily="2" charset="0"/>
                  <a:ea typeface="Roboto Light" panose="02000000000000000000" pitchFamily="2" charset="0"/>
                </a:rPr>
                <a:t>en</a:t>
              </a:r>
              <a:r>
                <a:rPr lang="en-GB" sz="1400" dirty="0">
                  <a:latin typeface="Roboto Light" panose="02000000000000000000" pitchFamily="2" charset="0"/>
                  <a:ea typeface="Roboto Light" panose="02000000000000000000" pitchFamily="2" charset="0"/>
                </a:rPr>
                <a:t> Cue2Walk</a:t>
              </a:r>
            </a:p>
          </p:txBody>
        </p:sp>
        <p:sp>
          <p:nvSpPr>
            <p:cNvPr id="9" name="TextBox 22">
              <a:extLst>
                <a:ext uri="{FF2B5EF4-FFF2-40B4-BE49-F238E27FC236}">
                  <a16:creationId xmlns:a16="http://schemas.microsoft.com/office/drawing/2014/main" id="{CA9C5496-7957-C27C-00A1-F0FADB2FFAF0}"/>
                </a:ext>
              </a:extLst>
            </p:cNvPr>
            <p:cNvSpPr txBox="1"/>
            <p:nvPr/>
          </p:nvSpPr>
          <p:spPr>
            <a:xfrm>
              <a:off x="178566" y="5625144"/>
              <a:ext cx="2636431" cy="276999"/>
            </a:xfrm>
            <a:prstGeom prst="rect">
              <a:avLst/>
            </a:prstGeom>
            <a:noFill/>
          </p:spPr>
          <p:txBody>
            <a:bodyPr wrap="square" rtlCol="0">
              <a:spAutoFit/>
            </a:bodyPr>
            <a:lstStyle>
              <a:defPPr>
                <a:defRPr lang="en-US"/>
              </a:defPPr>
              <a:lvl1pPr algn="ctr">
                <a:defRPr sz="1200" b="1">
                  <a:latin typeface="Roboto Thin" pitchFamily="2" charset="0"/>
                  <a:ea typeface="Roboto Thin" pitchFamily="2" charset="0"/>
                </a:defRPr>
              </a:lvl1pPr>
            </a:lstStyle>
            <a:p>
              <a:r>
                <a:rPr lang="en-US" b="0" dirty="0" err="1">
                  <a:solidFill>
                    <a:srgbClr val="336699"/>
                  </a:solidFill>
                  <a:latin typeface="Roboto Light" panose="02000000000000000000" pitchFamily="2" charset="0"/>
                  <a:ea typeface="Roboto Light" panose="02000000000000000000" pitchFamily="2" charset="0"/>
                </a:rPr>
                <a:t>Vrijblijvend</a:t>
              </a:r>
              <a:endParaRPr lang="en-US" b="0" dirty="0">
                <a:solidFill>
                  <a:srgbClr val="336699"/>
                </a:solidFill>
                <a:latin typeface="Roboto Light" panose="02000000000000000000" pitchFamily="2" charset="0"/>
                <a:ea typeface="Roboto Light" panose="02000000000000000000" pitchFamily="2" charset="0"/>
              </a:endParaRPr>
            </a:p>
          </p:txBody>
        </p:sp>
        <p:cxnSp>
          <p:nvCxnSpPr>
            <p:cNvPr id="12" name="Straight Connector 11">
              <a:extLst>
                <a:ext uri="{FF2B5EF4-FFF2-40B4-BE49-F238E27FC236}">
                  <a16:creationId xmlns:a16="http://schemas.microsoft.com/office/drawing/2014/main" id="{E90679C8-81B7-B4E5-FBC6-BF255FA860A3}"/>
                </a:ext>
              </a:extLst>
            </p:cNvPr>
            <p:cNvCxnSpPr>
              <a:cxnSpLocks/>
            </p:cNvCxnSpPr>
            <p:nvPr/>
          </p:nvCxnSpPr>
          <p:spPr>
            <a:xfrm>
              <a:off x="2814997" y="4882775"/>
              <a:ext cx="0" cy="942205"/>
            </a:xfrm>
            <a:prstGeom prst="line">
              <a:avLst/>
            </a:prstGeom>
            <a:ln w="38100">
              <a:solidFill>
                <a:srgbClr val="A62F83"/>
              </a:solidFill>
            </a:ln>
          </p:spPr>
          <p:style>
            <a:lnRef idx="1">
              <a:schemeClr val="accent1"/>
            </a:lnRef>
            <a:fillRef idx="0">
              <a:schemeClr val="accent1"/>
            </a:fillRef>
            <a:effectRef idx="0">
              <a:schemeClr val="accent1"/>
            </a:effectRef>
            <a:fontRef idx="minor">
              <a:schemeClr val="tx1"/>
            </a:fontRef>
          </p:style>
        </p:cxnSp>
        <p:sp>
          <p:nvSpPr>
            <p:cNvPr id="13" name="TextBox 22">
              <a:extLst>
                <a:ext uri="{FF2B5EF4-FFF2-40B4-BE49-F238E27FC236}">
                  <a16:creationId xmlns:a16="http://schemas.microsoft.com/office/drawing/2014/main" id="{C64272E4-5848-2A11-2CF1-968FDE8D858F}"/>
                </a:ext>
              </a:extLst>
            </p:cNvPr>
            <p:cNvSpPr txBox="1"/>
            <p:nvPr/>
          </p:nvSpPr>
          <p:spPr>
            <a:xfrm>
              <a:off x="2158921" y="5849004"/>
              <a:ext cx="1296131" cy="307777"/>
            </a:xfrm>
            <a:prstGeom prst="rect">
              <a:avLst/>
            </a:prstGeom>
            <a:noFill/>
          </p:spPr>
          <p:txBody>
            <a:bodyPr wrap="square" rtlCol="0">
              <a:spAutoFit/>
            </a:bodyPr>
            <a:lstStyle>
              <a:defPPr>
                <a:defRPr lang="en-US"/>
              </a:defPPr>
              <a:lvl1pPr algn="ctr">
                <a:defRPr sz="1200" b="1">
                  <a:latin typeface="Roboto Thin" pitchFamily="2" charset="0"/>
                  <a:ea typeface="Roboto Thin" pitchFamily="2" charset="0"/>
                </a:defRPr>
              </a:lvl1pPr>
            </a:lstStyle>
            <a:p>
              <a:r>
                <a:rPr lang="en-US" sz="1400" b="0" dirty="0">
                  <a:solidFill>
                    <a:srgbClr val="336699"/>
                  </a:solidFill>
                  <a:latin typeface="Roboto Light" panose="02000000000000000000" pitchFamily="2" charset="0"/>
                  <a:ea typeface="Roboto Light" panose="02000000000000000000" pitchFamily="2" charset="0"/>
                </a:rPr>
                <a:t>GO / NO GO</a:t>
              </a:r>
            </a:p>
          </p:txBody>
        </p:sp>
      </p:grpSp>
      <p:sp>
        <p:nvSpPr>
          <p:cNvPr id="25" name="Oval 24">
            <a:extLst>
              <a:ext uri="{FF2B5EF4-FFF2-40B4-BE49-F238E27FC236}">
                <a16:creationId xmlns:a16="http://schemas.microsoft.com/office/drawing/2014/main" id="{1E3123A3-6874-AAD9-E8B3-5AB929E75D32}"/>
              </a:ext>
            </a:extLst>
          </p:cNvPr>
          <p:cNvSpPr/>
          <p:nvPr/>
        </p:nvSpPr>
        <p:spPr>
          <a:xfrm>
            <a:off x="5617107" y="1296585"/>
            <a:ext cx="363555" cy="363555"/>
          </a:xfrm>
          <a:prstGeom prst="ellipse">
            <a:avLst/>
          </a:prstGeom>
          <a:solidFill>
            <a:srgbClr val="33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400" dirty="0"/>
              <a:t>1</a:t>
            </a:r>
          </a:p>
        </p:txBody>
      </p:sp>
      <p:sp>
        <p:nvSpPr>
          <p:cNvPr id="26" name="Oval 25">
            <a:extLst>
              <a:ext uri="{FF2B5EF4-FFF2-40B4-BE49-F238E27FC236}">
                <a16:creationId xmlns:a16="http://schemas.microsoft.com/office/drawing/2014/main" id="{5040F24E-F773-1674-3086-08C9F151AAD9}"/>
              </a:ext>
            </a:extLst>
          </p:cNvPr>
          <p:cNvSpPr/>
          <p:nvPr/>
        </p:nvSpPr>
        <p:spPr>
          <a:xfrm>
            <a:off x="5617107" y="1296585"/>
            <a:ext cx="363555" cy="363555"/>
          </a:xfrm>
          <a:prstGeom prst="ellipse">
            <a:avLst/>
          </a:prstGeom>
          <a:solidFill>
            <a:srgbClr val="33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400" dirty="0"/>
              <a:t>2</a:t>
            </a:r>
          </a:p>
        </p:txBody>
      </p:sp>
      <p:sp>
        <p:nvSpPr>
          <p:cNvPr id="27" name="Oval 26">
            <a:extLst>
              <a:ext uri="{FF2B5EF4-FFF2-40B4-BE49-F238E27FC236}">
                <a16:creationId xmlns:a16="http://schemas.microsoft.com/office/drawing/2014/main" id="{76E74696-68FF-1D70-16F9-1D72CC2ED933}"/>
              </a:ext>
            </a:extLst>
          </p:cNvPr>
          <p:cNvSpPr/>
          <p:nvPr/>
        </p:nvSpPr>
        <p:spPr>
          <a:xfrm>
            <a:off x="5617107" y="1296585"/>
            <a:ext cx="363555" cy="363555"/>
          </a:xfrm>
          <a:prstGeom prst="ellipse">
            <a:avLst/>
          </a:prstGeom>
          <a:solidFill>
            <a:srgbClr val="33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400" dirty="0"/>
              <a:t>3</a:t>
            </a:r>
          </a:p>
        </p:txBody>
      </p:sp>
      <p:sp>
        <p:nvSpPr>
          <p:cNvPr id="28" name="Oval 27">
            <a:extLst>
              <a:ext uri="{FF2B5EF4-FFF2-40B4-BE49-F238E27FC236}">
                <a16:creationId xmlns:a16="http://schemas.microsoft.com/office/drawing/2014/main" id="{53FC896D-FD45-E1B3-FEFF-FF254F7818BD}"/>
              </a:ext>
            </a:extLst>
          </p:cNvPr>
          <p:cNvSpPr/>
          <p:nvPr/>
        </p:nvSpPr>
        <p:spPr>
          <a:xfrm>
            <a:off x="5617107" y="1296585"/>
            <a:ext cx="363555" cy="363555"/>
          </a:xfrm>
          <a:prstGeom prst="ellipse">
            <a:avLst/>
          </a:prstGeom>
          <a:solidFill>
            <a:srgbClr val="33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400" dirty="0"/>
              <a:t>4</a:t>
            </a:r>
          </a:p>
        </p:txBody>
      </p:sp>
      <p:sp>
        <p:nvSpPr>
          <p:cNvPr id="29" name="Oval 28">
            <a:extLst>
              <a:ext uri="{FF2B5EF4-FFF2-40B4-BE49-F238E27FC236}">
                <a16:creationId xmlns:a16="http://schemas.microsoft.com/office/drawing/2014/main" id="{9F0F991B-9657-0A3E-18F6-2F8B8B64E796}"/>
              </a:ext>
            </a:extLst>
          </p:cNvPr>
          <p:cNvSpPr/>
          <p:nvPr/>
        </p:nvSpPr>
        <p:spPr>
          <a:xfrm>
            <a:off x="5617107" y="1296585"/>
            <a:ext cx="363555" cy="363555"/>
          </a:xfrm>
          <a:prstGeom prst="ellipse">
            <a:avLst/>
          </a:prstGeom>
          <a:solidFill>
            <a:srgbClr val="33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400" dirty="0"/>
              <a:t>5</a:t>
            </a:r>
          </a:p>
        </p:txBody>
      </p:sp>
      <p:sp>
        <p:nvSpPr>
          <p:cNvPr id="30" name="Oval 29">
            <a:extLst>
              <a:ext uri="{FF2B5EF4-FFF2-40B4-BE49-F238E27FC236}">
                <a16:creationId xmlns:a16="http://schemas.microsoft.com/office/drawing/2014/main" id="{A5FC2061-FA7D-269F-2370-1A8A3D4B5154}"/>
              </a:ext>
            </a:extLst>
          </p:cNvPr>
          <p:cNvSpPr/>
          <p:nvPr/>
        </p:nvSpPr>
        <p:spPr>
          <a:xfrm>
            <a:off x="5617107" y="1296585"/>
            <a:ext cx="363555" cy="363555"/>
          </a:xfrm>
          <a:prstGeom prst="ellipse">
            <a:avLst/>
          </a:prstGeom>
          <a:solidFill>
            <a:srgbClr val="33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400" dirty="0"/>
              <a:t>6</a:t>
            </a:r>
          </a:p>
        </p:txBody>
      </p:sp>
      <p:sp>
        <p:nvSpPr>
          <p:cNvPr id="31" name="Oval 30">
            <a:extLst>
              <a:ext uri="{FF2B5EF4-FFF2-40B4-BE49-F238E27FC236}">
                <a16:creationId xmlns:a16="http://schemas.microsoft.com/office/drawing/2014/main" id="{7FEA0C54-EAE1-FB58-AF79-EF2A1D8C83B3}"/>
              </a:ext>
            </a:extLst>
          </p:cNvPr>
          <p:cNvSpPr/>
          <p:nvPr/>
        </p:nvSpPr>
        <p:spPr>
          <a:xfrm>
            <a:off x="5617107" y="1296585"/>
            <a:ext cx="363555" cy="363555"/>
          </a:xfrm>
          <a:prstGeom prst="ellipse">
            <a:avLst/>
          </a:prstGeom>
          <a:solidFill>
            <a:srgbClr val="33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400" dirty="0"/>
              <a:t>7</a:t>
            </a:r>
          </a:p>
        </p:txBody>
      </p:sp>
      <p:sp>
        <p:nvSpPr>
          <p:cNvPr id="32" name="Oval 31">
            <a:extLst>
              <a:ext uri="{FF2B5EF4-FFF2-40B4-BE49-F238E27FC236}">
                <a16:creationId xmlns:a16="http://schemas.microsoft.com/office/drawing/2014/main" id="{39933198-B61C-C16D-1919-0CCE8A80A471}"/>
              </a:ext>
            </a:extLst>
          </p:cNvPr>
          <p:cNvSpPr/>
          <p:nvPr/>
        </p:nvSpPr>
        <p:spPr>
          <a:xfrm>
            <a:off x="5617107" y="1296585"/>
            <a:ext cx="363555" cy="363555"/>
          </a:xfrm>
          <a:prstGeom prst="ellipse">
            <a:avLst/>
          </a:prstGeom>
          <a:solidFill>
            <a:srgbClr val="33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400" dirty="0"/>
              <a:t>8</a:t>
            </a:r>
          </a:p>
        </p:txBody>
      </p:sp>
      <p:sp>
        <p:nvSpPr>
          <p:cNvPr id="33" name="Oval 32">
            <a:extLst>
              <a:ext uri="{FF2B5EF4-FFF2-40B4-BE49-F238E27FC236}">
                <a16:creationId xmlns:a16="http://schemas.microsoft.com/office/drawing/2014/main" id="{E606ACFE-0C46-E366-DA6B-25AAE944479E}"/>
              </a:ext>
            </a:extLst>
          </p:cNvPr>
          <p:cNvSpPr/>
          <p:nvPr/>
        </p:nvSpPr>
        <p:spPr>
          <a:xfrm>
            <a:off x="5617107" y="1296585"/>
            <a:ext cx="363555" cy="363555"/>
          </a:xfrm>
          <a:prstGeom prst="ellipse">
            <a:avLst/>
          </a:prstGeom>
          <a:solidFill>
            <a:srgbClr val="33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400" dirty="0"/>
              <a:t>9</a:t>
            </a:r>
          </a:p>
        </p:txBody>
      </p:sp>
      <p:sp>
        <p:nvSpPr>
          <p:cNvPr id="35" name="Oval 34">
            <a:extLst>
              <a:ext uri="{FF2B5EF4-FFF2-40B4-BE49-F238E27FC236}">
                <a16:creationId xmlns:a16="http://schemas.microsoft.com/office/drawing/2014/main" id="{AB36DBEB-5D5B-9492-6166-B0A31850DC94}"/>
              </a:ext>
            </a:extLst>
          </p:cNvPr>
          <p:cNvSpPr/>
          <p:nvPr/>
        </p:nvSpPr>
        <p:spPr>
          <a:xfrm>
            <a:off x="11240389" y="1311422"/>
            <a:ext cx="363555" cy="363555"/>
          </a:xfrm>
          <a:prstGeom prst="ellipse">
            <a:avLst/>
          </a:prstGeom>
          <a:solidFill>
            <a:srgbClr val="33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400" dirty="0"/>
              <a:t>1</a:t>
            </a:r>
          </a:p>
        </p:txBody>
      </p:sp>
      <p:sp>
        <p:nvSpPr>
          <p:cNvPr id="36" name="Oval 35">
            <a:extLst>
              <a:ext uri="{FF2B5EF4-FFF2-40B4-BE49-F238E27FC236}">
                <a16:creationId xmlns:a16="http://schemas.microsoft.com/office/drawing/2014/main" id="{61C74AC8-BFFE-952D-BFD5-98A72E4B9E3A}"/>
              </a:ext>
            </a:extLst>
          </p:cNvPr>
          <p:cNvSpPr/>
          <p:nvPr/>
        </p:nvSpPr>
        <p:spPr>
          <a:xfrm>
            <a:off x="11240389" y="1311422"/>
            <a:ext cx="363555" cy="363555"/>
          </a:xfrm>
          <a:prstGeom prst="ellipse">
            <a:avLst/>
          </a:prstGeom>
          <a:solidFill>
            <a:srgbClr val="33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400" dirty="0"/>
              <a:t>2</a:t>
            </a:r>
          </a:p>
        </p:txBody>
      </p:sp>
      <p:sp>
        <p:nvSpPr>
          <p:cNvPr id="37" name="Oval 36">
            <a:extLst>
              <a:ext uri="{FF2B5EF4-FFF2-40B4-BE49-F238E27FC236}">
                <a16:creationId xmlns:a16="http://schemas.microsoft.com/office/drawing/2014/main" id="{22EEC870-061F-AF70-3A5C-5BAFFA6A6540}"/>
              </a:ext>
            </a:extLst>
          </p:cNvPr>
          <p:cNvSpPr/>
          <p:nvPr/>
        </p:nvSpPr>
        <p:spPr>
          <a:xfrm>
            <a:off x="11240389" y="1311422"/>
            <a:ext cx="363555" cy="363555"/>
          </a:xfrm>
          <a:prstGeom prst="ellipse">
            <a:avLst/>
          </a:prstGeom>
          <a:solidFill>
            <a:srgbClr val="33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400" dirty="0"/>
              <a:t>3</a:t>
            </a:r>
          </a:p>
        </p:txBody>
      </p:sp>
      <p:sp>
        <p:nvSpPr>
          <p:cNvPr id="38" name="Oval 37">
            <a:extLst>
              <a:ext uri="{FF2B5EF4-FFF2-40B4-BE49-F238E27FC236}">
                <a16:creationId xmlns:a16="http://schemas.microsoft.com/office/drawing/2014/main" id="{4D3342F3-6898-B746-73CF-E5797211EF2B}"/>
              </a:ext>
            </a:extLst>
          </p:cNvPr>
          <p:cNvSpPr/>
          <p:nvPr/>
        </p:nvSpPr>
        <p:spPr>
          <a:xfrm>
            <a:off x="11240389" y="1311422"/>
            <a:ext cx="363555" cy="363555"/>
          </a:xfrm>
          <a:prstGeom prst="ellipse">
            <a:avLst/>
          </a:prstGeom>
          <a:solidFill>
            <a:srgbClr val="33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400" dirty="0"/>
              <a:t>4</a:t>
            </a:r>
          </a:p>
        </p:txBody>
      </p:sp>
      <p:sp>
        <p:nvSpPr>
          <p:cNvPr id="39" name="Oval 38">
            <a:extLst>
              <a:ext uri="{FF2B5EF4-FFF2-40B4-BE49-F238E27FC236}">
                <a16:creationId xmlns:a16="http://schemas.microsoft.com/office/drawing/2014/main" id="{54DA8073-93EF-D84F-CFFC-DA2D921B560A}"/>
              </a:ext>
            </a:extLst>
          </p:cNvPr>
          <p:cNvSpPr/>
          <p:nvPr/>
        </p:nvSpPr>
        <p:spPr>
          <a:xfrm>
            <a:off x="11240389" y="1311422"/>
            <a:ext cx="363555" cy="363555"/>
          </a:xfrm>
          <a:prstGeom prst="ellipse">
            <a:avLst/>
          </a:prstGeom>
          <a:solidFill>
            <a:srgbClr val="33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2400" dirty="0"/>
              <a:t>5</a:t>
            </a:r>
          </a:p>
        </p:txBody>
      </p:sp>
      <p:sp>
        <p:nvSpPr>
          <p:cNvPr id="44" name="Rectangle 43">
            <a:extLst>
              <a:ext uri="{FF2B5EF4-FFF2-40B4-BE49-F238E27FC236}">
                <a16:creationId xmlns:a16="http://schemas.microsoft.com/office/drawing/2014/main" id="{FB30F7F3-ED19-650D-91A2-D881F30DC862}"/>
              </a:ext>
            </a:extLst>
          </p:cNvPr>
          <p:cNvSpPr/>
          <p:nvPr/>
        </p:nvSpPr>
        <p:spPr>
          <a:xfrm>
            <a:off x="2368627" y="1309277"/>
            <a:ext cx="3159926" cy="338769"/>
          </a:xfrm>
          <a:prstGeom prst="rect">
            <a:avLst/>
          </a:prstGeom>
          <a:solidFill>
            <a:srgbClr val="33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dirty="0">
                <a:latin typeface="Roboto Light" panose="02000000000000000000" pitchFamily="2" charset="0"/>
                <a:ea typeface="Roboto Light" panose="02000000000000000000" pitchFamily="2" charset="0"/>
              </a:rPr>
              <a:t>Freeze of Gait </a:t>
            </a:r>
            <a:r>
              <a:rPr lang="en-GB" sz="1400" dirty="0" err="1">
                <a:latin typeface="Roboto Light" panose="02000000000000000000" pitchFamily="2" charset="0"/>
                <a:ea typeface="Roboto Light" panose="02000000000000000000" pitchFamily="2" charset="0"/>
              </a:rPr>
              <a:t>duur</a:t>
            </a:r>
            <a:r>
              <a:rPr lang="en-GB" sz="1400" dirty="0">
                <a:latin typeface="Roboto Light" panose="02000000000000000000" pitchFamily="2" charset="0"/>
                <a:ea typeface="Roboto Light" panose="02000000000000000000" pitchFamily="2" charset="0"/>
              </a:rPr>
              <a:t> (sec.)</a:t>
            </a:r>
          </a:p>
        </p:txBody>
      </p:sp>
      <p:sp>
        <p:nvSpPr>
          <p:cNvPr id="48" name="Rectangle 47">
            <a:extLst>
              <a:ext uri="{FF2B5EF4-FFF2-40B4-BE49-F238E27FC236}">
                <a16:creationId xmlns:a16="http://schemas.microsoft.com/office/drawing/2014/main" id="{BA8AE2E6-D478-3BE0-2016-0479A7BE4A25}"/>
              </a:ext>
            </a:extLst>
          </p:cNvPr>
          <p:cNvSpPr/>
          <p:nvPr/>
        </p:nvSpPr>
        <p:spPr>
          <a:xfrm>
            <a:off x="7977475" y="1319216"/>
            <a:ext cx="3159926" cy="338769"/>
          </a:xfrm>
          <a:prstGeom prst="rect">
            <a:avLst/>
          </a:prstGeom>
          <a:solidFill>
            <a:srgbClr val="33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dirty="0">
                <a:latin typeface="Roboto Light" panose="02000000000000000000" pitchFamily="2" charset="0"/>
                <a:ea typeface="Roboto Light" panose="02000000000000000000" pitchFamily="2" charset="0"/>
              </a:rPr>
              <a:t>Freeze of Gait </a:t>
            </a:r>
            <a:r>
              <a:rPr lang="en-GB" sz="1400" dirty="0" err="1">
                <a:latin typeface="Roboto Light" panose="02000000000000000000" pitchFamily="2" charset="0"/>
                <a:ea typeface="Roboto Light" panose="02000000000000000000" pitchFamily="2" charset="0"/>
              </a:rPr>
              <a:t>duur</a:t>
            </a:r>
            <a:r>
              <a:rPr lang="en-GB" sz="1400" dirty="0">
                <a:latin typeface="Roboto Light" panose="02000000000000000000" pitchFamily="2" charset="0"/>
                <a:ea typeface="Roboto Light" panose="02000000000000000000" pitchFamily="2" charset="0"/>
              </a:rPr>
              <a:t> (sec.)</a:t>
            </a:r>
          </a:p>
        </p:txBody>
      </p:sp>
      <p:sp>
        <p:nvSpPr>
          <p:cNvPr id="8" name="TextBox 7">
            <a:extLst>
              <a:ext uri="{FF2B5EF4-FFF2-40B4-BE49-F238E27FC236}">
                <a16:creationId xmlns:a16="http://schemas.microsoft.com/office/drawing/2014/main" id="{F31FAE6D-1135-CD07-A30F-8AAB64CC637D}"/>
              </a:ext>
            </a:extLst>
          </p:cNvPr>
          <p:cNvSpPr txBox="1"/>
          <p:nvPr/>
        </p:nvSpPr>
        <p:spPr>
          <a:xfrm>
            <a:off x="191344" y="6093296"/>
            <a:ext cx="10037588" cy="276999"/>
          </a:xfrm>
          <a:prstGeom prst="rect">
            <a:avLst/>
          </a:prstGeom>
          <a:noFill/>
        </p:spPr>
        <p:txBody>
          <a:bodyPr wrap="square">
            <a:spAutoFit/>
          </a:bodyPr>
          <a:lstStyle/>
          <a:p>
            <a:r>
              <a:rPr lang="en-US" sz="1200" dirty="0">
                <a:solidFill>
                  <a:srgbClr val="336699"/>
                </a:solidFill>
                <a:latin typeface="Roboto Light" panose="02000000000000000000" pitchFamily="2" charset="0"/>
                <a:ea typeface="Roboto Light" panose="02000000000000000000" pitchFamily="2" charset="0"/>
              </a:rPr>
              <a:t>* Na </a:t>
            </a:r>
            <a:r>
              <a:rPr lang="en-US" sz="1200" dirty="0" err="1">
                <a:solidFill>
                  <a:srgbClr val="336699"/>
                </a:solidFill>
                <a:latin typeface="Roboto Light" panose="02000000000000000000" pitchFamily="2" charset="0"/>
                <a:ea typeface="Roboto Light" panose="02000000000000000000" pitchFamily="2" charset="0"/>
              </a:rPr>
              <a:t>een</a:t>
            </a:r>
            <a:r>
              <a:rPr lang="en-US" sz="1200" dirty="0">
                <a:solidFill>
                  <a:srgbClr val="336699"/>
                </a:solidFill>
                <a:latin typeface="Roboto Light" panose="02000000000000000000" pitchFamily="2" charset="0"/>
                <a:ea typeface="Roboto Light" panose="02000000000000000000" pitchFamily="2" charset="0"/>
              </a:rPr>
              <a:t> </a:t>
            </a:r>
            <a:r>
              <a:rPr lang="en-US" sz="1200" dirty="0" err="1">
                <a:solidFill>
                  <a:srgbClr val="336699"/>
                </a:solidFill>
                <a:latin typeface="Roboto Light" panose="02000000000000000000" pitchFamily="2" charset="0"/>
                <a:ea typeface="Roboto Light" panose="02000000000000000000" pitchFamily="2" charset="0"/>
              </a:rPr>
              <a:t>succesvolle</a:t>
            </a:r>
            <a:r>
              <a:rPr lang="en-US" sz="1200" dirty="0">
                <a:solidFill>
                  <a:srgbClr val="336699"/>
                </a:solidFill>
                <a:latin typeface="Roboto Light" panose="02000000000000000000" pitchFamily="2" charset="0"/>
                <a:ea typeface="Roboto Light" panose="02000000000000000000" pitchFamily="2" charset="0"/>
              </a:rPr>
              <a:t> intake </a:t>
            </a:r>
            <a:r>
              <a:rPr lang="en-US" sz="1200" dirty="0" err="1">
                <a:solidFill>
                  <a:srgbClr val="336699"/>
                </a:solidFill>
                <a:latin typeface="Roboto Light" panose="02000000000000000000" pitchFamily="2" charset="0"/>
                <a:ea typeface="Roboto Light" panose="02000000000000000000" pitchFamily="2" charset="0"/>
              </a:rPr>
              <a:t>en</a:t>
            </a:r>
            <a:r>
              <a:rPr lang="en-US" sz="1200" dirty="0">
                <a:solidFill>
                  <a:srgbClr val="336699"/>
                </a:solidFill>
                <a:latin typeface="Roboto Light" panose="02000000000000000000" pitchFamily="2" charset="0"/>
                <a:ea typeface="Roboto Light" panose="02000000000000000000" pitchFamily="2" charset="0"/>
              </a:rPr>
              <a:t> GO </a:t>
            </a:r>
            <a:r>
              <a:rPr lang="en-US" sz="1200" dirty="0" err="1">
                <a:solidFill>
                  <a:srgbClr val="336699"/>
                </a:solidFill>
                <a:latin typeface="Roboto Light" panose="02000000000000000000" pitchFamily="2" charset="0"/>
                <a:ea typeface="Roboto Light" panose="02000000000000000000" pitchFamily="2" charset="0"/>
              </a:rPr>
              <a:t>beslissing</a:t>
            </a:r>
            <a:r>
              <a:rPr lang="en-US" sz="1200" dirty="0">
                <a:solidFill>
                  <a:srgbClr val="336699"/>
                </a:solidFill>
                <a:latin typeface="Roboto Light" panose="02000000000000000000" pitchFamily="2" charset="0"/>
                <a:ea typeface="Roboto Light" panose="02000000000000000000" pitchFamily="2" charset="0"/>
              </a:rPr>
              <a:t> </a:t>
            </a:r>
            <a:r>
              <a:rPr lang="en-US" sz="1200" dirty="0" err="1">
                <a:solidFill>
                  <a:srgbClr val="336699"/>
                </a:solidFill>
                <a:latin typeface="Roboto Light" panose="02000000000000000000" pitchFamily="2" charset="0"/>
                <a:ea typeface="Roboto Light" panose="02000000000000000000" pitchFamily="2" charset="0"/>
              </a:rPr>
              <a:t>blijft</a:t>
            </a:r>
            <a:r>
              <a:rPr lang="en-US" sz="1200" dirty="0">
                <a:solidFill>
                  <a:srgbClr val="336699"/>
                </a:solidFill>
                <a:latin typeface="Roboto Light" panose="02000000000000000000" pitchFamily="2" charset="0"/>
                <a:ea typeface="Roboto Light" panose="02000000000000000000" pitchFamily="2" charset="0"/>
              </a:rPr>
              <a:t> </a:t>
            </a:r>
            <a:r>
              <a:rPr lang="en-US" sz="1200" dirty="0" err="1">
                <a:solidFill>
                  <a:srgbClr val="336699"/>
                </a:solidFill>
                <a:latin typeface="Roboto Light" panose="02000000000000000000" pitchFamily="2" charset="0"/>
                <a:ea typeface="Roboto Light" panose="02000000000000000000" pitchFamily="2" charset="0"/>
              </a:rPr>
              <a:t>ongeveer</a:t>
            </a:r>
            <a:r>
              <a:rPr lang="en-US" sz="1200" dirty="0">
                <a:solidFill>
                  <a:srgbClr val="336699"/>
                </a:solidFill>
                <a:latin typeface="Roboto Light" panose="02000000000000000000" pitchFamily="2" charset="0"/>
                <a:ea typeface="Roboto Light" panose="02000000000000000000" pitchFamily="2" charset="0"/>
              </a:rPr>
              <a:t> 85% de Cue2Walk </a:t>
            </a:r>
            <a:r>
              <a:rPr lang="en-US" sz="1200" dirty="0" err="1">
                <a:solidFill>
                  <a:srgbClr val="336699"/>
                </a:solidFill>
                <a:latin typeface="Roboto Light" panose="02000000000000000000" pitchFamily="2" charset="0"/>
                <a:ea typeface="Roboto Light" panose="02000000000000000000" pitchFamily="2" charset="0"/>
              </a:rPr>
              <a:t>gebruiken</a:t>
            </a:r>
            <a:r>
              <a:rPr lang="en-US" sz="1200" dirty="0">
                <a:solidFill>
                  <a:srgbClr val="336699"/>
                </a:solidFill>
                <a:latin typeface="Roboto Light" panose="02000000000000000000" pitchFamily="2" charset="0"/>
                <a:ea typeface="Roboto Light" panose="02000000000000000000" pitchFamily="2" charset="0"/>
              </a:rPr>
              <a:t>.</a:t>
            </a:r>
          </a:p>
        </p:txBody>
      </p:sp>
    </p:spTree>
    <p:extLst>
      <p:ext uri="{BB962C8B-B14F-4D97-AF65-F5344CB8AC3E}">
        <p14:creationId xmlns:p14="http://schemas.microsoft.com/office/powerpoint/2010/main" val="3600978248"/>
      </p:ext>
    </p:extLst>
  </p:cSld>
  <p:clrMapOvr>
    <a:masterClrMapping/>
  </p:clrMapOvr>
  <mc:AlternateContent xmlns:mc="http://schemas.openxmlformats.org/markup-compatibility/2006" xmlns:p14="http://schemas.microsoft.com/office/powerpoint/2010/main">
    <mc:Choice Requires="p14">
      <p:transition spd="slow" p14:dur="5000" advTm="38000"/>
    </mc:Choice>
    <mc:Fallback xmlns="">
      <p:transition spd="slow" advTm="38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3080" fill="hold"/>
                                        <p:tgtEl>
                                          <p:spTgt spid="22"/>
                                        </p:tgtEl>
                                      </p:cBhvr>
                                    </p:cmd>
                                  </p:childTnLst>
                                </p:cTn>
                              </p:par>
                              <p:par>
                                <p:cTn id="7" presetID="1" presetClass="mediacall" presetSubtype="0" fill="hold" nodeType="withEffect">
                                  <p:stCondLst>
                                    <p:cond delay="0"/>
                                  </p:stCondLst>
                                  <p:childTnLst>
                                    <p:cmd type="call" cmd="playFrom(0.0)">
                                      <p:cBhvr>
                                        <p:cTn id="8" dur="33416" fill="hold"/>
                                        <p:tgtEl>
                                          <p:spTgt spid="3"/>
                                        </p:tgtEl>
                                      </p:cBhvr>
                                    </p:cmd>
                                  </p:childTnLst>
                                </p:cTn>
                              </p:par>
                              <p:par>
                                <p:cTn id="9" presetID="1" presetClass="entr" presetSubtype="0" fill="hold" grpId="0" nodeType="withEffect">
                                  <p:stCondLst>
                                    <p:cond delay="8000"/>
                                  </p:stCondLst>
                                  <p:childTnLst>
                                    <p:set>
                                      <p:cBhvr>
                                        <p:cTn id="10" dur="1" fill="hold">
                                          <p:stCondLst>
                                            <p:cond delay="0"/>
                                          </p:stCondLst>
                                        </p:cTn>
                                        <p:tgtEl>
                                          <p:spTgt spid="25"/>
                                        </p:tgtEl>
                                        <p:attrNameLst>
                                          <p:attrName>style.visibility</p:attrName>
                                        </p:attrNameLst>
                                      </p:cBhvr>
                                      <p:to>
                                        <p:strVal val="visible"/>
                                      </p:to>
                                    </p:set>
                                  </p:childTnLst>
                                </p:cTn>
                              </p:par>
                              <p:par>
                                <p:cTn id="11" presetID="1" presetClass="entr" presetSubtype="0" fill="hold" grpId="0" nodeType="withEffect">
                                  <p:stCondLst>
                                    <p:cond delay="8000"/>
                                  </p:stCondLst>
                                  <p:childTnLst>
                                    <p:set>
                                      <p:cBhvr>
                                        <p:cTn id="12" dur="1" fill="hold">
                                          <p:stCondLst>
                                            <p:cond delay="0"/>
                                          </p:stCondLst>
                                        </p:cTn>
                                        <p:tgtEl>
                                          <p:spTgt spid="35"/>
                                        </p:tgtEl>
                                        <p:attrNameLst>
                                          <p:attrName>style.visibility</p:attrName>
                                        </p:attrNameLst>
                                      </p:cBhvr>
                                      <p:to>
                                        <p:strVal val="visible"/>
                                      </p:to>
                                    </p:set>
                                  </p:childTnLst>
                                </p:cTn>
                              </p:par>
                              <p:par>
                                <p:cTn id="13" presetID="1" presetClass="entr" presetSubtype="0" fill="hold" grpId="0" nodeType="withEffect">
                                  <p:stCondLst>
                                    <p:cond delay="9000"/>
                                  </p:stCondLst>
                                  <p:childTnLst>
                                    <p:set>
                                      <p:cBhvr>
                                        <p:cTn id="14" dur="1" fill="hold">
                                          <p:stCondLst>
                                            <p:cond delay="0"/>
                                          </p:stCondLst>
                                        </p:cTn>
                                        <p:tgtEl>
                                          <p:spTgt spid="26"/>
                                        </p:tgtEl>
                                        <p:attrNameLst>
                                          <p:attrName>style.visibility</p:attrName>
                                        </p:attrNameLst>
                                      </p:cBhvr>
                                      <p:to>
                                        <p:strVal val="visible"/>
                                      </p:to>
                                    </p:set>
                                  </p:childTnLst>
                                </p:cTn>
                              </p:par>
                              <p:par>
                                <p:cTn id="15" presetID="1" presetClass="entr" presetSubtype="0" fill="hold" grpId="0" nodeType="withEffect">
                                  <p:stCondLst>
                                    <p:cond delay="9000"/>
                                  </p:stCondLst>
                                  <p:childTnLst>
                                    <p:set>
                                      <p:cBhvr>
                                        <p:cTn id="16" dur="1" fill="hold">
                                          <p:stCondLst>
                                            <p:cond delay="0"/>
                                          </p:stCondLst>
                                        </p:cTn>
                                        <p:tgtEl>
                                          <p:spTgt spid="36"/>
                                        </p:tgtEl>
                                        <p:attrNameLst>
                                          <p:attrName>style.visibility</p:attrName>
                                        </p:attrNameLst>
                                      </p:cBhvr>
                                      <p:to>
                                        <p:strVal val="visible"/>
                                      </p:to>
                                    </p:set>
                                  </p:childTnLst>
                                </p:cTn>
                              </p:par>
                              <p:par>
                                <p:cTn id="17" presetID="1" presetClass="entr" presetSubtype="0" fill="hold" grpId="0" nodeType="withEffect">
                                  <p:stCondLst>
                                    <p:cond delay="10000"/>
                                  </p:stCondLst>
                                  <p:childTnLst>
                                    <p:set>
                                      <p:cBhvr>
                                        <p:cTn id="18" dur="1" fill="hold">
                                          <p:stCondLst>
                                            <p:cond delay="0"/>
                                          </p:stCondLst>
                                        </p:cTn>
                                        <p:tgtEl>
                                          <p:spTgt spid="27"/>
                                        </p:tgtEl>
                                        <p:attrNameLst>
                                          <p:attrName>style.visibility</p:attrName>
                                        </p:attrNameLst>
                                      </p:cBhvr>
                                      <p:to>
                                        <p:strVal val="visible"/>
                                      </p:to>
                                    </p:set>
                                  </p:childTnLst>
                                </p:cTn>
                              </p:par>
                              <p:par>
                                <p:cTn id="19" presetID="1" presetClass="entr" presetSubtype="0" fill="hold" grpId="0" nodeType="withEffect">
                                  <p:stCondLst>
                                    <p:cond delay="10000"/>
                                  </p:stCondLst>
                                  <p:childTnLst>
                                    <p:set>
                                      <p:cBhvr>
                                        <p:cTn id="20" dur="1" fill="hold">
                                          <p:stCondLst>
                                            <p:cond delay="0"/>
                                          </p:stCondLst>
                                        </p:cTn>
                                        <p:tgtEl>
                                          <p:spTgt spid="37"/>
                                        </p:tgtEl>
                                        <p:attrNameLst>
                                          <p:attrName>style.visibility</p:attrName>
                                        </p:attrNameLst>
                                      </p:cBhvr>
                                      <p:to>
                                        <p:strVal val="visible"/>
                                      </p:to>
                                    </p:set>
                                  </p:childTnLst>
                                </p:cTn>
                              </p:par>
                              <p:par>
                                <p:cTn id="21" presetID="1" presetClass="entr" presetSubtype="0" fill="hold" grpId="0" nodeType="withEffect">
                                  <p:stCondLst>
                                    <p:cond delay="11000"/>
                                  </p:stCondLst>
                                  <p:childTnLst>
                                    <p:set>
                                      <p:cBhvr>
                                        <p:cTn id="22" dur="1" fill="hold">
                                          <p:stCondLst>
                                            <p:cond delay="0"/>
                                          </p:stCondLst>
                                        </p:cTn>
                                        <p:tgtEl>
                                          <p:spTgt spid="28"/>
                                        </p:tgtEl>
                                        <p:attrNameLst>
                                          <p:attrName>style.visibility</p:attrName>
                                        </p:attrNameLst>
                                      </p:cBhvr>
                                      <p:to>
                                        <p:strVal val="visible"/>
                                      </p:to>
                                    </p:set>
                                  </p:childTnLst>
                                </p:cTn>
                              </p:par>
                              <p:par>
                                <p:cTn id="23" presetID="1" presetClass="entr" presetSubtype="0" fill="hold" grpId="0" nodeType="withEffect">
                                  <p:stCondLst>
                                    <p:cond delay="11000"/>
                                  </p:stCondLst>
                                  <p:childTnLst>
                                    <p:set>
                                      <p:cBhvr>
                                        <p:cTn id="24" dur="1" fill="hold">
                                          <p:stCondLst>
                                            <p:cond delay="0"/>
                                          </p:stCondLst>
                                        </p:cTn>
                                        <p:tgtEl>
                                          <p:spTgt spid="38"/>
                                        </p:tgtEl>
                                        <p:attrNameLst>
                                          <p:attrName>style.visibility</p:attrName>
                                        </p:attrNameLst>
                                      </p:cBhvr>
                                      <p:to>
                                        <p:strVal val="visible"/>
                                      </p:to>
                                    </p:set>
                                  </p:childTnLst>
                                </p:cTn>
                              </p:par>
                              <p:par>
                                <p:cTn id="25" presetID="1" presetClass="entr" presetSubtype="0" fill="hold" grpId="0" nodeType="withEffect">
                                  <p:stCondLst>
                                    <p:cond delay="12000"/>
                                  </p:stCondLst>
                                  <p:childTnLst>
                                    <p:set>
                                      <p:cBhvr>
                                        <p:cTn id="26" dur="1" fill="hold">
                                          <p:stCondLst>
                                            <p:cond delay="0"/>
                                          </p:stCondLst>
                                        </p:cTn>
                                        <p:tgtEl>
                                          <p:spTgt spid="29"/>
                                        </p:tgtEl>
                                        <p:attrNameLst>
                                          <p:attrName>style.visibility</p:attrName>
                                        </p:attrNameLst>
                                      </p:cBhvr>
                                      <p:to>
                                        <p:strVal val="visible"/>
                                      </p:to>
                                    </p:set>
                                  </p:childTnLst>
                                </p:cTn>
                              </p:par>
                              <p:par>
                                <p:cTn id="27" presetID="1" presetClass="entr" presetSubtype="0" fill="hold" grpId="0" nodeType="withEffect">
                                  <p:stCondLst>
                                    <p:cond delay="12000"/>
                                  </p:stCondLst>
                                  <p:childTnLst>
                                    <p:set>
                                      <p:cBhvr>
                                        <p:cTn id="28" dur="1" fill="hold">
                                          <p:stCondLst>
                                            <p:cond delay="0"/>
                                          </p:stCondLst>
                                        </p:cTn>
                                        <p:tgtEl>
                                          <p:spTgt spid="39"/>
                                        </p:tgtEl>
                                        <p:attrNameLst>
                                          <p:attrName>style.visibility</p:attrName>
                                        </p:attrNameLst>
                                      </p:cBhvr>
                                      <p:to>
                                        <p:strVal val="visible"/>
                                      </p:to>
                                    </p:set>
                                  </p:childTnLst>
                                </p:cTn>
                              </p:par>
                              <p:par>
                                <p:cTn id="29" presetID="1" presetClass="entr" presetSubtype="0" fill="hold" grpId="0" nodeType="withEffect">
                                  <p:stCondLst>
                                    <p:cond delay="13000"/>
                                  </p:stCondLst>
                                  <p:childTnLst>
                                    <p:set>
                                      <p:cBhvr>
                                        <p:cTn id="30" dur="1" fill="hold">
                                          <p:stCondLst>
                                            <p:cond delay="0"/>
                                          </p:stCondLst>
                                        </p:cTn>
                                        <p:tgtEl>
                                          <p:spTgt spid="30"/>
                                        </p:tgtEl>
                                        <p:attrNameLst>
                                          <p:attrName>style.visibility</p:attrName>
                                        </p:attrNameLst>
                                      </p:cBhvr>
                                      <p:to>
                                        <p:strVal val="visible"/>
                                      </p:to>
                                    </p:set>
                                  </p:childTnLst>
                                </p:cTn>
                              </p:par>
                              <p:par>
                                <p:cTn id="31" presetID="1" presetClass="entr" presetSubtype="0" fill="hold" grpId="0" nodeType="withEffect">
                                  <p:stCondLst>
                                    <p:cond delay="14000"/>
                                  </p:stCondLst>
                                  <p:childTnLst>
                                    <p:set>
                                      <p:cBhvr>
                                        <p:cTn id="32" dur="1" fill="hold">
                                          <p:stCondLst>
                                            <p:cond delay="0"/>
                                          </p:stCondLst>
                                        </p:cTn>
                                        <p:tgtEl>
                                          <p:spTgt spid="31"/>
                                        </p:tgtEl>
                                        <p:attrNameLst>
                                          <p:attrName>style.visibility</p:attrName>
                                        </p:attrNameLst>
                                      </p:cBhvr>
                                      <p:to>
                                        <p:strVal val="visible"/>
                                      </p:to>
                                    </p:set>
                                  </p:childTnLst>
                                </p:cTn>
                              </p:par>
                              <p:par>
                                <p:cTn id="33" presetID="1" presetClass="entr" presetSubtype="0" fill="hold" grpId="0" nodeType="withEffect">
                                  <p:stCondLst>
                                    <p:cond delay="15000"/>
                                  </p:stCondLst>
                                  <p:childTnLst>
                                    <p:set>
                                      <p:cBhvr>
                                        <p:cTn id="34" dur="1" fill="hold">
                                          <p:stCondLst>
                                            <p:cond delay="0"/>
                                          </p:stCondLst>
                                        </p:cTn>
                                        <p:tgtEl>
                                          <p:spTgt spid="32"/>
                                        </p:tgtEl>
                                        <p:attrNameLst>
                                          <p:attrName>style.visibility</p:attrName>
                                        </p:attrNameLst>
                                      </p:cBhvr>
                                      <p:to>
                                        <p:strVal val="visible"/>
                                      </p:to>
                                    </p:set>
                                  </p:childTnLst>
                                </p:cTn>
                              </p:par>
                              <p:par>
                                <p:cTn id="35" presetID="1" presetClass="entr" presetSubtype="0" fill="hold" grpId="0" nodeType="withEffect">
                                  <p:stCondLst>
                                    <p:cond delay="16000"/>
                                  </p:stCondLst>
                                  <p:childTnLst>
                                    <p:set>
                                      <p:cBhvr>
                                        <p:cTn id="36" dur="1" fill="hold">
                                          <p:stCondLst>
                                            <p:cond delay="0"/>
                                          </p:stCondLst>
                                        </p:cTn>
                                        <p:tgtEl>
                                          <p:spTgt spid="33"/>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16"/>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5"/>
                                        </p:tgtEl>
                                        <p:attrNameLst>
                                          <p:attrName>style.visibility</p:attrName>
                                        </p:attrNameLst>
                                      </p:cBhvr>
                                      <p:to>
                                        <p:strVal val="visible"/>
                                      </p:to>
                                    </p:set>
                                  </p:childTnLst>
                                </p:cTn>
                              </p:par>
                            </p:childTnLst>
                          </p:cTn>
                        </p:par>
                        <p:par>
                          <p:cTn id="45" fill="hold">
                            <p:stCondLst>
                              <p:cond delay="0"/>
                            </p:stCondLst>
                            <p:childTnLst>
                              <p:par>
                                <p:cTn id="46" presetID="1" presetClass="entr" presetSubtype="0" fill="hold" grpId="0" nodeType="afterEffect">
                                  <p:stCondLst>
                                    <p:cond delay="0"/>
                                  </p:stCondLst>
                                  <p:childTnLst>
                                    <p:set>
                                      <p:cBhvr>
                                        <p:cTn id="47" dur="1" fill="hold">
                                          <p:stCondLst>
                                            <p:cond delay="0"/>
                                          </p:stCondLst>
                                        </p:cTn>
                                        <p:tgtEl>
                                          <p:spTgt spid="10"/>
                                        </p:tgtEl>
                                        <p:attrNameLst>
                                          <p:attrName>style.visibility</p:attrName>
                                        </p:attrNameLst>
                                      </p:cBhvr>
                                      <p:to>
                                        <p:strVal val="visible"/>
                                      </p:to>
                                    </p:se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grpId="0" nodeType="clickEffect">
                                  <p:stCondLst>
                                    <p:cond delay="0"/>
                                  </p:stCondLst>
                                  <p:childTnLst>
                                    <p:set>
                                      <p:cBhvr>
                                        <p:cTn id="51"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p:cTn id="52" fill="hold" display="0">
                  <p:stCondLst>
                    <p:cond delay="indefinite"/>
                  </p:stCondLst>
                </p:cTn>
                <p:tgtEl>
                  <p:spTgt spid="3"/>
                </p:tgtEl>
              </p:cMediaNode>
            </p:video>
            <p:video>
              <p:cMediaNode>
                <p:cTn id="53" fill="hold" display="0">
                  <p:stCondLst>
                    <p:cond delay="indefinite"/>
                  </p:stCondLst>
                </p:cTn>
                <p:tgtEl>
                  <p:spTgt spid="22"/>
                </p:tgtEl>
              </p:cMediaNode>
            </p:video>
          </p:childTnLst>
        </p:cTn>
      </p:par>
    </p:tnLst>
    <p:bldLst>
      <p:bldP spid="10" grpId="0"/>
      <p:bldP spid="5" grpId="0" animBg="1"/>
      <p:bldP spid="6" grpId="0" animBg="1"/>
      <p:bldP spid="25" grpId="0" animBg="1"/>
      <p:bldP spid="26" grpId="0" animBg="1"/>
      <p:bldP spid="27" grpId="0" animBg="1"/>
      <p:bldP spid="28" grpId="0" animBg="1"/>
      <p:bldP spid="29" grpId="0" animBg="1"/>
      <p:bldP spid="30" grpId="0" animBg="1"/>
      <p:bldP spid="31" grpId="0" animBg="1"/>
      <p:bldP spid="32" grpId="0" animBg="1"/>
      <p:bldP spid="33" grpId="0" animBg="1"/>
      <p:bldP spid="35" grpId="0" animBg="1"/>
      <p:bldP spid="36" grpId="0" animBg="1"/>
      <p:bldP spid="37" grpId="0" animBg="1"/>
      <p:bldP spid="38" grpId="0" animBg="1"/>
      <p:bldP spid="39"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0"/>
            <a:ext cx="9144000" cy="2387600"/>
          </a:xfrm>
        </p:spPr>
        <p:txBody>
          <a:bodyPr/>
          <a:lstStyle/>
          <a:p>
            <a:r>
              <a:rPr lang="nl-NL">
                <a:latin typeface="Roboto Thin" charset="0"/>
                <a:ea typeface="Roboto Thin" charset="0"/>
                <a:cs typeface="Roboto Thin" charset="0"/>
              </a:rPr>
              <a:t>Cue2Walk</a:t>
            </a:r>
          </a:p>
        </p:txBody>
      </p:sp>
      <p:sp>
        <p:nvSpPr>
          <p:cNvPr id="3" name="Subtitle 2"/>
          <p:cNvSpPr>
            <a:spLocks noGrp="1"/>
          </p:cNvSpPr>
          <p:nvPr>
            <p:ph type="subTitle" idx="1"/>
          </p:nvPr>
        </p:nvSpPr>
        <p:spPr>
          <a:xfrm>
            <a:off x="1524000" y="2479675"/>
            <a:ext cx="9144000" cy="1655762"/>
          </a:xfrm>
        </p:spPr>
        <p:txBody>
          <a:bodyPr>
            <a:normAutofit/>
          </a:bodyPr>
          <a:lstStyle/>
          <a:p>
            <a:r>
              <a:rPr lang="nl-NL">
                <a:latin typeface="Roboto Thin" charset="0"/>
                <a:ea typeface="Roboto Thin" charset="0"/>
                <a:cs typeface="Roboto Thin" charset="0"/>
              </a:rPr>
              <a:t>www.cue2walk.nl</a:t>
            </a:r>
          </a:p>
        </p:txBody>
      </p:sp>
      <p:pic>
        <p:nvPicPr>
          <p:cNvPr id="7" name="Picture 6">
            <a:extLst>
              <a:ext uri="{FF2B5EF4-FFF2-40B4-BE49-F238E27FC236}">
                <a16:creationId xmlns:a16="http://schemas.microsoft.com/office/drawing/2014/main" id="{6BF96F1E-8617-B04E-882D-9C9682EC037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42925" y="418811"/>
            <a:ext cx="2557463" cy="774989"/>
          </a:xfrm>
          <a:prstGeom prst="rect">
            <a:avLst/>
          </a:prstGeom>
        </p:spPr>
      </p:pic>
      <p:sp>
        <p:nvSpPr>
          <p:cNvPr id="20" name="Rectangle 19">
            <a:extLst>
              <a:ext uri="{FF2B5EF4-FFF2-40B4-BE49-F238E27FC236}">
                <a16:creationId xmlns:a16="http://schemas.microsoft.com/office/drawing/2014/main" id="{13623989-3703-7748-993B-F140697C98F2}"/>
              </a:ext>
            </a:extLst>
          </p:cNvPr>
          <p:cNvSpPr/>
          <p:nvPr/>
        </p:nvSpPr>
        <p:spPr>
          <a:xfrm>
            <a:off x="5886450" y="239693"/>
            <a:ext cx="6096000" cy="954107"/>
          </a:xfrm>
          <a:prstGeom prst="rect">
            <a:avLst/>
          </a:prstGeom>
        </p:spPr>
        <p:txBody>
          <a:bodyPr>
            <a:spAutoFit/>
          </a:bodyPr>
          <a:lstStyle/>
          <a:p>
            <a:pPr algn="r" fontAlgn="base"/>
            <a:r>
              <a:rPr lang="en-GB" sz="2800" b="1" err="1">
                <a:solidFill>
                  <a:srgbClr val="339999"/>
                </a:solidFill>
                <a:latin typeface="Roboto" panose="02000000000000000000" pitchFamily="2" charset="0"/>
              </a:rPr>
              <a:t>Vrijheid</a:t>
            </a:r>
            <a:r>
              <a:rPr lang="en-GB" sz="2800" b="1">
                <a:solidFill>
                  <a:srgbClr val="339999"/>
                </a:solidFill>
                <a:latin typeface="Roboto" panose="02000000000000000000" pitchFamily="2" charset="0"/>
              </a:rPr>
              <a:t> om </a:t>
            </a:r>
            <a:r>
              <a:rPr lang="en-GB" sz="2800" b="1" err="1">
                <a:solidFill>
                  <a:srgbClr val="339999"/>
                </a:solidFill>
                <a:latin typeface="Roboto" panose="02000000000000000000" pitchFamily="2" charset="0"/>
              </a:rPr>
              <a:t>te</a:t>
            </a:r>
            <a:r>
              <a:rPr lang="en-GB" sz="2800" b="1">
                <a:solidFill>
                  <a:srgbClr val="339999"/>
                </a:solidFill>
                <a:latin typeface="Roboto" panose="02000000000000000000" pitchFamily="2" charset="0"/>
              </a:rPr>
              <a:t> </a:t>
            </a:r>
            <a:r>
              <a:rPr lang="en-GB" sz="2800" b="1" err="1">
                <a:solidFill>
                  <a:srgbClr val="339999"/>
                </a:solidFill>
                <a:latin typeface="Roboto" panose="02000000000000000000" pitchFamily="2" charset="0"/>
              </a:rPr>
              <a:t>bewegen</a:t>
            </a:r>
            <a:r>
              <a:rPr lang="en-GB" sz="2800" b="1">
                <a:solidFill>
                  <a:srgbClr val="339999"/>
                </a:solidFill>
                <a:latin typeface="Roboto" panose="02000000000000000000" pitchFamily="2" charset="0"/>
              </a:rPr>
              <a:t>.</a:t>
            </a:r>
          </a:p>
          <a:p>
            <a:pPr algn="r" fontAlgn="base"/>
            <a:r>
              <a:rPr lang="en-GB" sz="2800" b="1" err="1">
                <a:solidFill>
                  <a:srgbClr val="336699"/>
                </a:solidFill>
                <a:latin typeface="Roboto" panose="02000000000000000000" pitchFamily="2" charset="0"/>
              </a:rPr>
              <a:t>Vanzelfsprekend</a:t>
            </a:r>
            <a:r>
              <a:rPr lang="en-GB" sz="2800" b="1">
                <a:solidFill>
                  <a:srgbClr val="336699"/>
                </a:solidFill>
                <a:latin typeface="Roboto" panose="02000000000000000000" pitchFamily="2" charset="0"/>
              </a:rPr>
              <a:t>.</a:t>
            </a:r>
            <a:endParaRPr lang="en-GB" sz="2800" b="1" i="0" u="none" strike="noStrike">
              <a:solidFill>
                <a:srgbClr val="336699"/>
              </a:solidFill>
              <a:effectLst/>
              <a:latin typeface="Roboto" panose="02000000000000000000" pitchFamily="2" charset="0"/>
            </a:endParaRPr>
          </a:p>
        </p:txBody>
      </p:sp>
    </p:spTree>
    <p:extLst>
      <p:ext uri="{BB962C8B-B14F-4D97-AF65-F5344CB8AC3E}">
        <p14:creationId xmlns:p14="http://schemas.microsoft.com/office/powerpoint/2010/main" val="541597656"/>
      </p:ext>
    </p:extLst>
  </p:cSld>
  <p:clrMapOvr>
    <a:masterClrMapping/>
  </p:clrMapOvr>
</p:sld>
</file>

<file path=ppt/theme/theme1.xml><?xml version="1.0" encoding="utf-8"?>
<a:theme xmlns:a="http://schemas.openxmlformats.org/drawingml/2006/main" name="1_C2W Theme">
  <a:themeElements>
    <a:clrScheme name="Custom 8">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667</TotalTime>
  <Words>1312</Words>
  <Application>Microsoft Office PowerPoint</Application>
  <PresentationFormat>Breedbeeld</PresentationFormat>
  <Paragraphs>164</Paragraphs>
  <Slides>19</Slides>
  <Notes>14</Notes>
  <HiddenSlides>0</HiddenSlides>
  <MMClips>13</MMClips>
  <ScaleCrop>false</ScaleCrop>
  <HeadingPairs>
    <vt:vector size="8" baseType="variant">
      <vt:variant>
        <vt:lpstr>Gebruikte lettertypen</vt:lpstr>
      </vt:variant>
      <vt:variant>
        <vt:i4>5</vt:i4>
      </vt:variant>
      <vt:variant>
        <vt:lpstr>Thema</vt:lpstr>
      </vt:variant>
      <vt:variant>
        <vt:i4>1</vt:i4>
      </vt:variant>
      <vt:variant>
        <vt:lpstr>Ingesloten OLE-bronprogramma's</vt:lpstr>
      </vt:variant>
      <vt:variant>
        <vt:i4>1</vt:i4>
      </vt:variant>
      <vt:variant>
        <vt:lpstr>Diatitels</vt:lpstr>
      </vt:variant>
      <vt:variant>
        <vt:i4>19</vt:i4>
      </vt:variant>
    </vt:vector>
  </HeadingPairs>
  <TitlesOfParts>
    <vt:vector size="26" baseType="lpstr">
      <vt:lpstr>Arial</vt:lpstr>
      <vt:lpstr>Calibri</vt:lpstr>
      <vt:lpstr>Roboto</vt:lpstr>
      <vt:lpstr>Roboto Light</vt:lpstr>
      <vt:lpstr>Roboto Thin</vt:lpstr>
      <vt:lpstr>1_C2W Theme</vt:lpstr>
      <vt:lpstr>Bitmapafbeelding</vt:lpstr>
      <vt:lpstr>Cue2Walk</vt:lpstr>
      <vt:lpstr>Loopstoornissen bij mensen met Parkinson</vt:lpstr>
      <vt:lpstr>&gt;60% van de mensen met Parkinson heeft last van Freeze of Gait</vt:lpstr>
      <vt:lpstr>PowerPoint-presentatie</vt:lpstr>
      <vt:lpstr>PowerPoint-presentatie</vt:lpstr>
      <vt:lpstr>On en Off fases over tijd</vt:lpstr>
      <vt:lpstr>Compensatiestrategieën bij Loopstoornissen</vt:lpstr>
      <vt:lpstr>Compensatie strategieën</vt:lpstr>
      <vt:lpstr>PowerPoint-presentatie</vt:lpstr>
      <vt:lpstr>PowerPoint-presentatie</vt:lpstr>
      <vt:lpstr>Hulpmiddelen voor Compensatiestrategieën</vt:lpstr>
      <vt:lpstr>Cueing is een bewezen methode om Freeze of Gait te doorbreken</vt:lpstr>
      <vt:lpstr>  De Cue2Walk</vt:lpstr>
      <vt:lpstr> De Cue2Walk</vt:lpstr>
      <vt:lpstr>Smart Cueing in praktijk</vt:lpstr>
      <vt:lpstr>Cue2Walk in beeld</vt:lpstr>
      <vt:lpstr>Effect van de Cue2Walk in het dagelijks leven</vt:lpstr>
      <vt:lpstr>Smart Cueing in Praktijk</vt:lpstr>
      <vt:lpstr>Cue2Walk</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Ent, M. van der</dc:creator>
  <cp:keywords/>
  <dc:description/>
  <cp:lastModifiedBy>Addy Vos</cp:lastModifiedBy>
  <cp:revision>511</cp:revision>
  <dcterms:created xsi:type="dcterms:W3CDTF">2021-02-15T19:56:31Z</dcterms:created>
  <dcterms:modified xsi:type="dcterms:W3CDTF">2023-09-27T07:50:18Z</dcterms:modified>
  <cp:category/>
</cp:coreProperties>
</file>