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9"/>
  </p:handoutMasterIdLst>
  <p:sldIdLst>
    <p:sldId id="256" r:id="rId2"/>
    <p:sldId id="257" r:id="rId3"/>
    <p:sldId id="258" r:id="rId4"/>
    <p:sldId id="261" r:id="rId5"/>
    <p:sldId id="259" r:id="rId6"/>
    <p:sldId id="268" r:id="rId7"/>
    <p:sldId id="260" r:id="rId8"/>
    <p:sldId id="269" r:id="rId9"/>
    <p:sldId id="264" r:id="rId10"/>
    <p:sldId id="273" r:id="rId11"/>
    <p:sldId id="263" r:id="rId12"/>
    <p:sldId id="274" r:id="rId13"/>
    <p:sldId id="276" r:id="rId14"/>
    <p:sldId id="275" r:id="rId15"/>
    <p:sldId id="265" r:id="rId16"/>
    <p:sldId id="277" r:id="rId17"/>
    <p:sldId id="278" r:id="rId1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9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C6506-8199-4340-AE6F-987C6D922612}" type="datetimeFigureOut">
              <a:rPr lang="nl-NL" smtClean="0"/>
              <a:t>17-2-2016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0754D-AE7F-45D4-A9C8-5E3AE60188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327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1E97-2C6D-42C6-9886-E07900B430DF}" type="datetimeFigureOut">
              <a:rPr lang="nl-NL" smtClean="0"/>
              <a:t>17-2-2016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5CE95B-0E81-4439-AC62-5BEC4ECB2A43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1E97-2C6D-42C6-9886-E07900B430DF}" type="datetimeFigureOut">
              <a:rPr lang="nl-NL" smtClean="0"/>
              <a:t>17-2-2016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CE95B-0E81-4439-AC62-5BEC4ECB2A43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45CE95B-0E81-4439-AC62-5BEC4ECB2A43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1E97-2C6D-42C6-9886-E07900B430DF}" type="datetimeFigureOut">
              <a:rPr lang="nl-NL" smtClean="0"/>
              <a:t>17-2-2016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1E97-2C6D-42C6-9886-E07900B430DF}" type="datetimeFigureOut">
              <a:rPr lang="nl-NL" smtClean="0"/>
              <a:t>17-2-2016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45CE95B-0E81-4439-AC62-5BEC4ECB2A43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hoe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1E97-2C6D-42C6-9886-E07900B430DF}" type="datetimeFigureOut">
              <a:rPr lang="nl-NL" smtClean="0"/>
              <a:t>17-2-2016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5CE95B-0E81-4439-AC62-5BEC4ECB2A43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2B91E97-2C6D-42C6-9886-E07900B430DF}" type="datetimeFigureOut">
              <a:rPr lang="nl-NL" smtClean="0"/>
              <a:t>17-2-2016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CE95B-0E81-4439-AC62-5BEC4ECB2A43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ijdelijke aanduiding voor inhoud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1E97-2C6D-42C6-9886-E07900B430DF}" type="datetimeFigureOut">
              <a:rPr lang="nl-NL" smtClean="0"/>
              <a:t>17-2-2016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nl-NL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Tijdelijke aanduiding voor inhoud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6" name="Tijdelijke aanduiding voor inhoud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5" name="Ova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45CE95B-0E81-4439-AC62-5BEC4ECB2A43}" type="slidenum">
              <a:rPr lang="nl-NL" smtClean="0"/>
              <a:t>‹nr.›</a:t>
            </a:fld>
            <a:endParaRPr lang="nl-NL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1E97-2C6D-42C6-9886-E07900B430DF}" type="datetimeFigureOut">
              <a:rPr lang="nl-NL" smtClean="0"/>
              <a:t>17-2-2016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45CE95B-0E81-4439-AC62-5BEC4ECB2A4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hoe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hoe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1E97-2C6D-42C6-9886-E07900B430DF}" type="datetimeFigureOut">
              <a:rPr lang="nl-NL" smtClean="0"/>
              <a:t>17-2-2016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5CE95B-0E81-4439-AC62-5BEC4ECB2A4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hoe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hoe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Tijdelijke aanduiding voor inhoud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5CE95B-0E81-4439-AC62-5BEC4ECB2A43}" type="slidenum">
              <a:rPr lang="nl-NL" smtClean="0"/>
              <a:t>‹nr.›</a:t>
            </a:fld>
            <a:endParaRPr lang="nl-NL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1E97-2C6D-42C6-9886-E07900B430DF}" type="datetimeFigureOut">
              <a:rPr lang="nl-NL" smtClean="0"/>
              <a:t>17-2-2016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 verbindingslijn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45CE95B-0E81-4439-AC62-5BEC4ECB2A43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2B91E97-2C6D-42C6-9886-E07900B430DF}" type="datetimeFigureOut">
              <a:rPr lang="nl-NL" smtClean="0"/>
              <a:t>17-2-2016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2B91E97-2C6D-42C6-9886-E07900B430DF}" type="datetimeFigureOut">
              <a:rPr lang="nl-NL" smtClean="0"/>
              <a:t>17-2-2016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5CE95B-0E81-4439-AC62-5BEC4ECB2A43}" type="slidenum">
              <a:rPr lang="nl-NL" smtClean="0"/>
              <a:t>‹nr.›</a:t>
            </a:fld>
            <a:endParaRPr lang="nl-NL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rkinsontv.nl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L.v.Deventer@iszdebrug.n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rkinsonnet.nl/media/video's" TargetMode="External"/><Relationship Id="rId2" Type="http://schemas.openxmlformats.org/officeDocument/2006/relationships/hyperlink" Target="http://www.parkinsonnet.nl/media/video's/parkinsonnet-video's/parkinsonnet-fil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rkinsonzorgzoeker.nl/" TargetMode="External"/><Relationship Id="rId2" Type="http://schemas.openxmlformats.org/officeDocument/2006/relationships/hyperlink" Target="http://www.parkinsonnet.nl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Presentatie Parkinson Café</a:t>
            </a:r>
          </a:p>
          <a:p>
            <a:r>
              <a:rPr lang="nl-NL" dirty="0" smtClean="0"/>
              <a:t>16 februari 2016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ParkinsonNet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54549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 smtClean="0"/>
              <a:t>ParkinsonNet</a:t>
            </a:r>
            <a:r>
              <a:rPr lang="nl-NL" dirty="0" smtClean="0"/>
              <a:t> Driebergen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endParaRPr lang="nl-NL" dirty="0"/>
          </a:p>
          <a:p>
            <a:r>
              <a:rPr lang="nl-NL" sz="2900" dirty="0"/>
              <a:t>Babette </a:t>
            </a:r>
            <a:r>
              <a:rPr lang="nl-NL" sz="2900" dirty="0" err="1" smtClean="0"/>
              <a:t>Dubbeld</a:t>
            </a:r>
            <a:r>
              <a:rPr lang="nl-NL" sz="2900" dirty="0" smtClean="0"/>
              <a:t>			Diëtist</a:t>
            </a:r>
          </a:p>
          <a:p>
            <a:endParaRPr lang="nl-NL" sz="2900" dirty="0"/>
          </a:p>
          <a:p>
            <a:r>
              <a:rPr lang="nl-NL" sz="2900" dirty="0"/>
              <a:t>Karin </a:t>
            </a:r>
            <a:r>
              <a:rPr lang="nl-NL" sz="2900" dirty="0" smtClean="0"/>
              <a:t>Koemans			Ergotherapeut</a:t>
            </a:r>
          </a:p>
          <a:p>
            <a:endParaRPr lang="nl-NL" sz="2900" dirty="0"/>
          </a:p>
          <a:p>
            <a:r>
              <a:rPr lang="nl-NL" sz="2900" dirty="0" smtClean="0"/>
              <a:t>Liesbeth </a:t>
            </a:r>
            <a:r>
              <a:rPr lang="nl-NL" sz="2900" dirty="0"/>
              <a:t>van </a:t>
            </a:r>
            <a:r>
              <a:rPr lang="nl-NL" sz="2900" dirty="0" smtClean="0"/>
              <a:t>Deventer 		Fysiotherapeut</a:t>
            </a:r>
          </a:p>
          <a:p>
            <a:endParaRPr lang="nl-NL" sz="2900" dirty="0"/>
          </a:p>
          <a:p>
            <a:r>
              <a:rPr lang="nl-NL" sz="2900" dirty="0" smtClean="0"/>
              <a:t>Joanneke </a:t>
            </a:r>
            <a:r>
              <a:rPr lang="nl-NL" sz="2900" dirty="0"/>
              <a:t>Heere- </a:t>
            </a:r>
            <a:r>
              <a:rPr lang="nl-NL" sz="2900" dirty="0" smtClean="0"/>
              <a:t>Dijkman		Fysiotherapeut</a:t>
            </a:r>
          </a:p>
          <a:p>
            <a:endParaRPr lang="nl-NL" sz="2900" dirty="0"/>
          </a:p>
          <a:p>
            <a:r>
              <a:rPr lang="nl-NL" sz="2900" dirty="0"/>
              <a:t>Heidi </a:t>
            </a:r>
            <a:r>
              <a:rPr lang="nl-NL" sz="2900" dirty="0" err="1"/>
              <a:t>Breevoort</a:t>
            </a:r>
            <a:r>
              <a:rPr lang="nl-NL" sz="2900" dirty="0" smtClean="0"/>
              <a:t>,			Oefentherapeut Mensendieck</a:t>
            </a:r>
          </a:p>
          <a:p>
            <a:endParaRPr lang="nl-NL" sz="2900" dirty="0"/>
          </a:p>
          <a:p>
            <a:r>
              <a:rPr lang="nl-NL" sz="2900" dirty="0" smtClean="0"/>
              <a:t>Marjolein Winterman	 	GZ-psycholoog</a:t>
            </a:r>
          </a:p>
          <a:p>
            <a:endParaRPr lang="nl-NL" sz="2900" dirty="0"/>
          </a:p>
          <a:p>
            <a:r>
              <a:rPr lang="nl-NL" sz="2900" dirty="0" smtClean="0"/>
              <a:t>Anne-Claire Masselink		Logopedist</a:t>
            </a:r>
          </a:p>
          <a:p>
            <a:endParaRPr lang="nl-NL" sz="2900" dirty="0"/>
          </a:p>
          <a:p>
            <a:r>
              <a:rPr lang="nl-NL" sz="2900" dirty="0" err="1" smtClean="0"/>
              <a:t>Majoke</a:t>
            </a:r>
            <a:r>
              <a:rPr lang="nl-NL" sz="2900" dirty="0" smtClean="0"/>
              <a:t> </a:t>
            </a:r>
            <a:r>
              <a:rPr lang="nl-NL" sz="2900" dirty="0"/>
              <a:t>van der </a:t>
            </a:r>
            <a:r>
              <a:rPr lang="nl-NL" sz="2900" dirty="0" smtClean="0"/>
              <a:t>Werff,		Logopedist</a:t>
            </a:r>
          </a:p>
          <a:p>
            <a:endParaRPr lang="nl-NL" sz="2900" dirty="0"/>
          </a:p>
          <a:p>
            <a:r>
              <a:rPr lang="nl-NL" sz="2900" dirty="0"/>
              <a:t>Liesbeth </a:t>
            </a:r>
            <a:r>
              <a:rPr lang="nl-NL" sz="2900" dirty="0" smtClean="0"/>
              <a:t>Dolman</a:t>
            </a:r>
            <a:r>
              <a:rPr lang="nl-NL" sz="2900" dirty="0"/>
              <a:t>		</a:t>
            </a:r>
            <a:r>
              <a:rPr lang="nl-NL" sz="2900" dirty="0" smtClean="0"/>
              <a:t>	Maatschappelijk </a:t>
            </a:r>
            <a:r>
              <a:rPr lang="nl-NL" sz="2900" dirty="0"/>
              <a:t>werker</a:t>
            </a:r>
          </a:p>
          <a:p>
            <a:endParaRPr lang="nl-NL" sz="2900" dirty="0" smtClean="0"/>
          </a:p>
          <a:p>
            <a:r>
              <a:rPr lang="nl-NL" sz="2900" dirty="0"/>
              <a:t>Annie </a:t>
            </a:r>
            <a:r>
              <a:rPr lang="nl-NL" sz="2900" dirty="0" err="1" smtClean="0"/>
              <a:t>Solf</a:t>
            </a:r>
            <a:r>
              <a:rPr lang="nl-NL" sz="2900" dirty="0" smtClean="0"/>
              <a:t>			Specialist ouderengeneeskunde</a:t>
            </a:r>
            <a:endParaRPr lang="nl-NL" sz="2900" dirty="0"/>
          </a:p>
        </p:txBody>
      </p:sp>
    </p:spTree>
    <p:extLst>
      <p:ext uri="{BB962C8B-B14F-4D97-AF65-F5344CB8AC3E}">
        <p14:creationId xmlns:p14="http://schemas.microsoft.com/office/powerpoint/2010/main" val="1049744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ParkinsonTV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Ga </a:t>
            </a:r>
            <a:r>
              <a:rPr lang="nl-NL" dirty="0"/>
              <a:t>hiervoor naar </a:t>
            </a:r>
            <a:r>
              <a:rPr lang="nl-NL" dirty="0" smtClean="0">
                <a:hlinkClick r:id="rId2"/>
              </a:rPr>
              <a:t>www.parkinsontv.nl</a:t>
            </a:r>
            <a:endParaRPr lang="nl-NL" dirty="0" smtClean="0"/>
          </a:p>
          <a:p>
            <a:endParaRPr lang="nl-NL" dirty="0"/>
          </a:p>
          <a:p>
            <a:r>
              <a:rPr lang="nl-NL" dirty="0"/>
              <a:t>19 februari 2016: Uitzending </a:t>
            </a:r>
            <a:r>
              <a:rPr lang="nl-NL" dirty="0" err="1" smtClean="0"/>
              <a:t>ParkinsonTV</a:t>
            </a:r>
            <a:r>
              <a:rPr lang="nl-NL" dirty="0" smtClean="0"/>
              <a:t> </a:t>
            </a:r>
            <a:r>
              <a:rPr lang="nl-NL" dirty="0"/>
              <a:t>over creativiteit en </a:t>
            </a:r>
            <a:r>
              <a:rPr lang="nl-NL" dirty="0" err="1" smtClean="0"/>
              <a:t>parkinson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11 </a:t>
            </a:r>
            <a:r>
              <a:rPr lang="nl-NL" dirty="0"/>
              <a:t>maart 2016: Uitzending </a:t>
            </a:r>
            <a:r>
              <a:rPr lang="nl-NL" dirty="0" err="1" smtClean="0"/>
              <a:t>ParkinsonTV</a:t>
            </a:r>
            <a:r>
              <a:rPr lang="nl-NL" dirty="0"/>
              <a:t>: Onderzoek &amp; </a:t>
            </a:r>
            <a:r>
              <a:rPr lang="nl-NL" dirty="0" smtClean="0"/>
              <a:t>Parkinson</a:t>
            </a:r>
          </a:p>
          <a:p>
            <a:endParaRPr lang="nl-NL" dirty="0"/>
          </a:p>
          <a:p>
            <a:r>
              <a:rPr lang="nl-NL" dirty="0" smtClean="0"/>
              <a:t>8 </a:t>
            </a:r>
            <a:r>
              <a:rPr lang="nl-NL" dirty="0"/>
              <a:t>April 2016: Uitzending </a:t>
            </a:r>
            <a:r>
              <a:rPr lang="nl-NL" dirty="0" err="1" smtClean="0"/>
              <a:t>ParkinsonTV</a:t>
            </a:r>
            <a:r>
              <a:rPr lang="nl-NL" dirty="0" smtClean="0"/>
              <a:t> </a:t>
            </a:r>
            <a:r>
              <a:rPr lang="nl-NL" dirty="0"/>
              <a:t>over de Wereld Parkinson Dag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8805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ParkinsonNet</a:t>
            </a:r>
            <a:r>
              <a:rPr lang="nl-NL" dirty="0" smtClean="0"/>
              <a:t> Panel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err="1" smtClean="0"/>
              <a:t>ParkinsonNet</a:t>
            </a:r>
            <a:r>
              <a:rPr lang="nl-NL" dirty="0" smtClean="0"/>
              <a:t> </a:t>
            </a:r>
            <a:r>
              <a:rPr lang="nl-NL" dirty="0"/>
              <a:t>heeft veel ideeën, maar ook vragen over hoe de </a:t>
            </a:r>
            <a:r>
              <a:rPr lang="nl-NL" dirty="0" err="1"/>
              <a:t>parkinsonzorg</a:t>
            </a:r>
            <a:r>
              <a:rPr lang="nl-NL" dirty="0"/>
              <a:t> beter </a:t>
            </a:r>
            <a:r>
              <a:rPr lang="nl-NL" dirty="0" smtClean="0"/>
              <a:t>kan. Onderwerp van gesprek zijn: </a:t>
            </a:r>
            <a:endParaRPr lang="nl-NL" dirty="0"/>
          </a:p>
          <a:p>
            <a:r>
              <a:rPr lang="nl-NL" dirty="0" smtClean="0"/>
              <a:t>geleverde zorg </a:t>
            </a:r>
          </a:p>
          <a:p>
            <a:r>
              <a:rPr lang="nl-NL" dirty="0"/>
              <a:t>g</a:t>
            </a:r>
            <a:r>
              <a:rPr lang="nl-NL" dirty="0" smtClean="0"/>
              <a:t>eleverde diensten</a:t>
            </a:r>
          </a:p>
          <a:p>
            <a:r>
              <a:rPr lang="nl-NL" dirty="0" smtClean="0"/>
              <a:t>onderzoek</a:t>
            </a:r>
          </a:p>
          <a:p>
            <a:r>
              <a:rPr lang="nl-NL" dirty="0"/>
              <a:t>i</a:t>
            </a:r>
            <a:r>
              <a:rPr lang="nl-NL" dirty="0" smtClean="0"/>
              <a:t>nnovatieve producten </a:t>
            </a:r>
            <a:r>
              <a:rPr lang="nl-NL" dirty="0"/>
              <a:t>die ervoor zorgen dat patiënten zo lang mogelijk thuis blijven wonen. 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Dit </a:t>
            </a:r>
            <a:r>
              <a:rPr lang="nl-NL" dirty="0"/>
              <a:t>alles moet aansluiten op de vraag en behoefte van patiënt en zorgverlener. </a:t>
            </a:r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2952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Denk mee!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Het </a:t>
            </a:r>
            <a:r>
              <a:rPr lang="nl-NL" dirty="0" err="1"/>
              <a:t>ParkinsonNet</a:t>
            </a:r>
            <a:r>
              <a:rPr lang="nl-NL" dirty="0"/>
              <a:t> </a:t>
            </a:r>
            <a:r>
              <a:rPr lang="nl-NL" dirty="0" smtClean="0"/>
              <a:t>panel bestaat uit:</a:t>
            </a:r>
          </a:p>
          <a:p>
            <a:r>
              <a:rPr lang="nl-NL" dirty="0" smtClean="0"/>
              <a:t>patiënten</a:t>
            </a:r>
            <a:r>
              <a:rPr lang="nl-NL" dirty="0"/>
              <a:t>, </a:t>
            </a:r>
            <a:endParaRPr lang="nl-NL" dirty="0" smtClean="0"/>
          </a:p>
          <a:p>
            <a:r>
              <a:rPr lang="nl-NL" dirty="0" smtClean="0"/>
              <a:t>mantelzorgers </a:t>
            </a:r>
            <a:r>
              <a:rPr lang="nl-NL" dirty="0"/>
              <a:t>en </a:t>
            </a:r>
            <a:endParaRPr lang="nl-NL" dirty="0" smtClean="0"/>
          </a:p>
          <a:p>
            <a:r>
              <a:rPr lang="nl-NL" dirty="0" err="1" smtClean="0"/>
              <a:t>ParkinsonNet</a:t>
            </a:r>
            <a:r>
              <a:rPr lang="nl-NL" dirty="0" smtClean="0"/>
              <a:t> zorgverleners. 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Denk </a:t>
            </a:r>
            <a:r>
              <a:rPr lang="nl-NL" dirty="0"/>
              <a:t>mee over mogelijke verbeteringen. </a:t>
            </a:r>
            <a:r>
              <a:rPr lang="nl-NL" dirty="0" smtClean="0"/>
              <a:t>Uw </a:t>
            </a:r>
            <a:r>
              <a:rPr lang="nl-NL" dirty="0"/>
              <a:t>mening en inbreng </a:t>
            </a:r>
            <a:r>
              <a:rPr lang="nl-NL" dirty="0" smtClean="0"/>
              <a:t>zijn onmisbaar </a:t>
            </a:r>
            <a:r>
              <a:rPr lang="nl-NL" dirty="0"/>
              <a:t>voor het verbeteren van de </a:t>
            </a:r>
            <a:r>
              <a:rPr lang="nl-NL" dirty="0" err="1"/>
              <a:t>parkinsonzorg</a:t>
            </a:r>
            <a:r>
              <a:rPr lang="nl-NL" dirty="0" smtClean="0"/>
              <a:t>!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/>
              <a:t>Uw mening telt!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48900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Uw mening telt!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/>
              <a:t>Oud </a:t>
            </a:r>
            <a:r>
              <a:rPr lang="nl-NL" dirty="0"/>
              <a:t>of jong, de ziekte in een vergevorderd stadium of niet, uw mening is belangrijk. 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Als </a:t>
            </a:r>
            <a:r>
              <a:rPr lang="nl-NL" dirty="0"/>
              <a:t>u op welke wijze ook gebruikmaakt van </a:t>
            </a:r>
            <a:r>
              <a:rPr lang="nl-NL" dirty="0" err="1"/>
              <a:t>parkinsonzorg</a:t>
            </a:r>
            <a:r>
              <a:rPr lang="nl-NL" dirty="0"/>
              <a:t>, nodigt </a:t>
            </a:r>
            <a:r>
              <a:rPr lang="nl-NL" dirty="0" err="1"/>
              <a:t>ParkinsonNet</a:t>
            </a:r>
            <a:r>
              <a:rPr lang="nl-NL" dirty="0"/>
              <a:t> u van harte uit deel te nemen aan het panel. 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Voor </a:t>
            </a:r>
            <a:r>
              <a:rPr lang="nl-NL" dirty="0"/>
              <a:t>iedere doelgroep zijn er onderwerpen om over mee te denken. Als u zich opgeeft voor het panel ontvangt u eerst een vragenlijst. Hierin geeft u eenvoudig aan over welke onderwerpen u graag met ons meedenkt en hoe wij u mogen benaderen. </a:t>
            </a:r>
          </a:p>
          <a:p>
            <a:endParaRPr lang="nl-NL" dirty="0"/>
          </a:p>
          <a:p>
            <a:r>
              <a:rPr lang="nl-NL" dirty="0"/>
              <a:t>Uw deelname aan het </a:t>
            </a:r>
            <a:r>
              <a:rPr lang="nl-NL" dirty="0" err="1"/>
              <a:t>ParkinsonNet</a:t>
            </a:r>
            <a:r>
              <a:rPr lang="nl-NL" dirty="0"/>
              <a:t> panel is geheel vrijblijvend. U bent tot niets verplicht en kunt uw deelname altijd, zonder reden, beëindigen</a:t>
            </a:r>
            <a:r>
              <a:rPr lang="nl-NL" dirty="0" smtClean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5903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ParkinsonNet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Een netwerk van specialisten met als doel: </a:t>
            </a:r>
          </a:p>
          <a:p>
            <a:r>
              <a:rPr lang="nl-NL" dirty="0" smtClean="0"/>
              <a:t>Optimale zorg voor de parkinsonpatiënt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94361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Vragen?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5610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PEPP-cursus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ISZ De Brug/</a:t>
            </a:r>
            <a:r>
              <a:rPr lang="nl-NL" dirty="0" err="1" smtClean="0"/>
              <a:t>SilverRade</a:t>
            </a:r>
            <a:r>
              <a:rPr lang="nl-NL" dirty="0" smtClean="0"/>
              <a:t> is voornemens om in april een PEPP-cursus te starten. 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De kosten bedragen €75,- per persoon + </a:t>
            </a:r>
            <a:r>
              <a:rPr lang="nl-NL" smtClean="0"/>
              <a:t>kosten van het handboek PEPP. </a:t>
            </a:r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Voor meer informatie kunt u contact opnemen met </a:t>
            </a:r>
          </a:p>
          <a:p>
            <a:r>
              <a:rPr lang="nl-NL" dirty="0" smtClean="0"/>
              <a:t>Liesbeth van Deventer</a:t>
            </a:r>
          </a:p>
          <a:p>
            <a:r>
              <a:rPr lang="nl-NL" dirty="0" smtClean="0"/>
              <a:t>Email: </a:t>
            </a:r>
            <a:r>
              <a:rPr lang="nl-NL" dirty="0" smtClean="0">
                <a:hlinkClick r:id="rId2"/>
              </a:rPr>
              <a:t>L.v.Deventer@iszdebrug.nl</a:t>
            </a:r>
            <a:endParaRPr lang="nl-NL" dirty="0" smtClean="0"/>
          </a:p>
          <a:p>
            <a:r>
              <a:rPr lang="nl-NL" dirty="0" smtClean="0"/>
              <a:t>Telefoon: 0343 555706 (medisch secretariaat)</a:t>
            </a:r>
          </a:p>
        </p:txBody>
      </p:sp>
    </p:spTree>
    <p:extLst>
      <p:ext uri="{BB962C8B-B14F-4D97-AF65-F5344CB8AC3E}">
        <p14:creationId xmlns:p14="http://schemas.microsoft.com/office/powerpoint/2010/main" val="202358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Presentatie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Inleiding</a:t>
            </a:r>
          </a:p>
          <a:p>
            <a:r>
              <a:rPr lang="nl-NL" dirty="0" smtClean="0"/>
              <a:t>Even voorstellen: Liesbeth van Deventer</a:t>
            </a:r>
          </a:p>
          <a:p>
            <a:r>
              <a:rPr lang="nl-NL" dirty="0" err="1" smtClean="0"/>
              <a:t>ParkinsonNet</a:t>
            </a:r>
            <a:endParaRPr lang="nl-NL" dirty="0" smtClean="0"/>
          </a:p>
          <a:p>
            <a:r>
              <a:rPr lang="nl-NL" dirty="0" smtClean="0"/>
              <a:t>Zorgzoeker</a:t>
            </a:r>
          </a:p>
          <a:p>
            <a:r>
              <a:rPr lang="nl-NL" dirty="0" err="1"/>
              <a:t>ParkinsonNet</a:t>
            </a:r>
            <a:r>
              <a:rPr lang="nl-NL" dirty="0"/>
              <a:t> Driebergen e.o.</a:t>
            </a:r>
          </a:p>
          <a:p>
            <a:r>
              <a:rPr lang="nl-NL" dirty="0" err="1" smtClean="0"/>
              <a:t>ParkinsonTV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042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ParkinsonNet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err="1" smtClean="0"/>
              <a:t>ParkinsonNet</a:t>
            </a:r>
            <a:r>
              <a:rPr lang="nl-NL" dirty="0" smtClean="0"/>
              <a:t> is een landelijk netwerk van zorgverleners die gespecialiseerd zijn in het behandelen en begeleiden van parkinsonpatiënten. </a:t>
            </a:r>
          </a:p>
          <a:p>
            <a:pPr marL="0" indent="0">
              <a:buNone/>
            </a:pPr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90384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ParkinsonNet</a:t>
            </a:r>
            <a:r>
              <a:rPr lang="nl-NL" dirty="0" smtClean="0"/>
              <a:t> netwerk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Bijna 3.000 zorgverleners (onder andere neurologen, fysiotherapeuten, ergotherapeuten, logopedisten en verpleegkundigen), verdeeld over 71 regio's zijn aangesloten bij dit netwerk.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err="1" smtClean="0"/>
              <a:t>ParkinsonNet</a:t>
            </a:r>
            <a:r>
              <a:rPr lang="nl-NL" dirty="0" smtClean="0"/>
              <a:t> faciliteert een optimale samenwerking tussen de zorgverleners en maakt de kwaliteit van de aangesloten zorgverleners transparant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2735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Doel: optimale zorg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Het streven is dat iedereen met de ziekte van Parkinson of een atypisch parkinsonisme de allerbeste zorg krijgt die mogelijk is.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Expertise zorgverleners vergroten door:</a:t>
            </a:r>
          </a:p>
          <a:p>
            <a:r>
              <a:rPr lang="nl-NL" dirty="0"/>
              <a:t>s</a:t>
            </a:r>
            <a:r>
              <a:rPr lang="nl-NL" dirty="0" smtClean="0"/>
              <a:t>cholingen</a:t>
            </a:r>
          </a:p>
          <a:p>
            <a:r>
              <a:rPr lang="nl-NL" dirty="0" err="1" smtClean="0"/>
              <a:t>ParkinsonNet</a:t>
            </a:r>
            <a:r>
              <a:rPr lang="nl-NL" dirty="0" smtClean="0"/>
              <a:t> jaarcongres</a:t>
            </a:r>
          </a:p>
          <a:p>
            <a:r>
              <a:rPr lang="nl-NL" dirty="0" smtClean="0"/>
              <a:t>onderzoek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8224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ParkinsonNet</a:t>
            </a:r>
            <a:r>
              <a:rPr lang="nl-NL" dirty="0"/>
              <a:t> </a:t>
            </a:r>
            <a:r>
              <a:rPr lang="nl-NL" dirty="0" smtClean="0"/>
              <a:t>introductiefilm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hlinkClick r:id="rId2"/>
              </a:rPr>
              <a:t>http://</a:t>
            </a:r>
            <a:r>
              <a:rPr lang="nl-NL" dirty="0" smtClean="0">
                <a:hlinkClick r:id="rId2"/>
              </a:rPr>
              <a:t>www.parkinsonnet.nl/media/video's/parkinsonnet-video's/parkinsonnet-film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hlinkClick r:id="rId3"/>
              </a:rPr>
              <a:t>http://</a:t>
            </a:r>
            <a:r>
              <a:rPr lang="nl-NL" dirty="0" smtClean="0">
                <a:hlinkClick r:id="rId3"/>
              </a:rPr>
              <a:t>www.parkinsonnet.nl/media/video's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83810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 zoek…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Parkinsonpatiënten en verwijzers kunnen terecht bij zorgverleners die gespecialiseerd zijn in de behandeling van de ziekte van Parkinson.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Kijk op de Parkinson Zorgzoeker voor de specialisten bij u in de buurt!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645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ParkinsonNet</a:t>
            </a:r>
            <a:r>
              <a:rPr lang="nl-NL" dirty="0" smtClean="0"/>
              <a:t> Zorgzoeker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http://www.parkinsonnet.nl</a:t>
            </a:r>
            <a:r>
              <a:rPr lang="nl-NL" dirty="0" smtClean="0">
                <a:hlinkClick r:id="rId2"/>
              </a:rPr>
              <a:t>/</a:t>
            </a:r>
            <a:endParaRPr lang="nl-NL" dirty="0" smtClean="0"/>
          </a:p>
          <a:p>
            <a:endParaRPr lang="nl-NL" dirty="0"/>
          </a:p>
          <a:p>
            <a:r>
              <a:rPr lang="nl-NL" dirty="0">
                <a:hlinkClick r:id="rId3"/>
              </a:rPr>
              <a:t>http://www.parkinsonzorgzoeker.nl</a:t>
            </a:r>
            <a:r>
              <a:rPr lang="nl-NL" dirty="0" smtClean="0">
                <a:hlinkClick r:id="rId3"/>
              </a:rPr>
              <a:t>/</a:t>
            </a:r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6873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 smtClean="0"/>
              <a:t>ParkinsonNet</a:t>
            </a:r>
            <a:r>
              <a:rPr lang="nl-NL" dirty="0" smtClean="0"/>
              <a:t> </a:t>
            </a:r>
            <a:br>
              <a:rPr lang="nl-NL" dirty="0" smtClean="0"/>
            </a:br>
            <a:r>
              <a:rPr lang="nl-NL" dirty="0" smtClean="0"/>
              <a:t>neurologen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R</a:t>
            </a:r>
            <a:r>
              <a:rPr lang="nl-NL" dirty="0" smtClean="0"/>
              <a:t>ichard Bruyn			Doorn, Utrecht</a:t>
            </a:r>
            <a:endParaRPr lang="nl-NL" dirty="0"/>
          </a:p>
          <a:p>
            <a:endParaRPr lang="nl-NL" dirty="0"/>
          </a:p>
          <a:p>
            <a:r>
              <a:rPr lang="nl-NL" dirty="0"/>
              <a:t>Machiel </a:t>
            </a:r>
            <a:r>
              <a:rPr lang="nl-NL" dirty="0" smtClean="0"/>
              <a:t>Pleizier			Zeist, Utrecht</a:t>
            </a:r>
            <a:endParaRPr lang="nl-NL" dirty="0"/>
          </a:p>
          <a:p>
            <a:endParaRPr lang="nl-NL" dirty="0"/>
          </a:p>
          <a:p>
            <a:r>
              <a:rPr lang="nl-NL" dirty="0" smtClean="0"/>
              <a:t>Mirthe Ponsen			Amersfoort</a:t>
            </a:r>
            <a:endParaRPr lang="nl-NL" dirty="0"/>
          </a:p>
          <a:p>
            <a:endParaRPr lang="nl-NL" dirty="0"/>
          </a:p>
          <a:p>
            <a:r>
              <a:rPr lang="nl-NL" dirty="0" smtClean="0"/>
              <a:t>Willem Oerlemans		Amersfoort</a:t>
            </a:r>
            <a:endParaRPr lang="nl-NL" dirty="0"/>
          </a:p>
          <a:p>
            <a:endParaRPr lang="nl-NL" dirty="0"/>
          </a:p>
          <a:p>
            <a:r>
              <a:rPr lang="nl-NL" dirty="0" smtClean="0"/>
              <a:t>Jorrit Hoff				Utrecht, Nieuwegein</a:t>
            </a:r>
          </a:p>
          <a:p>
            <a:endParaRPr lang="nl-NL" dirty="0" smtClean="0"/>
          </a:p>
          <a:p>
            <a:r>
              <a:rPr lang="nl-NL" dirty="0"/>
              <a:t>Peter </a:t>
            </a:r>
            <a:r>
              <a:rPr lang="nl-NL" dirty="0" smtClean="0"/>
              <a:t>Wessels			Utrecht</a:t>
            </a:r>
            <a:r>
              <a:rPr lang="nl-NL" dirty="0"/>
              <a:t>, Nieuwegein</a:t>
            </a:r>
          </a:p>
          <a:p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7679970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el">
  <a:themeElements>
    <a:clrScheme name="Civie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e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e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88</TotalTime>
  <Words>495</Words>
  <Application>Microsoft Office PowerPoint</Application>
  <PresentationFormat>Diavoorstelling (4:3)</PresentationFormat>
  <Paragraphs>118</Paragraphs>
  <Slides>17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18" baseType="lpstr">
      <vt:lpstr>Civiel</vt:lpstr>
      <vt:lpstr>ParkinsonNet</vt:lpstr>
      <vt:lpstr>Presentatie</vt:lpstr>
      <vt:lpstr>ParkinsonNet</vt:lpstr>
      <vt:lpstr>ParkinsonNet netwerk</vt:lpstr>
      <vt:lpstr>Doel: optimale zorg</vt:lpstr>
      <vt:lpstr>ParkinsonNet introductiefilm</vt:lpstr>
      <vt:lpstr>Op zoek…</vt:lpstr>
      <vt:lpstr>ParkinsonNet Zorgzoeker</vt:lpstr>
      <vt:lpstr>ParkinsonNet  neurologen</vt:lpstr>
      <vt:lpstr>ParkinsonNet Driebergen</vt:lpstr>
      <vt:lpstr>ParkinsonTV</vt:lpstr>
      <vt:lpstr>ParkinsonNet Panel</vt:lpstr>
      <vt:lpstr>Denk mee!</vt:lpstr>
      <vt:lpstr>Uw mening telt!</vt:lpstr>
      <vt:lpstr>ParkinsonNet</vt:lpstr>
      <vt:lpstr>Vragen? </vt:lpstr>
      <vt:lpstr>PEPP-cursus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ParkinsonNet</dc:title>
  <dc:creator>Liesbeth</dc:creator>
  <cp:lastModifiedBy>Liesbeth van Deventer</cp:lastModifiedBy>
  <cp:revision>13</cp:revision>
  <dcterms:created xsi:type="dcterms:W3CDTF">2016-02-16T05:48:28Z</dcterms:created>
  <dcterms:modified xsi:type="dcterms:W3CDTF">2016-02-17T07:57:30Z</dcterms:modified>
</cp:coreProperties>
</file>